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9" r:id="rId2"/>
    <p:sldId id="268" r:id="rId3"/>
    <p:sldId id="269" r:id="rId4"/>
    <p:sldId id="257" r:id="rId5"/>
    <p:sldId id="258" r:id="rId6"/>
    <p:sldId id="260" r:id="rId7"/>
    <p:sldId id="261" r:id="rId8"/>
    <p:sldId id="262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200" userDrawn="1">
          <p15:clr>
            <a:srgbClr val="A4A3A4"/>
          </p15:clr>
        </p15:guide>
        <p15:guide id="4" orient="horz" pos="120" userDrawn="1">
          <p15:clr>
            <a:srgbClr val="A4A3A4"/>
          </p15:clr>
        </p15:guide>
        <p15:guide id="5" pos="7584" userDrawn="1">
          <p15:clr>
            <a:srgbClr val="A4A3A4"/>
          </p15:clr>
        </p15:guide>
        <p15:guide id="6" pos="96" userDrawn="1">
          <p15:clr>
            <a:srgbClr val="A4A3A4"/>
          </p15:clr>
        </p15:guide>
        <p15:guide id="7" orient="horz" pos="6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152D47"/>
    <a:srgbClr val="404040"/>
    <a:srgbClr val="ED625B"/>
    <a:srgbClr val="FCC230"/>
    <a:srgbClr val="214771"/>
    <a:srgbClr val="F28F8A"/>
    <a:srgbClr val="FDD6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8" autoAdjust="0"/>
    <p:restoredTop sz="94660"/>
  </p:normalViewPr>
  <p:slideViewPr>
    <p:cSldViewPr snapToGrid="0" showGuides="1">
      <p:cViewPr varScale="1">
        <p:scale>
          <a:sx n="131" d="100"/>
          <a:sy n="131" d="100"/>
        </p:scale>
        <p:origin x="256" y="184"/>
      </p:cViewPr>
      <p:guideLst>
        <p:guide orient="horz" pos="2424"/>
        <p:guide pos="3840"/>
        <p:guide orient="horz" pos="4200"/>
        <p:guide orient="horz" pos="120"/>
        <p:guide pos="7584"/>
        <p:guide pos="96"/>
        <p:guide orient="horz" pos="6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52D47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2F-425A-9499-35ABF5701A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ED625B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62F-425A-9499-35ABF5701A9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CC23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62F-425A-9499-35ABF5701A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79847744"/>
        <c:axId val="779850496"/>
      </c:barChart>
      <c:catAx>
        <c:axId val="779847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9850496"/>
        <c:crosses val="autoZero"/>
        <c:auto val="1"/>
        <c:lblAlgn val="ctr"/>
        <c:lblOffset val="100"/>
        <c:noMultiLvlLbl val="0"/>
      </c:catAx>
      <c:valAx>
        <c:axId val="779850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9847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CC23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481-46DC-A9BE-B7390D3082A6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481-46DC-A9BE-B7390D3082A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80.0</c:v>
                </c:pt>
                <c:pt idx="1">
                  <c:v>20.0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81-46DC-A9BE-B7390D3082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ED625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39E-4D30-82ED-BD2C75788D6F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39E-4D30-82ED-BD2C75788D6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60.0</c:v>
                </c:pt>
                <c:pt idx="1">
                  <c:v>40.0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39E-4D30-82ED-BD2C75788D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152D47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DCB-4197-9929-B30BA298C9E4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DCB-4197-9929-B30BA298C9E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35.0</c:v>
                </c:pt>
                <c:pt idx="1">
                  <c:v>65.0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DCB-4197-9929-B30BA298C9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002BB-8C31-4555-8C4D-0E903D60708C}" type="datetimeFigureOut">
              <a:rPr lang="en-US" smtClean="0"/>
              <a:t>7/6/18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8A40D-A35F-4C1F-90BE-1CD3F72EA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4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303E-955F-44EB-9966-B6F2E70EFA06}" type="datetime1">
              <a:rPr lang="en-US" smtClean="0"/>
              <a:t>7/6/18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4DDC-A481-469D-9613-0D3E8E336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95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92447-552F-41EE-A7C4-EAD01FA86AE5}" type="datetime1">
              <a:rPr lang="en-US" smtClean="0"/>
              <a:t>7/6/18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4DDC-A481-469D-9613-0D3E8E336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E188C-AA95-4650-B81C-A0115605D2D4}" type="datetime1">
              <a:rPr lang="en-US" smtClean="0"/>
              <a:t>7/6/18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4DDC-A481-469D-9613-0D3E8E336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6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2BA7-D379-4ACC-B2F7-69D102136CFC}" type="datetime1">
              <a:rPr lang="en-US" smtClean="0"/>
              <a:t>7/6/18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4DDC-A481-469D-9613-0D3E8E336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8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25A9-A286-459E-9812-BAAA72A4C897}" type="datetime1">
              <a:rPr lang="en-US" smtClean="0"/>
              <a:t>7/6/18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4DDC-A481-469D-9613-0D3E8E336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2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32409-0AB1-4842-B55E-EC80970947EF}" type="datetime1">
              <a:rPr lang="en-US" smtClean="0"/>
              <a:t>7/6/18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4DDC-A481-469D-9613-0D3E8E336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57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61C6-0302-40E1-A9D0-D2CA012E96A6}" type="datetime1">
              <a:rPr lang="en-US" smtClean="0"/>
              <a:t>7/6/18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4DDC-A481-469D-9613-0D3E8E336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02D0-4EA4-427A-8227-94C7E4C938D5}" type="datetime1">
              <a:rPr lang="en-US" smtClean="0"/>
              <a:t>7/6/18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4DDC-A481-469D-9613-0D3E8E336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5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FE15-CBAB-4FB2-9A26-518F26595230}" type="datetime1">
              <a:rPr lang="en-US" smtClean="0"/>
              <a:t>7/6/18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4DDC-A481-469D-9613-0D3E8E336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9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C1848-1CF0-409C-A914-15133907C9F7}" type="datetime1">
              <a:rPr lang="en-US" smtClean="0"/>
              <a:t>7/6/18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4DDC-A481-469D-9613-0D3E8E336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0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216D-5A34-42C5-8A90-AF751A278271}" type="datetime1">
              <a:rPr lang="en-US" smtClean="0"/>
              <a:t>7/6/18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4DDC-A481-469D-9613-0D3E8E336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19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B2F3C-3383-4246-B11F-D042CE3C6F9B}" type="datetime1">
              <a:rPr lang="en-US" smtClean="0"/>
              <a:t>7/6/18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64DDC-A481-469D-9613-0D3E8E336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1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155CA55-655A-40FA-BDFB-B7ABA4E3D3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2" b="156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152D47"/>
          </a:solidFill>
        </p:spPr>
      </p:pic>
      <p:sp>
        <p:nvSpPr>
          <p:cNvPr id="7" name="Parallelogram 6">
            <a:extLst>
              <a:ext uri="{FF2B5EF4-FFF2-40B4-BE49-F238E27FC236}">
                <a16:creationId xmlns:a16="http://schemas.microsoft.com/office/drawing/2014/main" xmlns="" id="{40218178-BD6C-4151-9F5D-5F58D510156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parallelogram">
            <a:avLst>
              <a:gd name="adj" fmla="val 39444"/>
            </a:avLst>
          </a:prstGeom>
          <a:solidFill>
            <a:srgbClr val="152D4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91C5E263-9F74-48B6-A4CD-09FD31AAC3A4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9283701" y="3429000"/>
            <a:ext cx="1555764" cy="3962400"/>
          </a:xfrm>
          <a:prstGeom prst="line">
            <a:avLst/>
          </a:prstGeom>
          <a:ln w="127000" cap="rnd">
            <a:solidFill>
              <a:srgbClr val="FCC23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BB56FAB4-2D0A-49B6-94C7-B01ED8205E3D}"/>
              </a:ext>
            </a:extLst>
          </p:cNvPr>
          <p:cNvCxnSpPr/>
          <p:nvPr/>
        </p:nvCxnSpPr>
        <p:spPr>
          <a:xfrm flipH="1">
            <a:off x="571500" y="-177800"/>
            <a:ext cx="2209800" cy="5626100"/>
          </a:xfrm>
          <a:prstGeom prst="line">
            <a:avLst/>
          </a:prstGeom>
          <a:ln w="127000" cap="rnd">
            <a:solidFill>
              <a:srgbClr val="ED625B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81E0322-9D26-48D8-985E-0DF3491D1214}"/>
              </a:ext>
            </a:extLst>
          </p:cNvPr>
          <p:cNvCxnSpPr>
            <a:cxnSpLocks/>
          </p:cNvCxnSpPr>
          <p:nvPr/>
        </p:nvCxnSpPr>
        <p:spPr>
          <a:xfrm flipH="1">
            <a:off x="1816100" y="-203966"/>
            <a:ext cx="1466850" cy="3734566"/>
          </a:xfrm>
          <a:prstGeom prst="line">
            <a:avLst/>
          </a:prstGeom>
          <a:ln w="127000" cap="rnd">
            <a:solidFill>
              <a:srgbClr val="ED625B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D2388641-DA9D-4FE7-A2BA-79FFF1AF3AE0}"/>
              </a:ext>
            </a:extLst>
          </p:cNvPr>
          <p:cNvCxnSpPr/>
          <p:nvPr/>
        </p:nvCxnSpPr>
        <p:spPr>
          <a:xfrm flipH="1">
            <a:off x="8775700" y="1765300"/>
            <a:ext cx="2209800" cy="5626100"/>
          </a:xfrm>
          <a:prstGeom prst="line">
            <a:avLst/>
          </a:prstGeom>
          <a:ln w="127000" cap="rnd">
            <a:solidFill>
              <a:srgbClr val="FCC23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0A944FF4-083A-4671-8E63-8B42A01B0AB4}"/>
              </a:ext>
            </a:extLst>
          </p:cNvPr>
          <p:cNvGrpSpPr/>
          <p:nvPr/>
        </p:nvGrpSpPr>
        <p:grpSpPr>
          <a:xfrm>
            <a:off x="2552700" y="2646576"/>
            <a:ext cx="7086600" cy="1564848"/>
            <a:chOff x="2552700" y="3013502"/>
            <a:chExt cx="7086600" cy="1564848"/>
          </a:xfrm>
        </p:grpSpPr>
        <p:sp>
          <p:nvSpPr>
            <p:cNvPr id="16" name="Title 13">
              <a:extLst>
                <a:ext uri="{FF2B5EF4-FFF2-40B4-BE49-F238E27FC236}">
                  <a16:creationId xmlns:a16="http://schemas.microsoft.com/office/drawing/2014/main" xmlns="" id="{3C0448D2-22DF-4614-B63F-22B922D5E77C}"/>
                </a:ext>
              </a:extLst>
            </p:cNvPr>
            <p:cNvSpPr txBox="1">
              <a:spLocks/>
            </p:cNvSpPr>
            <p:nvPr/>
          </p:nvSpPr>
          <p:spPr>
            <a:xfrm>
              <a:off x="2552700" y="3013502"/>
              <a:ext cx="7086600" cy="830997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j-ea"/>
                  <a:cs typeface="+mj-cs"/>
                </a:rPr>
                <a:t>SWOT </a:t>
              </a:r>
              <a:r>
                <a:rPr kumimoji="0" lang="en-US" sz="60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j-ea"/>
                  <a:cs typeface="+mj-cs"/>
                </a:rPr>
                <a:t>ANALYSIS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DCC7A85E-05A5-4D78-A752-0C48B4BE5A67}"/>
                </a:ext>
              </a:extLst>
            </p:cNvPr>
            <p:cNvSpPr txBox="1"/>
            <p:nvPr/>
          </p:nvSpPr>
          <p:spPr>
            <a:xfrm>
              <a:off x="2990003" y="3932019"/>
              <a:ext cx="6211995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400" dirty="0" err="1">
                  <a:solidFill>
                    <a:schemeClr val="bg1"/>
                  </a:solidFill>
                </a:rPr>
                <a:t>amet</a:t>
              </a:r>
              <a:r>
                <a:rPr lang="en-US" sz="1400" dirty="0">
                  <a:solidFill>
                    <a:schemeClr val="bg1"/>
                  </a:solidFill>
                </a:rPr>
                <a:t>, </a:t>
              </a:r>
              <a:r>
                <a:rPr lang="en-US" sz="1400" dirty="0" err="1">
                  <a:solidFill>
                    <a:schemeClr val="bg1"/>
                  </a:solidFill>
                </a:rPr>
                <a:t>consectetur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adipiscing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elit</a:t>
              </a:r>
              <a:r>
                <a:rPr lang="en-US" sz="1400" dirty="0">
                  <a:solidFill>
                    <a:schemeClr val="bg1"/>
                  </a:solidFill>
                </a:rPr>
                <a:t>, </a:t>
              </a:r>
              <a:r>
                <a:rPr lang="en-US" sz="1400" dirty="0" err="1">
                  <a:solidFill>
                    <a:schemeClr val="bg1"/>
                  </a:solidFill>
                </a:rPr>
                <a:t>sed</a:t>
              </a:r>
              <a:r>
                <a:rPr lang="en-US" sz="1400" dirty="0">
                  <a:solidFill>
                    <a:schemeClr val="bg1"/>
                  </a:solidFill>
                </a:rPr>
                <a:t> do </a:t>
              </a:r>
              <a:r>
                <a:rPr lang="en-US" sz="1400" dirty="0" err="1">
                  <a:solidFill>
                    <a:schemeClr val="bg1"/>
                  </a:solidFill>
                </a:rPr>
                <a:t>eiusmod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tempor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incididunt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ut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labore</a:t>
              </a:r>
              <a:r>
                <a:rPr lang="en-US" sz="1400" dirty="0">
                  <a:solidFill>
                    <a:schemeClr val="bg1"/>
                  </a:solidFill>
                </a:rPr>
                <a:t> et dolore magna </a:t>
              </a:r>
              <a:r>
                <a:rPr lang="en-US" sz="1400" dirty="0" err="1">
                  <a:solidFill>
                    <a:schemeClr val="bg1"/>
                  </a:solidFill>
                </a:rPr>
                <a:t>aliqua</a:t>
              </a:r>
              <a:r>
                <a:rPr lang="en-US" sz="1400" dirty="0">
                  <a:solidFill>
                    <a:schemeClr val="bg1"/>
                  </a:solidFill>
                </a:rPr>
                <a:t>. Ut </a:t>
              </a:r>
              <a:r>
                <a:rPr lang="en-US" sz="1400" dirty="0" err="1">
                  <a:solidFill>
                    <a:schemeClr val="bg1"/>
                  </a:solidFill>
                </a:rPr>
                <a:t>enim</a:t>
              </a:r>
              <a:r>
                <a:rPr lang="en-US" sz="1400" dirty="0">
                  <a:solidFill>
                    <a:schemeClr val="bg1"/>
                  </a:solidFill>
                </a:rPr>
                <a:t> ad minim </a:t>
              </a:r>
              <a:r>
                <a:rPr lang="en-US" sz="1400" dirty="0" err="1">
                  <a:solidFill>
                    <a:schemeClr val="bg1"/>
                  </a:solidFill>
                </a:rPr>
                <a:t>veniam</a:t>
              </a:r>
              <a:r>
                <a:rPr lang="en-US" sz="1400" dirty="0">
                  <a:solidFill>
                    <a:schemeClr val="bg1"/>
                  </a:solidFill>
                </a:rPr>
                <a:t>, </a:t>
              </a:r>
              <a:r>
                <a:rPr lang="en-US" sz="1400" dirty="0" err="1">
                  <a:solidFill>
                    <a:schemeClr val="bg1"/>
                  </a:solidFill>
                </a:rPr>
                <a:t>quis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nostrud</a:t>
              </a:r>
              <a:r>
                <a:rPr lang="en-US" sz="1400" dirty="0">
                  <a:solidFill>
                    <a:schemeClr val="bg1"/>
                  </a:solidFill>
                </a:rPr>
                <a:t> exercitation </a:t>
              </a:r>
              <a:r>
                <a:rPr lang="en-US" sz="1400" dirty="0" err="1">
                  <a:solidFill>
                    <a:schemeClr val="bg1"/>
                  </a:solidFill>
                </a:rPr>
                <a:t>ullamco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laboris</a:t>
              </a:r>
              <a:r>
                <a:rPr lang="en-US" sz="1400" dirty="0">
                  <a:solidFill>
                    <a:schemeClr val="bg1"/>
                  </a:solidFill>
                </a:rPr>
                <a:t> nisi </a:t>
              </a:r>
              <a:r>
                <a:rPr lang="en-US" sz="1400" dirty="0" err="1">
                  <a:solidFill>
                    <a:schemeClr val="bg1"/>
                  </a:solidFill>
                </a:rPr>
                <a:t>ut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aliquip</a:t>
              </a:r>
              <a:r>
                <a:rPr lang="en-US" sz="1400" dirty="0">
                  <a:solidFill>
                    <a:schemeClr val="bg1"/>
                  </a:solidFill>
                </a:rPr>
                <a:t> ex </a:t>
              </a:r>
              <a:r>
                <a:rPr lang="en-US" sz="1400" dirty="0" err="1">
                  <a:solidFill>
                    <a:schemeClr val="bg1"/>
                  </a:solidFill>
                </a:rPr>
                <a:t>ea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commodo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consequat</a:t>
              </a:r>
              <a:r>
                <a:rPr lang="en-US" sz="1400" dirty="0">
                  <a:solidFill>
                    <a:schemeClr val="bg1"/>
                  </a:solidFill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120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A88199F3-B410-45F3-A8BB-F6DFA8FE6489}"/>
              </a:ext>
            </a:extLst>
          </p:cNvPr>
          <p:cNvGrpSpPr/>
          <p:nvPr/>
        </p:nvGrpSpPr>
        <p:grpSpPr>
          <a:xfrm>
            <a:off x="0" y="75048"/>
            <a:ext cx="466064" cy="1473569"/>
            <a:chOff x="64246" y="75048"/>
            <a:chExt cx="337571" cy="1473569"/>
          </a:xfrm>
        </p:grpSpPr>
        <p:sp>
          <p:nvSpPr>
            <p:cNvPr id="66" name="Rectangle 65"/>
            <p:cNvSpPr/>
            <p:nvPr/>
          </p:nvSpPr>
          <p:spPr>
            <a:xfrm rot="5400000">
              <a:off x="0" y="139294"/>
              <a:ext cx="466064" cy="33757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CC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 rot="5400000">
              <a:off x="0" y="643047"/>
              <a:ext cx="466064" cy="33757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D62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 rot="5400000">
              <a:off x="0" y="1146799"/>
              <a:ext cx="466064" cy="33757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52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89" name="Title 13"/>
          <p:cNvSpPr txBox="1">
            <a:spLocks/>
          </p:cNvSpPr>
          <p:nvPr/>
        </p:nvSpPr>
        <p:spPr>
          <a:xfrm>
            <a:off x="1797654" y="308076"/>
            <a:ext cx="8596692" cy="4431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SWOT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ANALYSIS</a:t>
            </a:r>
          </a:p>
        </p:txBody>
      </p:sp>
      <p:sp>
        <p:nvSpPr>
          <p:cNvPr id="90" name="Title 13"/>
          <p:cNvSpPr txBox="1">
            <a:spLocks/>
          </p:cNvSpPr>
          <p:nvPr/>
        </p:nvSpPr>
        <p:spPr>
          <a:xfrm>
            <a:off x="1797654" y="814984"/>
            <a:ext cx="8596692" cy="2215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LOREM IPSUM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xmlns="" id="{B9905D92-923A-473F-B7F1-1F09F3337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3AA4-4F0C-443B-83CD-6E5C6CE1E7E2}" type="datetime1">
              <a:rPr lang="en-US" smtClean="0"/>
              <a:t>7/6/18</a:t>
            </a:fld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xmlns="" id="{1B0BEA3C-8418-4D34-B202-9E00C86A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4DDC-A481-469D-9613-0D3E8E3361C4}" type="slidenum">
              <a:rPr lang="en-US" smtClean="0"/>
              <a:t>10</a:t>
            </a:fld>
            <a:endParaRPr lang="en-US"/>
          </a:p>
        </p:txBody>
      </p:sp>
      <p:sp>
        <p:nvSpPr>
          <p:cNvPr id="26" name="Diamond 25">
            <a:extLst>
              <a:ext uri="{FF2B5EF4-FFF2-40B4-BE49-F238E27FC236}">
                <a16:creationId xmlns:a16="http://schemas.microsoft.com/office/drawing/2014/main" xmlns="" id="{B93CE0E9-A095-4C42-BECA-4860DDA18A90}"/>
              </a:ext>
            </a:extLst>
          </p:cNvPr>
          <p:cNvSpPr/>
          <p:nvPr/>
        </p:nvSpPr>
        <p:spPr>
          <a:xfrm>
            <a:off x="805688" y="1472138"/>
            <a:ext cx="1408640" cy="1408640"/>
          </a:xfrm>
          <a:prstGeom prst="diamond">
            <a:avLst/>
          </a:prstGeom>
          <a:solidFill>
            <a:srgbClr val="FCC23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7A2D4FE6-D94A-4B56-8469-FCAF5B93C6A9}"/>
              </a:ext>
            </a:extLst>
          </p:cNvPr>
          <p:cNvGrpSpPr/>
          <p:nvPr/>
        </p:nvGrpSpPr>
        <p:grpSpPr>
          <a:xfrm>
            <a:off x="1344337" y="1978969"/>
            <a:ext cx="331342" cy="394978"/>
            <a:chOff x="5494338" y="1370013"/>
            <a:chExt cx="239712" cy="285750"/>
          </a:xfrm>
          <a:solidFill>
            <a:schemeClr val="bg1"/>
          </a:solidFill>
        </p:grpSpPr>
        <p:sp>
          <p:nvSpPr>
            <p:cNvPr id="28" name="Freeform 961">
              <a:extLst>
                <a:ext uri="{FF2B5EF4-FFF2-40B4-BE49-F238E27FC236}">
                  <a16:creationId xmlns:a16="http://schemas.microsoft.com/office/drawing/2014/main" xmlns="" id="{E7D5C79C-4401-4445-9CAB-298AFD511B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9275" y="1370013"/>
              <a:ext cx="104775" cy="133350"/>
            </a:xfrm>
            <a:custGeom>
              <a:avLst/>
              <a:gdLst>
                <a:gd name="T0" fmla="*/ 156 w 265"/>
                <a:gd name="T1" fmla="*/ 108 h 337"/>
                <a:gd name="T2" fmla="*/ 156 w 265"/>
                <a:gd name="T3" fmla="*/ 12 h 337"/>
                <a:gd name="T4" fmla="*/ 252 w 265"/>
                <a:gd name="T5" fmla="*/ 108 h 337"/>
                <a:gd name="T6" fmla="*/ 156 w 265"/>
                <a:gd name="T7" fmla="*/ 108 h 337"/>
                <a:gd name="T8" fmla="*/ 261 w 265"/>
                <a:gd name="T9" fmla="*/ 100 h 337"/>
                <a:gd name="T10" fmla="*/ 165 w 265"/>
                <a:gd name="T11" fmla="*/ 3 h 337"/>
                <a:gd name="T12" fmla="*/ 161 w 265"/>
                <a:gd name="T13" fmla="*/ 1 h 337"/>
                <a:gd name="T14" fmla="*/ 156 w 265"/>
                <a:gd name="T15" fmla="*/ 0 h 337"/>
                <a:gd name="T16" fmla="*/ 12 w 265"/>
                <a:gd name="T17" fmla="*/ 0 h 337"/>
                <a:gd name="T18" fmla="*/ 7 w 265"/>
                <a:gd name="T19" fmla="*/ 1 h 337"/>
                <a:gd name="T20" fmla="*/ 3 w 265"/>
                <a:gd name="T21" fmla="*/ 3 h 337"/>
                <a:gd name="T22" fmla="*/ 1 w 265"/>
                <a:gd name="T23" fmla="*/ 7 h 337"/>
                <a:gd name="T24" fmla="*/ 0 w 265"/>
                <a:gd name="T25" fmla="*/ 12 h 337"/>
                <a:gd name="T26" fmla="*/ 0 w 265"/>
                <a:gd name="T27" fmla="*/ 325 h 337"/>
                <a:gd name="T28" fmla="*/ 1 w 265"/>
                <a:gd name="T29" fmla="*/ 329 h 337"/>
                <a:gd name="T30" fmla="*/ 3 w 265"/>
                <a:gd name="T31" fmla="*/ 334 h 337"/>
                <a:gd name="T32" fmla="*/ 7 w 265"/>
                <a:gd name="T33" fmla="*/ 337 h 337"/>
                <a:gd name="T34" fmla="*/ 12 w 265"/>
                <a:gd name="T35" fmla="*/ 337 h 337"/>
                <a:gd name="T36" fmla="*/ 253 w 265"/>
                <a:gd name="T37" fmla="*/ 337 h 337"/>
                <a:gd name="T38" fmla="*/ 258 w 265"/>
                <a:gd name="T39" fmla="*/ 337 h 337"/>
                <a:gd name="T40" fmla="*/ 261 w 265"/>
                <a:gd name="T41" fmla="*/ 334 h 337"/>
                <a:gd name="T42" fmla="*/ 264 w 265"/>
                <a:gd name="T43" fmla="*/ 329 h 337"/>
                <a:gd name="T44" fmla="*/ 265 w 265"/>
                <a:gd name="T45" fmla="*/ 325 h 337"/>
                <a:gd name="T46" fmla="*/ 265 w 265"/>
                <a:gd name="T47" fmla="*/ 108 h 337"/>
                <a:gd name="T48" fmla="*/ 264 w 265"/>
                <a:gd name="T49" fmla="*/ 104 h 337"/>
                <a:gd name="T50" fmla="*/ 261 w 265"/>
                <a:gd name="T51" fmla="*/ 10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5" h="337">
                  <a:moveTo>
                    <a:pt x="156" y="108"/>
                  </a:moveTo>
                  <a:lnTo>
                    <a:pt x="156" y="12"/>
                  </a:lnTo>
                  <a:lnTo>
                    <a:pt x="252" y="108"/>
                  </a:lnTo>
                  <a:lnTo>
                    <a:pt x="156" y="108"/>
                  </a:lnTo>
                  <a:close/>
                  <a:moveTo>
                    <a:pt x="261" y="100"/>
                  </a:moveTo>
                  <a:lnTo>
                    <a:pt x="165" y="3"/>
                  </a:lnTo>
                  <a:lnTo>
                    <a:pt x="161" y="1"/>
                  </a:lnTo>
                  <a:lnTo>
                    <a:pt x="156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0" y="325"/>
                  </a:lnTo>
                  <a:lnTo>
                    <a:pt x="1" y="329"/>
                  </a:lnTo>
                  <a:lnTo>
                    <a:pt x="3" y="334"/>
                  </a:lnTo>
                  <a:lnTo>
                    <a:pt x="7" y="337"/>
                  </a:lnTo>
                  <a:lnTo>
                    <a:pt x="12" y="337"/>
                  </a:lnTo>
                  <a:lnTo>
                    <a:pt x="253" y="337"/>
                  </a:lnTo>
                  <a:lnTo>
                    <a:pt x="258" y="337"/>
                  </a:lnTo>
                  <a:lnTo>
                    <a:pt x="261" y="334"/>
                  </a:lnTo>
                  <a:lnTo>
                    <a:pt x="264" y="329"/>
                  </a:lnTo>
                  <a:lnTo>
                    <a:pt x="265" y="325"/>
                  </a:lnTo>
                  <a:lnTo>
                    <a:pt x="265" y="108"/>
                  </a:lnTo>
                  <a:lnTo>
                    <a:pt x="264" y="104"/>
                  </a:lnTo>
                  <a:lnTo>
                    <a:pt x="261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62">
              <a:extLst>
                <a:ext uri="{FF2B5EF4-FFF2-40B4-BE49-F238E27FC236}">
                  <a16:creationId xmlns:a16="http://schemas.microsoft.com/office/drawing/2014/main" xmlns="" id="{04244DCE-408B-4E37-83BE-866F0D79DD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4338" y="1370013"/>
              <a:ext cx="106363" cy="133350"/>
            </a:xfrm>
            <a:custGeom>
              <a:avLst/>
              <a:gdLst>
                <a:gd name="T0" fmla="*/ 157 w 266"/>
                <a:gd name="T1" fmla="*/ 108 h 337"/>
                <a:gd name="T2" fmla="*/ 157 w 266"/>
                <a:gd name="T3" fmla="*/ 12 h 337"/>
                <a:gd name="T4" fmla="*/ 252 w 266"/>
                <a:gd name="T5" fmla="*/ 108 h 337"/>
                <a:gd name="T6" fmla="*/ 157 w 266"/>
                <a:gd name="T7" fmla="*/ 108 h 337"/>
                <a:gd name="T8" fmla="*/ 166 w 266"/>
                <a:gd name="T9" fmla="*/ 3 h 337"/>
                <a:gd name="T10" fmla="*/ 162 w 266"/>
                <a:gd name="T11" fmla="*/ 1 h 337"/>
                <a:gd name="T12" fmla="*/ 157 w 266"/>
                <a:gd name="T13" fmla="*/ 0 h 337"/>
                <a:gd name="T14" fmla="*/ 13 w 266"/>
                <a:gd name="T15" fmla="*/ 0 h 337"/>
                <a:gd name="T16" fmla="*/ 8 w 266"/>
                <a:gd name="T17" fmla="*/ 1 h 337"/>
                <a:gd name="T18" fmla="*/ 5 w 266"/>
                <a:gd name="T19" fmla="*/ 3 h 337"/>
                <a:gd name="T20" fmla="*/ 1 w 266"/>
                <a:gd name="T21" fmla="*/ 7 h 337"/>
                <a:gd name="T22" fmla="*/ 0 w 266"/>
                <a:gd name="T23" fmla="*/ 12 h 337"/>
                <a:gd name="T24" fmla="*/ 0 w 266"/>
                <a:gd name="T25" fmla="*/ 325 h 337"/>
                <a:gd name="T26" fmla="*/ 1 w 266"/>
                <a:gd name="T27" fmla="*/ 329 h 337"/>
                <a:gd name="T28" fmla="*/ 5 w 266"/>
                <a:gd name="T29" fmla="*/ 334 h 337"/>
                <a:gd name="T30" fmla="*/ 8 w 266"/>
                <a:gd name="T31" fmla="*/ 337 h 337"/>
                <a:gd name="T32" fmla="*/ 13 w 266"/>
                <a:gd name="T33" fmla="*/ 337 h 337"/>
                <a:gd name="T34" fmla="*/ 253 w 266"/>
                <a:gd name="T35" fmla="*/ 337 h 337"/>
                <a:gd name="T36" fmla="*/ 258 w 266"/>
                <a:gd name="T37" fmla="*/ 337 h 337"/>
                <a:gd name="T38" fmla="*/ 263 w 266"/>
                <a:gd name="T39" fmla="*/ 334 h 337"/>
                <a:gd name="T40" fmla="*/ 265 w 266"/>
                <a:gd name="T41" fmla="*/ 329 h 337"/>
                <a:gd name="T42" fmla="*/ 266 w 266"/>
                <a:gd name="T43" fmla="*/ 325 h 337"/>
                <a:gd name="T44" fmla="*/ 266 w 266"/>
                <a:gd name="T45" fmla="*/ 108 h 337"/>
                <a:gd name="T46" fmla="*/ 265 w 266"/>
                <a:gd name="T47" fmla="*/ 104 h 337"/>
                <a:gd name="T48" fmla="*/ 263 w 266"/>
                <a:gd name="T49" fmla="*/ 100 h 337"/>
                <a:gd name="T50" fmla="*/ 166 w 266"/>
                <a:gd name="T51" fmla="*/ 3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6" h="337">
                  <a:moveTo>
                    <a:pt x="157" y="108"/>
                  </a:moveTo>
                  <a:lnTo>
                    <a:pt x="157" y="12"/>
                  </a:lnTo>
                  <a:lnTo>
                    <a:pt x="252" y="108"/>
                  </a:lnTo>
                  <a:lnTo>
                    <a:pt x="157" y="108"/>
                  </a:lnTo>
                  <a:close/>
                  <a:moveTo>
                    <a:pt x="166" y="3"/>
                  </a:moveTo>
                  <a:lnTo>
                    <a:pt x="162" y="1"/>
                  </a:lnTo>
                  <a:lnTo>
                    <a:pt x="157" y="0"/>
                  </a:lnTo>
                  <a:lnTo>
                    <a:pt x="13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0" y="325"/>
                  </a:lnTo>
                  <a:lnTo>
                    <a:pt x="1" y="329"/>
                  </a:lnTo>
                  <a:lnTo>
                    <a:pt x="5" y="334"/>
                  </a:lnTo>
                  <a:lnTo>
                    <a:pt x="8" y="337"/>
                  </a:lnTo>
                  <a:lnTo>
                    <a:pt x="13" y="337"/>
                  </a:lnTo>
                  <a:lnTo>
                    <a:pt x="253" y="337"/>
                  </a:lnTo>
                  <a:lnTo>
                    <a:pt x="258" y="337"/>
                  </a:lnTo>
                  <a:lnTo>
                    <a:pt x="263" y="334"/>
                  </a:lnTo>
                  <a:lnTo>
                    <a:pt x="265" y="329"/>
                  </a:lnTo>
                  <a:lnTo>
                    <a:pt x="266" y="325"/>
                  </a:lnTo>
                  <a:lnTo>
                    <a:pt x="266" y="108"/>
                  </a:lnTo>
                  <a:lnTo>
                    <a:pt x="265" y="104"/>
                  </a:lnTo>
                  <a:lnTo>
                    <a:pt x="263" y="100"/>
                  </a:lnTo>
                  <a:lnTo>
                    <a:pt x="16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963">
              <a:extLst>
                <a:ext uri="{FF2B5EF4-FFF2-40B4-BE49-F238E27FC236}">
                  <a16:creationId xmlns:a16="http://schemas.microsoft.com/office/drawing/2014/main" xmlns="" id="{0E207C6C-7097-4C76-A88D-194E93DC33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9275" y="1522413"/>
              <a:ext cx="104775" cy="133350"/>
            </a:xfrm>
            <a:custGeom>
              <a:avLst/>
              <a:gdLst>
                <a:gd name="T0" fmla="*/ 156 w 265"/>
                <a:gd name="T1" fmla="*/ 108 h 336"/>
                <a:gd name="T2" fmla="*/ 156 w 265"/>
                <a:gd name="T3" fmla="*/ 11 h 336"/>
                <a:gd name="T4" fmla="*/ 252 w 265"/>
                <a:gd name="T5" fmla="*/ 108 h 336"/>
                <a:gd name="T6" fmla="*/ 156 w 265"/>
                <a:gd name="T7" fmla="*/ 108 h 336"/>
                <a:gd name="T8" fmla="*/ 165 w 265"/>
                <a:gd name="T9" fmla="*/ 3 h 336"/>
                <a:gd name="T10" fmla="*/ 161 w 265"/>
                <a:gd name="T11" fmla="*/ 1 h 336"/>
                <a:gd name="T12" fmla="*/ 156 w 265"/>
                <a:gd name="T13" fmla="*/ 0 h 336"/>
                <a:gd name="T14" fmla="*/ 12 w 265"/>
                <a:gd name="T15" fmla="*/ 0 h 336"/>
                <a:gd name="T16" fmla="*/ 7 w 265"/>
                <a:gd name="T17" fmla="*/ 1 h 336"/>
                <a:gd name="T18" fmla="*/ 3 w 265"/>
                <a:gd name="T19" fmla="*/ 3 h 336"/>
                <a:gd name="T20" fmla="*/ 1 w 265"/>
                <a:gd name="T21" fmla="*/ 7 h 336"/>
                <a:gd name="T22" fmla="*/ 0 w 265"/>
                <a:gd name="T23" fmla="*/ 11 h 336"/>
                <a:gd name="T24" fmla="*/ 0 w 265"/>
                <a:gd name="T25" fmla="*/ 325 h 336"/>
                <a:gd name="T26" fmla="*/ 1 w 265"/>
                <a:gd name="T27" fmla="*/ 329 h 336"/>
                <a:gd name="T28" fmla="*/ 3 w 265"/>
                <a:gd name="T29" fmla="*/ 333 h 336"/>
                <a:gd name="T30" fmla="*/ 7 w 265"/>
                <a:gd name="T31" fmla="*/ 335 h 336"/>
                <a:gd name="T32" fmla="*/ 12 w 265"/>
                <a:gd name="T33" fmla="*/ 336 h 336"/>
                <a:gd name="T34" fmla="*/ 253 w 265"/>
                <a:gd name="T35" fmla="*/ 336 h 336"/>
                <a:gd name="T36" fmla="*/ 258 w 265"/>
                <a:gd name="T37" fmla="*/ 335 h 336"/>
                <a:gd name="T38" fmla="*/ 261 w 265"/>
                <a:gd name="T39" fmla="*/ 333 h 336"/>
                <a:gd name="T40" fmla="*/ 264 w 265"/>
                <a:gd name="T41" fmla="*/ 329 h 336"/>
                <a:gd name="T42" fmla="*/ 265 w 265"/>
                <a:gd name="T43" fmla="*/ 325 h 336"/>
                <a:gd name="T44" fmla="*/ 265 w 265"/>
                <a:gd name="T45" fmla="*/ 108 h 336"/>
                <a:gd name="T46" fmla="*/ 264 w 265"/>
                <a:gd name="T47" fmla="*/ 104 h 336"/>
                <a:gd name="T48" fmla="*/ 261 w 265"/>
                <a:gd name="T49" fmla="*/ 100 h 336"/>
                <a:gd name="T50" fmla="*/ 165 w 265"/>
                <a:gd name="T51" fmla="*/ 3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5" h="336">
                  <a:moveTo>
                    <a:pt x="156" y="108"/>
                  </a:moveTo>
                  <a:lnTo>
                    <a:pt x="156" y="11"/>
                  </a:lnTo>
                  <a:lnTo>
                    <a:pt x="252" y="108"/>
                  </a:lnTo>
                  <a:lnTo>
                    <a:pt x="156" y="108"/>
                  </a:lnTo>
                  <a:close/>
                  <a:moveTo>
                    <a:pt x="165" y="3"/>
                  </a:moveTo>
                  <a:lnTo>
                    <a:pt x="161" y="1"/>
                  </a:lnTo>
                  <a:lnTo>
                    <a:pt x="156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325"/>
                  </a:lnTo>
                  <a:lnTo>
                    <a:pt x="1" y="329"/>
                  </a:lnTo>
                  <a:lnTo>
                    <a:pt x="3" y="333"/>
                  </a:lnTo>
                  <a:lnTo>
                    <a:pt x="7" y="335"/>
                  </a:lnTo>
                  <a:lnTo>
                    <a:pt x="12" y="336"/>
                  </a:lnTo>
                  <a:lnTo>
                    <a:pt x="253" y="336"/>
                  </a:lnTo>
                  <a:lnTo>
                    <a:pt x="258" y="335"/>
                  </a:lnTo>
                  <a:lnTo>
                    <a:pt x="261" y="333"/>
                  </a:lnTo>
                  <a:lnTo>
                    <a:pt x="264" y="329"/>
                  </a:lnTo>
                  <a:lnTo>
                    <a:pt x="265" y="325"/>
                  </a:lnTo>
                  <a:lnTo>
                    <a:pt x="265" y="108"/>
                  </a:lnTo>
                  <a:lnTo>
                    <a:pt x="264" y="104"/>
                  </a:lnTo>
                  <a:lnTo>
                    <a:pt x="261" y="100"/>
                  </a:lnTo>
                  <a:lnTo>
                    <a:pt x="165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64">
              <a:extLst>
                <a:ext uri="{FF2B5EF4-FFF2-40B4-BE49-F238E27FC236}">
                  <a16:creationId xmlns:a16="http://schemas.microsoft.com/office/drawing/2014/main" xmlns="" id="{444CA364-3FF1-48C5-9960-0972A16F23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4338" y="1522413"/>
              <a:ext cx="106363" cy="133350"/>
            </a:xfrm>
            <a:custGeom>
              <a:avLst/>
              <a:gdLst>
                <a:gd name="T0" fmla="*/ 157 w 266"/>
                <a:gd name="T1" fmla="*/ 108 h 336"/>
                <a:gd name="T2" fmla="*/ 157 w 266"/>
                <a:gd name="T3" fmla="*/ 11 h 336"/>
                <a:gd name="T4" fmla="*/ 252 w 266"/>
                <a:gd name="T5" fmla="*/ 108 h 336"/>
                <a:gd name="T6" fmla="*/ 157 w 266"/>
                <a:gd name="T7" fmla="*/ 108 h 336"/>
                <a:gd name="T8" fmla="*/ 166 w 266"/>
                <a:gd name="T9" fmla="*/ 3 h 336"/>
                <a:gd name="T10" fmla="*/ 162 w 266"/>
                <a:gd name="T11" fmla="*/ 1 h 336"/>
                <a:gd name="T12" fmla="*/ 157 w 266"/>
                <a:gd name="T13" fmla="*/ 0 h 336"/>
                <a:gd name="T14" fmla="*/ 13 w 266"/>
                <a:gd name="T15" fmla="*/ 0 h 336"/>
                <a:gd name="T16" fmla="*/ 8 w 266"/>
                <a:gd name="T17" fmla="*/ 1 h 336"/>
                <a:gd name="T18" fmla="*/ 5 w 266"/>
                <a:gd name="T19" fmla="*/ 3 h 336"/>
                <a:gd name="T20" fmla="*/ 1 w 266"/>
                <a:gd name="T21" fmla="*/ 7 h 336"/>
                <a:gd name="T22" fmla="*/ 0 w 266"/>
                <a:gd name="T23" fmla="*/ 11 h 336"/>
                <a:gd name="T24" fmla="*/ 0 w 266"/>
                <a:gd name="T25" fmla="*/ 325 h 336"/>
                <a:gd name="T26" fmla="*/ 1 w 266"/>
                <a:gd name="T27" fmla="*/ 329 h 336"/>
                <a:gd name="T28" fmla="*/ 5 w 266"/>
                <a:gd name="T29" fmla="*/ 333 h 336"/>
                <a:gd name="T30" fmla="*/ 8 w 266"/>
                <a:gd name="T31" fmla="*/ 335 h 336"/>
                <a:gd name="T32" fmla="*/ 13 w 266"/>
                <a:gd name="T33" fmla="*/ 336 h 336"/>
                <a:gd name="T34" fmla="*/ 253 w 266"/>
                <a:gd name="T35" fmla="*/ 336 h 336"/>
                <a:gd name="T36" fmla="*/ 258 w 266"/>
                <a:gd name="T37" fmla="*/ 335 h 336"/>
                <a:gd name="T38" fmla="*/ 263 w 266"/>
                <a:gd name="T39" fmla="*/ 333 h 336"/>
                <a:gd name="T40" fmla="*/ 265 w 266"/>
                <a:gd name="T41" fmla="*/ 329 h 336"/>
                <a:gd name="T42" fmla="*/ 266 w 266"/>
                <a:gd name="T43" fmla="*/ 325 h 336"/>
                <a:gd name="T44" fmla="*/ 266 w 266"/>
                <a:gd name="T45" fmla="*/ 108 h 336"/>
                <a:gd name="T46" fmla="*/ 265 w 266"/>
                <a:gd name="T47" fmla="*/ 104 h 336"/>
                <a:gd name="T48" fmla="*/ 263 w 266"/>
                <a:gd name="T49" fmla="*/ 100 h 336"/>
                <a:gd name="T50" fmla="*/ 166 w 266"/>
                <a:gd name="T51" fmla="*/ 3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6" h="336">
                  <a:moveTo>
                    <a:pt x="157" y="108"/>
                  </a:moveTo>
                  <a:lnTo>
                    <a:pt x="157" y="11"/>
                  </a:lnTo>
                  <a:lnTo>
                    <a:pt x="252" y="108"/>
                  </a:lnTo>
                  <a:lnTo>
                    <a:pt x="157" y="108"/>
                  </a:lnTo>
                  <a:close/>
                  <a:moveTo>
                    <a:pt x="166" y="3"/>
                  </a:moveTo>
                  <a:lnTo>
                    <a:pt x="162" y="1"/>
                  </a:lnTo>
                  <a:lnTo>
                    <a:pt x="157" y="0"/>
                  </a:lnTo>
                  <a:lnTo>
                    <a:pt x="13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325"/>
                  </a:lnTo>
                  <a:lnTo>
                    <a:pt x="1" y="329"/>
                  </a:lnTo>
                  <a:lnTo>
                    <a:pt x="5" y="333"/>
                  </a:lnTo>
                  <a:lnTo>
                    <a:pt x="8" y="335"/>
                  </a:lnTo>
                  <a:lnTo>
                    <a:pt x="13" y="336"/>
                  </a:lnTo>
                  <a:lnTo>
                    <a:pt x="253" y="336"/>
                  </a:lnTo>
                  <a:lnTo>
                    <a:pt x="258" y="335"/>
                  </a:lnTo>
                  <a:lnTo>
                    <a:pt x="263" y="333"/>
                  </a:lnTo>
                  <a:lnTo>
                    <a:pt x="265" y="329"/>
                  </a:lnTo>
                  <a:lnTo>
                    <a:pt x="266" y="325"/>
                  </a:lnTo>
                  <a:lnTo>
                    <a:pt x="266" y="108"/>
                  </a:lnTo>
                  <a:lnTo>
                    <a:pt x="265" y="104"/>
                  </a:lnTo>
                  <a:lnTo>
                    <a:pt x="263" y="100"/>
                  </a:lnTo>
                  <a:lnTo>
                    <a:pt x="16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ABD5F21A-59F4-4A31-AF77-CD60F99A8241}"/>
              </a:ext>
            </a:extLst>
          </p:cNvPr>
          <p:cNvSpPr txBox="1"/>
          <p:nvPr/>
        </p:nvSpPr>
        <p:spPr>
          <a:xfrm>
            <a:off x="2451675" y="1723216"/>
            <a:ext cx="3234029" cy="90024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marL="171450" indent="-171450">
              <a:spcBef>
                <a:spcPts val="300"/>
              </a:spcBef>
              <a:buFont typeface="Calibri Light" panose="020F0302020204030204" pitchFamily="34" charset="0"/>
              <a:buChar char="›"/>
            </a:pPr>
            <a:r>
              <a:rPr lang="en-US" sz="1400" dirty="0">
                <a:cs typeface="Segoe UI" panose="020B0502040204020203" pitchFamily="34" charset="0"/>
              </a:rPr>
              <a:t>Lorem ipsum dolor sit </a:t>
            </a:r>
            <a:r>
              <a:rPr lang="en-US" sz="1400" dirty="0" err="1">
                <a:cs typeface="Segoe UI" panose="020B0502040204020203" pitchFamily="34" charset="0"/>
              </a:rPr>
              <a:t>amet</a:t>
            </a:r>
            <a:r>
              <a:rPr lang="en-US" sz="1400" dirty="0">
                <a:cs typeface="Segoe UI" panose="020B0502040204020203" pitchFamily="34" charset="0"/>
              </a:rPr>
              <a:t>, </a:t>
            </a:r>
            <a:r>
              <a:rPr lang="en-US" sz="1400" dirty="0" err="1">
                <a:cs typeface="Segoe UI" panose="020B0502040204020203" pitchFamily="34" charset="0"/>
              </a:rPr>
              <a:t>consectetur</a:t>
            </a:r>
            <a:r>
              <a:rPr lang="en-US" sz="1400" dirty="0">
                <a:cs typeface="Segoe UI" panose="020B0502040204020203" pitchFamily="34" charset="0"/>
              </a:rPr>
              <a:t> </a:t>
            </a:r>
            <a:r>
              <a:rPr lang="en-US" sz="1400" dirty="0" err="1">
                <a:cs typeface="Segoe UI" panose="020B0502040204020203" pitchFamily="34" charset="0"/>
              </a:rPr>
              <a:t>adipiscing</a:t>
            </a:r>
            <a:r>
              <a:rPr lang="en-US" sz="1400" dirty="0">
                <a:cs typeface="Segoe UI" panose="020B0502040204020203" pitchFamily="34" charset="0"/>
              </a:rPr>
              <a:t> </a:t>
            </a:r>
            <a:r>
              <a:rPr lang="en-US" sz="1400" dirty="0" err="1">
                <a:cs typeface="Segoe UI" panose="020B0502040204020203" pitchFamily="34" charset="0"/>
              </a:rPr>
              <a:t>elit</a:t>
            </a:r>
            <a:r>
              <a:rPr lang="en-US" sz="1400" dirty="0">
                <a:cs typeface="Segoe UI" panose="020B0502040204020203" pitchFamily="34" charset="0"/>
              </a:rPr>
              <a:t>.</a:t>
            </a:r>
          </a:p>
          <a:p>
            <a:pPr marL="171450" indent="-171450">
              <a:spcBef>
                <a:spcPts val="300"/>
              </a:spcBef>
              <a:buFont typeface="Calibri Light" panose="020F0302020204030204" pitchFamily="34" charset="0"/>
              <a:buChar char="›"/>
            </a:pPr>
            <a:r>
              <a:rPr lang="en-US" sz="1400" dirty="0">
                <a:cs typeface="Segoe UI" panose="020B0502040204020203" pitchFamily="34" charset="0"/>
              </a:rPr>
              <a:t>Lorem ipsum dolor sit </a:t>
            </a:r>
            <a:r>
              <a:rPr lang="en-US" sz="1400" dirty="0" err="1">
                <a:cs typeface="Segoe UI" panose="020B0502040204020203" pitchFamily="34" charset="0"/>
              </a:rPr>
              <a:t>amet</a:t>
            </a:r>
            <a:r>
              <a:rPr lang="en-US" sz="1400" dirty="0">
                <a:cs typeface="Segoe UI" panose="020B0502040204020203" pitchFamily="34" charset="0"/>
              </a:rPr>
              <a:t>, </a:t>
            </a:r>
            <a:r>
              <a:rPr lang="en-US" sz="1400" dirty="0" err="1">
                <a:cs typeface="Segoe UI" panose="020B0502040204020203" pitchFamily="34" charset="0"/>
              </a:rPr>
              <a:t>consectetur</a:t>
            </a:r>
            <a:r>
              <a:rPr lang="en-US" sz="1400" dirty="0">
                <a:cs typeface="Segoe UI" panose="020B0502040204020203" pitchFamily="34" charset="0"/>
              </a:rPr>
              <a:t> </a:t>
            </a:r>
            <a:r>
              <a:rPr lang="en-US" sz="1400" dirty="0" err="1">
                <a:cs typeface="Segoe UI" panose="020B0502040204020203" pitchFamily="34" charset="0"/>
              </a:rPr>
              <a:t>adipiscing</a:t>
            </a:r>
            <a:r>
              <a:rPr lang="en-US" sz="1400" dirty="0">
                <a:cs typeface="Segoe UI" panose="020B0502040204020203" pitchFamily="34" charset="0"/>
              </a:rPr>
              <a:t> </a:t>
            </a:r>
            <a:r>
              <a:rPr lang="en-US" sz="1400" dirty="0" err="1">
                <a:cs typeface="Segoe UI" panose="020B0502040204020203" pitchFamily="34" charset="0"/>
              </a:rPr>
              <a:t>elit</a:t>
            </a:r>
            <a:r>
              <a:rPr lang="en-US" sz="1400" dirty="0"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37" name="Diamond 36">
            <a:extLst>
              <a:ext uri="{FF2B5EF4-FFF2-40B4-BE49-F238E27FC236}">
                <a16:creationId xmlns:a16="http://schemas.microsoft.com/office/drawing/2014/main" xmlns="" id="{A56F5579-A4CE-4DC5-9ECE-C7D1930E2D48}"/>
              </a:ext>
            </a:extLst>
          </p:cNvPr>
          <p:cNvSpPr/>
          <p:nvPr/>
        </p:nvSpPr>
        <p:spPr>
          <a:xfrm>
            <a:off x="805688" y="3083223"/>
            <a:ext cx="1408640" cy="1408640"/>
          </a:xfrm>
          <a:prstGeom prst="diamond">
            <a:avLst/>
          </a:prstGeom>
          <a:solidFill>
            <a:srgbClr val="ED625B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1E6C25D9-3ABB-43C2-BB03-DB254AE6AD47}"/>
              </a:ext>
            </a:extLst>
          </p:cNvPr>
          <p:cNvGrpSpPr/>
          <p:nvPr/>
        </p:nvGrpSpPr>
        <p:grpSpPr>
          <a:xfrm>
            <a:off x="1344337" y="3590054"/>
            <a:ext cx="331342" cy="394978"/>
            <a:chOff x="5494338" y="1370013"/>
            <a:chExt cx="239712" cy="285750"/>
          </a:xfrm>
          <a:solidFill>
            <a:schemeClr val="bg1"/>
          </a:solidFill>
        </p:grpSpPr>
        <p:sp>
          <p:nvSpPr>
            <p:cNvPr id="44" name="Freeform 961">
              <a:extLst>
                <a:ext uri="{FF2B5EF4-FFF2-40B4-BE49-F238E27FC236}">
                  <a16:creationId xmlns:a16="http://schemas.microsoft.com/office/drawing/2014/main" xmlns="" id="{FE14DD89-8FC5-479F-A6A9-E1EEA5401A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9275" y="1370013"/>
              <a:ext cx="104775" cy="133350"/>
            </a:xfrm>
            <a:custGeom>
              <a:avLst/>
              <a:gdLst>
                <a:gd name="T0" fmla="*/ 156 w 265"/>
                <a:gd name="T1" fmla="*/ 108 h 337"/>
                <a:gd name="T2" fmla="*/ 156 w 265"/>
                <a:gd name="T3" fmla="*/ 12 h 337"/>
                <a:gd name="T4" fmla="*/ 252 w 265"/>
                <a:gd name="T5" fmla="*/ 108 h 337"/>
                <a:gd name="T6" fmla="*/ 156 w 265"/>
                <a:gd name="T7" fmla="*/ 108 h 337"/>
                <a:gd name="T8" fmla="*/ 261 w 265"/>
                <a:gd name="T9" fmla="*/ 100 h 337"/>
                <a:gd name="T10" fmla="*/ 165 w 265"/>
                <a:gd name="T11" fmla="*/ 3 h 337"/>
                <a:gd name="T12" fmla="*/ 161 w 265"/>
                <a:gd name="T13" fmla="*/ 1 h 337"/>
                <a:gd name="T14" fmla="*/ 156 w 265"/>
                <a:gd name="T15" fmla="*/ 0 h 337"/>
                <a:gd name="T16" fmla="*/ 12 w 265"/>
                <a:gd name="T17" fmla="*/ 0 h 337"/>
                <a:gd name="T18" fmla="*/ 7 w 265"/>
                <a:gd name="T19" fmla="*/ 1 h 337"/>
                <a:gd name="T20" fmla="*/ 3 w 265"/>
                <a:gd name="T21" fmla="*/ 3 h 337"/>
                <a:gd name="T22" fmla="*/ 1 w 265"/>
                <a:gd name="T23" fmla="*/ 7 h 337"/>
                <a:gd name="T24" fmla="*/ 0 w 265"/>
                <a:gd name="T25" fmla="*/ 12 h 337"/>
                <a:gd name="T26" fmla="*/ 0 w 265"/>
                <a:gd name="T27" fmla="*/ 325 h 337"/>
                <a:gd name="T28" fmla="*/ 1 w 265"/>
                <a:gd name="T29" fmla="*/ 329 h 337"/>
                <a:gd name="T30" fmla="*/ 3 w 265"/>
                <a:gd name="T31" fmla="*/ 334 h 337"/>
                <a:gd name="T32" fmla="*/ 7 w 265"/>
                <a:gd name="T33" fmla="*/ 337 h 337"/>
                <a:gd name="T34" fmla="*/ 12 w 265"/>
                <a:gd name="T35" fmla="*/ 337 h 337"/>
                <a:gd name="T36" fmla="*/ 253 w 265"/>
                <a:gd name="T37" fmla="*/ 337 h 337"/>
                <a:gd name="T38" fmla="*/ 258 w 265"/>
                <a:gd name="T39" fmla="*/ 337 h 337"/>
                <a:gd name="T40" fmla="*/ 261 w 265"/>
                <a:gd name="T41" fmla="*/ 334 h 337"/>
                <a:gd name="T42" fmla="*/ 264 w 265"/>
                <a:gd name="T43" fmla="*/ 329 h 337"/>
                <a:gd name="T44" fmla="*/ 265 w 265"/>
                <a:gd name="T45" fmla="*/ 325 h 337"/>
                <a:gd name="T46" fmla="*/ 265 w 265"/>
                <a:gd name="T47" fmla="*/ 108 h 337"/>
                <a:gd name="T48" fmla="*/ 264 w 265"/>
                <a:gd name="T49" fmla="*/ 104 h 337"/>
                <a:gd name="T50" fmla="*/ 261 w 265"/>
                <a:gd name="T51" fmla="*/ 10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5" h="337">
                  <a:moveTo>
                    <a:pt x="156" y="108"/>
                  </a:moveTo>
                  <a:lnTo>
                    <a:pt x="156" y="12"/>
                  </a:lnTo>
                  <a:lnTo>
                    <a:pt x="252" y="108"/>
                  </a:lnTo>
                  <a:lnTo>
                    <a:pt x="156" y="108"/>
                  </a:lnTo>
                  <a:close/>
                  <a:moveTo>
                    <a:pt x="261" y="100"/>
                  </a:moveTo>
                  <a:lnTo>
                    <a:pt x="165" y="3"/>
                  </a:lnTo>
                  <a:lnTo>
                    <a:pt x="161" y="1"/>
                  </a:lnTo>
                  <a:lnTo>
                    <a:pt x="156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0" y="325"/>
                  </a:lnTo>
                  <a:lnTo>
                    <a:pt x="1" y="329"/>
                  </a:lnTo>
                  <a:lnTo>
                    <a:pt x="3" y="334"/>
                  </a:lnTo>
                  <a:lnTo>
                    <a:pt x="7" y="337"/>
                  </a:lnTo>
                  <a:lnTo>
                    <a:pt x="12" y="337"/>
                  </a:lnTo>
                  <a:lnTo>
                    <a:pt x="253" y="337"/>
                  </a:lnTo>
                  <a:lnTo>
                    <a:pt x="258" y="337"/>
                  </a:lnTo>
                  <a:lnTo>
                    <a:pt x="261" y="334"/>
                  </a:lnTo>
                  <a:lnTo>
                    <a:pt x="264" y="329"/>
                  </a:lnTo>
                  <a:lnTo>
                    <a:pt x="265" y="325"/>
                  </a:lnTo>
                  <a:lnTo>
                    <a:pt x="265" y="108"/>
                  </a:lnTo>
                  <a:lnTo>
                    <a:pt x="264" y="104"/>
                  </a:lnTo>
                  <a:lnTo>
                    <a:pt x="261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62">
              <a:extLst>
                <a:ext uri="{FF2B5EF4-FFF2-40B4-BE49-F238E27FC236}">
                  <a16:creationId xmlns:a16="http://schemas.microsoft.com/office/drawing/2014/main" xmlns="" id="{7D08D3FB-CE07-48D9-980E-AB4CD5EB57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4338" y="1370013"/>
              <a:ext cx="106363" cy="133350"/>
            </a:xfrm>
            <a:custGeom>
              <a:avLst/>
              <a:gdLst>
                <a:gd name="T0" fmla="*/ 157 w 266"/>
                <a:gd name="T1" fmla="*/ 108 h 337"/>
                <a:gd name="T2" fmla="*/ 157 w 266"/>
                <a:gd name="T3" fmla="*/ 12 h 337"/>
                <a:gd name="T4" fmla="*/ 252 w 266"/>
                <a:gd name="T5" fmla="*/ 108 h 337"/>
                <a:gd name="T6" fmla="*/ 157 w 266"/>
                <a:gd name="T7" fmla="*/ 108 h 337"/>
                <a:gd name="T8" fmla="*/ 166 w 266"/>
                <a:gd name="T9" fmla="*/ 3 h 337"/>
                <a:gd name="T10" fmla="*/ 162 w 266"/>
                <a:gd name="T11" fmla="*/ 1 h 337"/>
                <a:gd name="T12" fmla="*/ 157 w 266"/>
                <a:gd name="T13" fmla="*/ 0 h 337"/>
                <a:gd name="T14" fmla="*/ 13 w 266"/>
                <a:gd name="T15" fmla="*/ 0 h 337"/>
                <a:gd name="T16" fmla="*/ 8 w 266"/>
                <a:gd name="T17" fmla="*/ 1 h 337"/>
                <a:gd name="T18" fmla="*/ 5 w 266"/>
                <a:gd name="T19" fmla="*/ 3 h 337"/>
                <a:gd name="T20" fmla="*/ 1 w 266"/>
                <a:gd name="T21" fmla="*/ 7 h 337"/>
                <a:gd name="T22" fmla="*/ 0 w 266"/>
                <a:gd name="T23" fmla="*/ 12 h 337"/>
                <a:gd name="T24" fmla="*/ 0 w 266"/>
                <a:gd name="T25" fmla="*/ 325 h 337"/>
                <a:gd name="T26" fmla="*/ 1 w 266"/>
                <a:gd name="T27" fmla="*/ 329 h 337"/>
                <a:gd name="T28" fmla="*/ 5 w 266"/>
                <a:gd name="T29" fmla="*/ 334 h 337"/>
                <a:gd name="T30" fmla="*/ 8 w 266"/>
                <a:gd name="T31" fmla="*/ 337 h 337"/>
                <a:gd name="T32" fmla="*/ 13 w 266"/>
                <a:gd name="T33" fmla="*/ 337 h 337"/>
                <a:gd name="T34" fmla="*/ 253 w 266"/>
                <a:gd name="T35" fmla="*/ 337 h 337"/>
                <a:gd name="T36" fmla="*/ 258 w 266"/>
                <a:gd name="T37" fmla="*/ 337 h 337"/>
                <a:gd name="T38" fmla="*/ 263 w 266"/>
                <a:gd name="T39" fmla="*/ 334 h 337"/>
                <a:gd name="T40" fmla="*/ 265 w 266"/>
                <a:gd name="T41" fmla="*/ 329 h 337"/>
                <a:gd name="T42" fmla="*/ 266 w 266"/>
                <a:gd name="T43" fmla="*/ 325 h 337"/>
                <a:gd name="T44" fmla="*/ 266 w 266"/>
                <a:gd name="T45" fmla="*/ 108 h 337"/>
                <a:gd name="T46" fmla="*/ 265 w 266"/>
                <a:gd name="T47" fmla="*/ 104 h 337"/>
                <a:gd name="T48" fmla="*/ 263 w 266"/>
                <a:gd name="T49" fmla="*/ 100 h 337"/>
                <a:gd name="T50" fmla="*/ 166 w 266"/>
                <a:gd name="T51" fmla="*/ 3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6" h="337">
                  <a:moveTo>
                    <a:pt x="157" y="108"/>
                  </a:moveTo>
                  <a:lnTo>
                    <a:pt x="157" y="12"/>
                  </a:lnTo>
                  <a:lnTo>
                    <a:pt x="252" y="108"/>
                  </a:lnTo>
                  <a:lnTo>
                    <a:pt x="157" y="108"/>
                  </a:lnTo>
                  <a:close/>
                  <a:moveTo>
                    <a:pt x="166" y="3"/>
                  </a:moveTo>
                  <a:lnTo>
                    <a:pt x="162" y="1"/>
                  </a:lnTo>
                  <a:lnTo>
                    <a:pt x="157" y="0"/>
                  </a:lnTo>
                  <a:lnTo>
                    <a:pt x="13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0" y="325"/>
                  </a:lnTo>
                  <a:lnTo>
                    <a:pt x="1" y="329"/>
                  </a:lnTo>
                  <a:lnTo>
                    <a:pt x="5" y="334"/>
                  </a:lnTo>
                  <a:lnTo>
                    <a:pt x="8" y="337"/>
                  </a:lnTo>
                  <a:lnTo>
                    <a:pt x="13" y="337"/>
                  </a:lnTo>
                  <a:lnTo>
                    <a:pt x="253" y="337"/>
                  </a:lnTo>
                  <a:lnTo>
                    <a:pt x="258" y="337"/>
                  </a:lnTo>
                  <a:lnTo>
                    <a:pt x="263" y="334"/>
                  </a:lnTo>
                  <a:lnTo>
                    <a:pt x="265" y="329"/>
                  </a:lnTo>
                  <a:lnTo>
                    <a:pt x="266" y="325"/>
                  </a:lnTo>
                  <a:lnTo>
                    <a:pt x="266" y="108"/>
                  </a:lnTo>
                  <a:lnTo>
                    <a:pt x="265" y="104"/>
                  </a:lnTo>
                  <a:lnTo>
                    <a:pt x="263" y="100"/>
                  </a:lnTo>
                  <a:lnTo>
                    <a:pt x="16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63">
              <a:extLst>
                <a:ext uri="{FF2B5EF4-FFF2-40B4-BE49-F238E27FC236}">
                  <a16:creationId xmlns:a16="http://schemas.microsoft.com/office/drawing/2014/main" xmlns="" id="{C6F30BE3-B76C-412D-8CC7-7A20FC32C0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9275" y="1522413"/>
              <a:ext cx="104775" cy="133350"/>
            </a:xfrm>
            <a:custGeom>
              <a:avLst/>
              <a:gdLst>
                <a:gd name="T0" fmla="*/ 156 w 265"/>
                <a:gd name="T1" fmla="*/ 108 h 336"/>
                <a:gd name="T2" fmla="*/ 156 w 265"/>
                <a:gd name="T3" fmla="*/ 11 h 336"/>
                <a:gd name="T4" fmla="*/ 252 w 265"/>
                <a:gd name="T5" fmla="*/ 108 h 336"/>
                <a:gd name="T6" fmla="*/ 156 w 265"/>
                <a:gd name="T7" fmla="*/ 108 h 336"/>
                <a:gd name="T8" fmla="*/ 165 w 265"/>
                <a:gd name="T9" fmla="*/ 3 h 336"/>
                <a:gd name="T10" fmla="*/ 161 w 265"/>
                <a:gd name="T11" fmla="*/ 1 h 336"/>
                <a:gd name="T12" fmla="*/ 156 w 265"/>
                <a:gd name="T13" fmla="*/ 0 h 336"/>
                <a:gd name="T14" fmla="*/ 12 w 265"/>
                <a:gd name="T15" fmla="*/ 0 h 336"/>
                <a:gd name="T16" fmla="*/ 7 w 265"/>
                <a:gd name="T17" fmla="*/ 1 h 336"/>
                <a:gd name="T18" fmla="*/ 3 w 265"/>
                <a:gd name="T19" fmla="*/ 3 h 336"/>
                <a:gd name="T20" fmla="*/ 1 w 265"/>
                <a:gd name="T21" fmla="*/ 7 h 336"/>
                <a:gd name="T22" fmla="*/ 0 w 265"/>
                <a:gd name="T23" fmla="*/ 11 h 336"/>
                <a:gd name="T24" fmla="*/ 0 w 265"/>
                <a:gd name="T25" fmla="*/ 325 h 336"/>
                <a:gd name="T26" fmla="*/ 1 w 265"/>
                <a:gd name="T27" fmla="*/ 329 h 336"/>
                <a:gd name="T28" fmla="*/ 3 w 265"/>
                <a:gd name="T29" fmla="*/ 333 h 336"/>
                <a:gd name="T30" fmla="*/ 7 w 265"/>
                <a:gd name="T31" fmla="*/ 335 h 336"/>
                <a:gd name="T32" fmla="*/ 12 w 265"/>
                <a:gd name="T33" fmla="*/ 336 h 336"/>
                <a:gd name="T34" fmla="*/ 253 w 265"/>
                <a:gd name="T35" fmla="*/ 336 h 336"/>
                <a:gd name="T36" fmla="*/ 258 w 265"/>
                <a:gd name="T37" fmla="*/ 335 h 336"/>
                <a:gd name="T38" fmla="*/ 261 w 265"/>
                <a:gd name="T39" fmla="*/ 333 h 336"/>
                <a:gd name="T40" fmla="*/ 264 w 265"/>
                <a:gd name="T41" fmla="*/ 329 h 336"/>
                <a:gd name="T42" fmla="*/ 265 w 265"/>
                <a:gd name="T43" fmla="*/ 325 h 336"/>
                <a:gd name="T44" fmla="*/ 265 w 265"/>
                <a:gd name="T45" fmla="*/ 108 h 336"/>
                <a:gd name="T46" fmla="*/ 264 w 265"/>
                <a:gd name="T47" fmla="*/ 104 h 336"/>
                <a:gd name="T48" fmla="*/ 261 w 265"/>
                <a:gd name="T49" fmla="*/ 100 h 336"/>
                <a:gd name="T50" fmla="*/ 165 w 265"/>
                <a:gd name="T51" fmla="*/ 3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5" h="336">
                  <a:moveTo>
                    <a:pt x="156" y="108"/>
                  </a:moveTo>
                  <a:lnTo>
                    <a:pt x="156" y="11"/>
                  </a:lnTo>
                  <a:lnTo>
                    <a:pt x="252" y="108"/>
                  </a:lnTo>
                  <a:lnTo>
                    <a:pt x="156" y="108"/>
                  </a:lnTo>
                  <a:close/>
                  <a:moveTo>
                    <a:pt x="165" y="3"/>
                  </a:moveTo>
                  <a:lnTo>
                    <a:pt x="161" y="1"/>
                  </a:lnTo>
                  <a:lnTo>
                    <a:pt x="156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325"/>
                  </a:lnTo>
                  <a:lnTo>
                    <a:pt x="1" y="329"/>
                  </a:lnTo>
                  <a:lnTo>
                    <a:pt x="3" y="333"/>
                  </a:lnTo>
                  <a:lnTo>
                    <a:pt x="7" y="335"/>
                  </a:lnTo>
                  <a:lnTo>
                    <a:pt x="12" y="336"/>
                  </a:lnTo>
                  <a:lnTo>
                    <a:pt x="253" y="336"/>
                  </a:lnTo>
                  <a:lnTo>
                    <a:pt x="258" y="335"/>
                  </a:lnTo>
                  <a:lnTo>
                    <a:pt x="261" y="333"/>
                  </a:lnTo>
                  <a:lnTo>
                    <a:pt x="264" y="329"/>
                  </a:lnTo>
                  <a:lnTo>
                    <a:pt x="265" y="325"/>
                  </a:lnTo>
                  <a:lnTo>
                    <a:pt x="265" y="108"/>
                  </a:lnTo>
                  <a:lnTo>
                    <a:pt x="264" y="104"/>
                  </a:lnTo>
                  <a:lnTo>
                    <a:pt x="261" y="100"/>
                  </a:lnTo>
                  <a:lnTo>
                    <a:pt x="165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64">
              <a:extLst>
                <a:ext uri="{FF2B5EF4-FFF2-40B4-BE49-F238E27FC236}">
                  <a16:creationId xmlns:a16="http://schemas.microsoft.com/office/drawing/2014/main" xmlns="" id="{A9CC2ED8-C102-4A35-AB95-F2EDE13974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4338" y="1522413"/>
              <a:ext cx="106363" cy="133350"/>
            </a:xfrm>
            <a:custGeom>
              <a:avLst/>
              <a:gdLst>
                <a:gd name="T0" fmla="*/ 157 w 266"/>
                <a:gd name="T1" fmla="*/ 108 h 336"/>
                <a:gd name="T2" fmla="*/ 157 w 266"/>
                <a:gd name="T3" fmla="*/ 11 h 336"/>
                <a:gd name="T4" fmla="*/ 252 w 266"/>
                <a:gd name="T5" fmla="*/ 108 h 336"/>
                <a:gd name="T6" fmla="*/ 157 w 266"/>
                <a:gd name="T7" fmla="*/ 108 h 336"/>
                <a:gd name="T8" fmla="*/ 166 w 266"/>
                <a:gd name="T9" fmla="*/ 3 h 336"/>
                <a:gd name="T10" fmla="*/ 162 w 266"/>
                <a:gd name="T11" fmla="*/ 1 h 336"/>
                <a:gd name="T12" fmla="*/ 157 w 266"/>
                <a:gd name="T13" fmla="*/ 0 h 336"/>
                <a:gd name="T14" fmla="*/ 13 w 266"/>
                <a:gd name="T15" fmla="*/ 0 h 336"/>
                <a:gd name="T16" fmla="*/ 8 w 266"/>
                <a:gd name="T17" fmla="*/ 1 h 336"/>
                <a:gd name="T18" fmla="*/ 5 w 266"/>
                <a:gd name="T19" fmla="*/ 3 h 336"/>
                <a:gd name="T20" fmla="*/ 1 w 266"/>
                <a:gd name="T21" fmla="*/ 7 h 336"/>
                <a:gd name="T22" fmla="*/ 0 w 266"/>
                <a:gd name="T23" fmla="*/ 11 h 336"/>
                <a:gd name="T24" fmla="*/ 0 w 266"/>
                <a:gd name="T25" fmla="*/ 325 h 336"/>
                <a:gd name="T26" fmla="*/ 1 w 266"/>
                <a:gd name="T27" fmla="*/ 329 h 336"/>
                <a:gd name="T28" fmla="*/ 5 w 266"/>
                <a:gd name="T29" fmla="*/ 333 h 336"/>
                <a:gd name="T30" fmla="*/ 8 w 266"/>
                <a:gd name="T31" fmla="*/ 335 h 336"/>
                <a:gd name="T32" fmla="*/ 13 w 266"/>
                <a:gd name="T33" fmla="*/ 336 h 336"/>
                <a:gd name="T34" fmla="*/ 253 w 266"/>
                <a:gd name="T35" fmla="*/ 336 h 336"/>
                <a:gd name="T36" fmla="*/ 258 w 266"/>
                <a:gd name="T37" fmla="*/ 335 h 336"/>
                <a:gd name="T38" fmla="*/ 263 w 266"/>
                <a:gd name="T39" fmla="*/ 333 h 336"/>
                <a:gd name="T40" fmla="*/ 265 w 266"/>
                <a:gd name="T41" fmla="*/ 329 h 336"/>
                <a:gd name="T42" fmla="*/ 266 w 266"/>
                <a:gd name="T43" fmla="*/ 325 h 336"/>
                <a:gd name="T44" fmla="*/ 266 w 266"/>
                <a:gd name="T45" fmla="*/ 108 h 336"/>
                <a:gd name="T46" fmla="*/ 265 w 266"/>
                <a:gd name="T47" fmla="*/ 104 h 336"/>
                <a:gd name="T48" fmla="*/ 263 w 266"/>
                <a:gd name="T49" fmla="*/ 100 h 336"/>
                <a:gd name="T50" fmla="*/ 166 w 266"/>
                <a:gd name="T51" fmla="*/ 3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6" h="336">
                  <a:moveTo>
                    <a:pt x="157" y="108"/>
                  </a:moveTo>
                  <a:lnTo>
                    <a:pt x="157" y="11"/>
                  </a:lnTo>
                  <a:lnTo>
                    <a:pt x="252" y="108"/>
                  </a:lnTo>
                  <a:lnTo>
                    <a:pt x="157" y="108"/>
                  </a:lnTo>
                  <a:close/>
                  <a:moveTo>
                    <a:pt x="166" y="3"/>
                  </a:moveTo>
                  <a:lnTo>
                    <a:pt x="162" y="1"/>
                  </a:lnTo>
                  <a:lnTo>
                    <a:pt x="157" y="0"/>
                  </a:lnTo>
                  <a:lnTo>
                    <a:pt x="13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325"/>
                  </a:lnTo>
                  <a:lnTo>
                    <a:pt x="1" y="329"/>
                  </a:lnTo>
                  <a:lnTo>
                    <a:pt x="5" y="333"/>
                  </a:lnTo>
                  <a:lnTo>
                    <a:pt x="8" y="335"/>
                  </a:lnTo>
                  <a:lnTo>
                    <a:pt x="13" y="336"/>
                  </a:lnTo>
                  <a:lnTo>
                    <a:pt x="253" y="336"/>
                  </a:lnTo>
                  <a:lnTo>
                    <a:pt x="258" y="335"/>
                  </a:lnTo>
                  <a:lnTo>
                    <a:pt x="263" y="333"/>
                  </a:lnTo>
                  <a:lnTo>
                    <a:pt x="265" y="329"/>
                  </a:lnTo>
                  <a:lnTo>
                    <a:pt x="266" y="325"/>
                  </a:lnTo>
                  <a:lnTo>
                    <a:pt x="266" y="108"/>
                  </a:lnTo>
                  <a:lnTo>
                    <a:pt x="265" y="104"/>
                  </a:lnTo>
                  <a:lnTo>
                    <a:pt x="263" y="100"/>
                  </a:lnTo>
                  <a:lnTo>
                    <a:pt x="16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" name="Diamond 50">
            <a:extLst>
              <a:ext uri="{FF2B5EF4-FFF2-40B4-BE49-F238E27FC236}">
                <a16:creationId xmlns:a16="http://schemas.microsoft.com/office/drawing/2014/main" xmlns="" id="{325BF4E5-3B64-4B67-B766-48625D751557}"/>
              </a:ext>
            </a:extLst>
          </p:cNvPr>
          <p:cNvSpPr/>
          <p:nvPr/>
        </p:nvSpPr>
        <p:spPr>
          <a:xfrm>
            <a:off x="805688" y="4694308"/>
            <a:ext cx="1408640" cy="1408640"/>
          </a:xfrm>
          <a:prstGeom prst="diamond">
            <a:avLst/>
          </a:prstGeom>
          <a:solidFill>
            <a:srgbClr val="152D47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D0886E0C-D5B5-4B74-827B-97E9A634678A}"/>
              </a:ext>
            </a:extLst>
          </p:cNvPr>
          <p:cNvGrpSpPr/>
          <p:nvPr/>
        </p:nvGrpSpPr>
        <p:grpSpPr>
          <a:xfrm>
            <a:off x="1344337" y="5201139"/>
            <a:ext cx="331342" cy="394978"/>
            <a:chOff x="5494338" y="1370013"/>
            <a:chExt cx="239712" cy="285750"/>
          </a:xfrm>
          <a:solidFill>
            <a:schemeClr val="bg1"/>
          </a:solidFill>
        </p:grpSpPr>
        <p:sp>
          <p:nvSpPr>
            <p:cNvPr id="53" name="Freeform 961">
              <a:extLst>
                <a:ext uri="{FF2B5EF4-FFF2-40B4-BE49-F238E27FC236}">
                  <a16:creationId xmlns:a16="http://schemas.microsoft.com/office/drawing/2014/main" xmlns="" id="{75AEEC5A-0843-4616-A77A-336B5281D0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9275" y="1370013"/>
              <a:ext cx="104775" cy="133350"/>
            </a:xfrm>
            <a:custGeom>
              <a:avLst/>
              <a:gdLst>
                <a:gd name="T0" fmla="*/ 156 w 265"/>
                <a:gd name="T1" fmla="*/ 108 h 337"/>
                <a:gd name="T2" fmla="*/ 156 w 265"/>
                <a:gd name="T3" fmla="*/ 12 h 337"/>
                <a:gd name="T4" fmla="*/ 252 w 265"/>
                <a:gd name="T5" fmla="*/ 108 h 337"/>
                <a:gd name="T6" fmla="*/ 156 w 265"/>
                <a:gd name="T7" fmla="*/ 108 h 337"/>
                <a:gd name="T8" fmla="*/ 261 w 265"/>
                <a:gd name="T9" fmla="*/ 100 h 337"/>
                <a:gd name="T10" fmla="*/ 165 w 265"/>
                <a:gd name="T11" fmla="*/ 3 h 337"/>
                <a:gd name="T12" fmla="*/ 161 w 265"/>
                <a:gd name="T13" fmla="*/ 1 h 337"/>
                <a:gd name="T14" fmla="*/ 156 w 265"/>
                <a:gd name="T15" fmla="*/ 0 h 337"/>
                <a:gd name="T16" fmla="*/ 12 w 265"/>
                <a:gd name="T17" fmla="*/ 0 h 337"/>
                <a:gd name="T18" fmla="*/ 7 w 265"/>
                <a:gd name="T19" fmla="*/ 1 h 337"/>
                <a:gd name="T20" fmla="*/ 3 w 265"/>
                <a:gd name="T21" fmla="*/ 3 h 337"/>
                <a:gd name="T22" fmla="*/ 1 w 265"/>
                <a:gd name="T23" fmla="*/ 7 h 337"/>
                <a:gd name="T24" fmla="*/ 0 w 265"/>
                <a:gd name="T25" fmla="*/ 12 h 337"/>
                <a:gd name="T26" fmla="*/ 0 w 265"/>
                <a:gd name="T27" fmla="*/ 325 h 337"/>
                <a:gd name="T28" fmla="*/ 1 w 265"/>
                <a:gd name="T29" fmla="*/ 329 h 337"/>
                <a:gd name="T30" fmla="*/ 3 w 265"/>
                <a:gd name="T31" fmla="*/ 334 h 337"/>
                <a:gd name="T32" fmla="*/ 7 w 265"/>
                <a:gd name="T33" fmla="*/ 337 h 337"/>
                <a:gd name="T34" fmla="*/ 12 w 265"/>
                <a:gd name="T35" fmla="*/ 337 h 337"/>
                <a:gd name="T36" fmla="*/ 253 w 265"/>
                <a:gd name="T37" fmla="*/ 337 h 337"/>
                <a:gd name="T38" fmla="*/ 258 w 265"/>
                <a:gd name="T39" fmla="*/ 337 h 337"/>
                <a:gd name="T40" fmla="*/ 261 w 265"/>
                <a:gd name="T41" fmla="*/ 334 h 337"/>
                <a:gd name="T42" fmla="*/ 264 w 265"/>
                <a:gd name="T43" fmla="*/ 329 h 337"/>
                <a:gd name="T44" fmla="*/ 265 w 265"/>
                <a:gd name="T45" fmla="*/ 325 h 337"/>
                <a:gd name="T46" fmla="*/ 265 w 265"/>
                <a:gd name="T47" fmla="*/ 108 h 337"/>
                <a:gd name="T48" fmla="*/ 264 w 265"/>
                <a:gd name="T49" fmla="*/ 104 h 337"/>
                <a:gd name="T50" fmla="*/ 261 w 265"/>
                <a:gd name="T51" fmla="*/ 10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5" h="337">
                  <a:moveTo>
                    <a:pt x="156" y="108"/>
                  </a:moveTo>
                  <a:lnTo>
                    <a:pt x="156" y="12"/>
                  </a:lnTo>
                  <a:lnTo>
                    <a:pt x="252" y="108"/>
                  </a:lnTo>
                  <a:lnTo>
                    <a:pt x="156" y="108"/>
                  </a:lnTo>
                  <a:close/>
                  <a:moveTo>
                    <a:pt x="261" y="100"/>
                  </a:moveTo>
                  <a:lnTo>
                    <a:pt x="165" y="3"/>
                  </a:lnTo>
                  <a:lnTo>
                    <a:pt x="161" y="1"/>
                  </a:lnTo>
                  <a:lnTo>
                    <a:pt x="156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0" y="325"/>
                  </a:lnTo>
                  <a:lnTo>
                    <a:pt x="1" y="329"/>
                  </a:lnTo>
                  <a:lnTo>
                    <a:pt x="3" y="334"/>
                  </a:lnTo>
                  <a:lnTo>
                    <a:pt x="7" y="337"/>
                  </a:lnTo>
                  <a:lnTo>
                    <a:pt x="12" y="337"/>
                  </a:lnTo>
                  <a:lnTo>
                    <a:pt x="253" y="337"/>
                  </a:lnTo>
                  <a:lnTo>
                    <a:pt x="258" y="337"/>
                  </a:lnTo>
                  <a:lnTo>
                    <a:pt x="261" y="334"/>
                  </a:lnTo>
                  <a:lnTo>
                    <a:pt x="264" y="329"/>
                  </a:lnTo>
                  <a:lnTo>
                    <a:pt x="265" y="325"/>
                  </a:lnTo>
                  <a:lnTo>
                    <a:pt x="265" y="108"/>
                  </a:lnTo>
                  <a:lnTo>
                    <a:pt x="264" y="104"/>
                  </a:lnTo>
                  <a:lnTo>
                    <a:pt x="261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962">
              <a:extLst>
                <a:ext uri="{FF2B5EF4-FFF2-40B4-BE49-F238E27FC236}">
                  <a16:creationId xmlns:a16="http://schemas.microsoft.com/office/drawing/2014/main" xmlns="" id="{94CA8A3C-1C23-4779-ABD0-E80A6CA6BA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4338" y="1370013"/>
              <a:ext cx="106363" cy="133350"/>
            </a:xfrm>
            <a:custGeom>
              <a:avLst/>
              <a:gdLst>
                <a:gd name="T0" fmla="*/ 157 w 266"/>
                <a:gd name="T1" fmla="*/ 108 h 337"/>
                <a:gd name="T2" fmla="*/ 157 w 266"/>
                <a:gd name="T3" fmla="*/ 12 h 337"/>
                <a:gd name="T4" fmla="*/ 252 w 266"/>
                <a:gd name="T5" fmla="*/ 108 h 337"/>
                <a:gd name="T6" fmla="*/ 157 w 266"/>
                <a:gd name="T7" fmla="*/ 108 h 337"/>
                <a:gd name="T8" fmla="*/ 166 w 266"/>
                <a:gd name="T9" fmla="*/ 3 h 337"/>
                <a:gd name="T10" fmla="*/ 162 w 266"/>
                <a:gd name="T11" fmla="*/ 1 h 337"/>
                <a:gd name="T12" fmla="*/ 157 w 266"/>
                <a:gd name="T13" fmla="*/ 0 h 337"/>
                <a:gd name="T14" fmla="*/ 13 w 266"/>
                <a:gd name="T15" fmla="*/ 0 h 337"/>
                <a:gd name="T16" fmla="*/ 8 w 266"/>
                <a:gd name="T17" fmla="*/ 1 h 337"/>
                <a:gd name="T18" fmla="*/ 5 w 266"/>
                <a:gd name="T19" fmla="*/ 3 h 337"/>
                <a:gd name="T20" fmla="*/ 1 w 266"/>
                <a:gd name="T21" fmla="*/ 7 h 337"/>
                <a:gd name="T22" fmla="*/ 0 w 266"/>
                <a:gd name="T23" fmla="*/ 12 h 337"/>
                <a:gd name="T24" fmla="*/ 0 w 266"/>
                <a:gd name="T25" fmla="*/ 325 h 337"/>
                <a:gd name="T26" fmla="*/ 1 w 266"/>
                <a:gd name="T27" fmla="*/ 329 h 337"/>
                <a:gd name="T28" fmla="*/ 5 w 266"/>
                <a:gd name="T29" fmla="*/ 334 h 337"/>
                <a:gd name="T30" fmla="*/ 8 w 266"/>
                <a:gd name="T31" fmla="*/ 337 h 337"/>
                <a:gd name="T32" fmla="*/ 13 w 266"/>
                <a:gd name="T33" fmla="*/ 337 h 337"/>
                <a:gd name="T34" fmla="*/ 253 w 266"/>
                <a:gd name="T35" fmla="*/ 337 h 337"/>
                <a:gd name="T36" fmla="*/ 258 w 266"/>
                <a:gd name="T37" fmla="*/ 337 h 337"/>
                <a:gd name="T38" fmla="*/ 263 w 266"/>
                <a:gd name="T39" fmla="*/ 334 h 337"/>
                <a:gd name="T40" fmla="*/ 265 w 266"/>
                <a:gd name="T41" fmla="*/ 329 h 337"/>
                <a:gd name="T42" fmla="*/ 266 w 266"/>
                <a:gd name="T43" fmla="*/ 325 h 337"/>
                <a:gd name="T44" fmla="*/ 266 w 266"/>
                <a:gd name="T45" fmla="*/ 108 h 337"/>
                <a:gd name="T46" fmla="*/ 265 w 266"/>
                <a:gd name="T47" fmla="*/ 104 h 337"/>
                <a:gd name="T48" fmla="*/ 263 w 266"/>
                <a:gd name="T49" fmla="*/ 100 h 337"/>
                <a:gd name="T50" fmla="*/ 166 w 266"/>
                <a:gd name="T51" fmla="*/ 3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6" h="337">
                  <a:moveTo>
                    <a:pt x="157" y="108"/>
                  </a:moveTo>
                  <a:lnTo>
                    <a:pt x="157" y="12"/>
                  </a:lnTo>
                  <a:lnTo>
                    <a:pt x="252" y="108"/>
                  </a:lnTo>
                  <a:lnTo>
                    <a:pt x="157" y="108"/>
                  </a:lnTo>
                  <a:close/>
                  <a:moveTo>
                    <a:pt x="166" y="3"/>
                  </a:moveTo>
                  <a:lnTo>
                    <a:pt x="162" y="1"/>
                  </a:lnTo>
                  <a:lnTo>
                    <a:pt x="157" y="0"/>
                  </a:lnTo>
                  <a:lnTo>
                    <a:pt x="13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0" y="325"/>
                  </a:lnTo>
                  <a:lnTo>
                    <a:pt x="1" y="329"/>
                  </a:lnTo>
                  <a:lnTo>
                    <a:pt x="5" y="334"/>
                  </a:lnTo>
                  <a:lnTo>
                    <a:pt x="8" y="337"/>
                  </a:lnTo>
                  <a:lnTo>
                    <a:pt x="13" y="337"/>
                  </a:lnTo>
                  <a:lnTo>
                    <a:pt x="253" y="337"/>
                  </a:lnTo>
                  <a:lnTo>
                    <a:pt x="258" y="337"/>
                  </a:lnTo>
                  <a:lnTo>
                    <a:pt x="263" y="334"/>
                  </a:lnTo>
                  <a:lnTo>
                    <a:pt x="265" y="329"/>
                  </a:lnTo>
                  <a:lnTo>
                    <a:pt x="266" y="325"/>
                  </a:lnTo>
                  <a:lnTo>
                    <a:pt x="266" y="108"/>
                  </a:lnTo>
                  <a:lnTo>
                    <a:pt x="265" y="104"/>
                  </a:lnTo>
                  <a:lnTo>
                    <a:pt x="263" y="100"/>
                  </a:lnTo>
                  <a:lnTo>
                    <a:pt x="16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963">
              <a:extLst>
                <a:ext uri="{FF2B5EF4-FFF2-40B4-BE49-F238E27FC236}">
                  <a16:creationId xmlns:a16="http://schemas.microsoft.com/office/drawing/2014/main" xmlns="" id="{C5B0F6D1-A203-43B3-A72A-9487E31D85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9275" y="1522413"/>
              <a:ext cx="104775" cy="133350"/>
            </a:xfrm>
            <a:custGeom>
              <a:avLst/>
              <a:gdLst>
                <a:gd name="T0" fmla="*/ 156 w 265"/>
                <a:gd name="T1" fmla="*/ 108 h 336"/>
                <a:gd name="T2" fmla="*/ 156 w 265"/>
                <a:gd name="T3" fmla="*/ 11 h 336"/>
                <a:gd name="T4" fmla="*/ 252 w 265"/>
                <a:gd name="T5" fmla="*/ 108 h 336"/>
                <a:gd name="T6" fmla="*/ 156 w 265"/>
                <a:gd name="T7" fmla="*/ 108 h 336"/>
                <a:gd name="T8" fmla="*/ 165 w 265"/>
                <a:gd name="T9" fmla="*/ 3 h 336"/>
                <a:gd name="T10" fmla="*/ 161 w 265"/>
                <a:gd name="T11" fmla="*/ 1 h 336"/>
                <a:gd name="T12" fmla="*/ 156 w 265"/>
                <a:gd name="T13" fmla="*/ 0 h 336"/>
                <a:gd name="T14" fmla="*/ 12 w 265"/>
                <a:gd name="T15" fmla="*/ 0 h 336"/>
                <a:gd name="T16" fmla="*/ 7 w 265"/>
                <a:gd name="T17" fmla="*/ 1 h 336"/>
                <a:gd name="T18" fmla="*/ 3 w 265"/>
                <a:gd name="T19" fmla="*/ 3 h 336"/>
                <a:gd name="T20" fmla="*/ 1 w 265"/>
                <a:gd name="T21" fmla="*/ 7 h 336"/>
                <a:gd name="T22" fmla="*/ 0 w 265"/>
                <a:gd name="T23" fmla="*/ 11 h 336"/>
                <a:gd name="T24" fmla="*/ 0 w 265"/>
                <a:gd name="T25" fmla="*/ 325 h 336"/>
                <a:gd name="T26" fmla="*/ 1 w 265"/>
                <a:gd name="T27" fmla="*/ 329 h 336"/>
                <a:gd name="T28" fmla="*/ 3 w 265"/>
                <a:gd name="T29" fmla="*/ 333 h 336"/>
                <a:gd name="T30" fmla="*/ 7 w 265"/>
                <a:gd name="T31" fmla="*/ 335 h 336"/>
                <a:gd name="T32" fmla="*/ 12 w 265"/>
                <a:gd name="T33" fmla="*/ 336 h 336"/>
                <a:gd name="T34" fmla="*/ 253 w 265"/>
                <a:gd name="T35" fmla="*/ 336 h 336"/>
                <a:gd name="T36" fmla="*/ 258 w 265"/>
                <a:gd name="T37" fmla="*/ 335 h 336"/>
                <a:gd name="T38" fmla="*/ 261 w 265"/>
                <a:gd name="T39" fmla="*/ 333 h 336"/>
                <a:gd name="T40" fmla="*/ 264 w 265"/>
                <a:gd name="T41" fmla="*/ 329 h 336"/>
                <a:gd name="T42" fmla="*/ 265 w 265"/>
                <a:gd name="T43" fmla="*/ 325 h 336"/>
                <a:gd name="T44" fmla="*/ 265 w 265"/>
                <a:gd name="T45" fmla="*/ 108 h 336"/>
                <a:gd name="T46" fmla="*/ 264 w 265"/>
                <a:gd name="T47" fmla="*/ 104 h 336"/>
                <a:gd name="T48" fmla="*/ 261 w 265"/>
                <a:gd name="T49" fmla="*/ 100 h 336"/>
                <a:gd name="T50" fmla="*/ 165 w 265"/>
                <a:gd name="T51" fmla="*/ 3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5" h="336">
                  <a:moveTo>
                    <a:pt x="156" y="108"/>
                  </a:moveTo>
                  <a:lnTo>
                    <a:pt x="156" y="11"/>
                  </a:lnTo>
                  <a:lnTo>
                    <a:pt x="252" y="108"/>
                  </a:lnTo>
                  <a:lnTo>
                    <a:pt x="156" y="108"/>
                  </a:lnTo>
                  <a:close/>
                  <a:moveTo>
                    <a:pt x="165" y="3"/>
                  </a:moveTo>
                  <a:lnTo>
                    <a:pt x="161" y="1"/>
                  </a:lnTo>
                  <a:lnTo>
                    <a:pt x="156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325"/>
                  </a:lnTo>
                  <a:lnTo>
                    <a:pt x="1" y="329"/>
                  </a:lnTo>
                  <a:lnTo>
                    <a:pt x="3" y="333"/>
                  </a:lnTo>
                  <a:lnTo>
                    <a:pt x="7" y="335"/>
                  </a:lnTo>
                  <a:lnTo>
                    <a:pt x="12" y="336"/>
                  </a:lnTo>
                  <a:lnTo>
                    <a:pt x="253" y="336"/>
                  </a:lnTo>
                  <a:lnTo>
                    <a:pt x="258" y="335"/>
                  </a:lnTo>
                  <a:lnTo>
                    <a:pt x="261" y="333"/>
                  </a:lnTo>
                  <a:lnTo>
                    <a:pt x="264" y="329"/>
                  </a:lnTo>
                  <a:lnTo>
                    <a:pt x="265" y="325"/>
                  </a:lnTo>
                  <a:lnTo>
                    <a:pt x="265" y="108"/>
                  </a:lnTo>
                  <a:lnTo>
                    <a:pt x="264" y="104"/>
                  </a:lnTo>
                  <a:lnTo>
                    <a:pt x="261" y="100"/>
                  </a:lnTo>
                  <a:lnTo>
                    <a:pt x="165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964">
              <a:extLst>
                <a:ext uri="{FF2B5EF4-FFF2-40B4-BE49-F238E27FC236}">
                  <a16:creationId xmlns:a16="http://schemas.microsoft.com/office/drawing/2014/main" xmlns="" id="{308394C2-D299-4C71-A69B-D903DD5D63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4338" y="1522413"/>
              <a:ext cx="106363" cy="133350"/>
            </a:xfrm>
            <a:custGeom>
              <a:avLst/>
              <a:gdLst>
                <a:gd name="T0" fmla="*/ 157 w 266"/>
                <a:gd name="T1" fmla="*/ 108 h 336"/>
                <a:gd name="T2" fmla="*/ 157 w 266"/>
                <a:gd name="T3" fmla="*/ 11 h 336"/>
                <a:gd name="T4" fmla="*/ 252 w 266"/>
                <a:gd name="T5" fmla="*/ 108 h 336"/>
                <a:gd name="T6" fmla="*/ 157 w 266"/>
                <a:gd name="T7" fmla="*/ 108 h 336"/>
                <a:gd name="T8" fmla="*/ 166 w 266"/>
                <a:gd name="T9" fmla="*/ 3 h 336"/>
                <a:gd name="T10" fmla="*/ 162 w 266"/>
                <a:gd name="T11" fmla="*/ 1 h 336"/>
                <a:gd name="T12" fmla="*/ 157 w 266"/>
                <a:gd name="T13" fmla="*/ 0 h 336"/>
                <a:gd name="T14" fmla="*/ 13 w 266"/>
                <a:gd name="T15" fmla="*/ 0 h 336"/>
                <a:gd name="T16" fmla="*/ 8 w 266"/>
                <a:gd name="T17" fmla="*/ 1 h 336"/>
                <a:gd name="T18" fmla="*/ 5 w 266"/>
                <a:gd name="T19" fmla="*/ 3 h 336"/>
                <a:gd name="T20" fmla="*/ 1 w 266"/>
                <a:gd name="T21" fmla="*/ 7 h 336"/>
                <a:gd name="T22" fmla="*/ 0 w 266"/>
                <a:gd name="T23" fmla="*/ 11 h 336"/>
                <a:gd name="T24" fmla="*/ 0 w 266"/>
                <a:gd name="T25" fmla="*/ 325 h 336"/>
                <a:gd name="T26" fmla="*/ 1 w 266"/>
                <a:gd name="T27" fmla="*/ 329 h 336"/>
                <a:gd name="T28" fmla="*/ 5 w 266"/>
                <a:gd name="T29" fmla="*/ 333 h 336"/>
                <a:gd name="T30" fmla="*/ 8 w 266"/>
                <a:gd name="T31" fmla="*/ 335 h 336"/>
                <a:gd name="T32" fmla="*/ 13 w 266"/>
                <a:gd name="T33" fmla="*/ 336 h 336"/>
                <a:gd name="T34" fmla="*/ 253 w 266"/>
                <a:gd name="T35" fmla="*/ 336 h 336"/>
                <a:gd name="T36" fmla="*/ 258 w 266"/>
                <a:gd name="T37" fmla="*/ 335 h 336"/>
                <a:gd name="T38" fmla="*/ 263 w 266"/>
                <a:gd name="T39" fmla="*/ 333 h 336"/>
                <a:gd name="T40" fmla="*/ 265 w 266"/>
                <a:gd name="T41" fmla="*/ 329 h 336"/>
                <a:gd name="T42" fmla="*/ 266 w 266"/>
                <a:gd name="T43" fmla="*/ 325 h 336"/>
                <a:gd name="T44" fmla="*/ 266 w 266"/>
                <a:gd name="T45" fmla="*/ 108 h 336"/>
                <a:gd name="T46" fmla="*/ 265 w 266"/>
                <a:gd name="T47" fmla="*/ 104 h 336"/>
                <a:gd name="T48" fmla="*/ 263 w 266"/>
                <a:gd name="T49" fmla="*/ 100 h 336"/>
                <a:gd name="T50" fmla="*/ 166 w 266"/>
                <a:gd name="T51" fmla="*/ 3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6" h="336">
                  <a:moveTo>
                    <a:pt x="157" y="108"/>
                  </a:moveTo>
                  <a:lnTo>
                    <a:pt x="157" y="11"/>
                  </a:lnTo>
                  <a:lnTo>
                    <a:pt x="252" y="108"/>
                  </a:lnTo>
                  <a:lnTo>
                    <a:pt x="157" y="108"/>
                  </a:lnTo>
                  <a:close/>
                  <a:moveTo>
                    <a:pt x="166" y="3"/>
                  </a:moveTo>
                  <a:lnTo>
                    <a:pt x="162" y="1"/>
                  </a:lnTo>
                  <a:lnTo>
                    <a:pt x="157" y="0"/>
                  </a:lnTo>
                  <a:lnTo>
                    <a:pt x="13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325"/>
                  </a:lnTo>
                  <a:lnTo>
                    <a:pt x="1" y="329"/>
                  </a:lnTo>
                  <a:lnTo>
                    <a:pt x="5" y="333"/>
                  </a:lnTo>
                  <a:lnTo>
                    <a:pt x="8" y="335"/>
                  </a:lnTo>
                  <a:lnTo>
                    <a:pt x="13" y="336"/>
                  </a:lnTo>
                  <a:lnTo>
                    <a:pt x="253" y="336"/>
                  </a:lnTo>
                  <a:lnTo>
                    <a:pt x="258" y="335"/>
                  </a:lnTo>
                  <a:lnTo>
                    <a:pt x="263" y="333"/>
                  </a:lnTo>
                  <a:lnTo>
                    <a:pt x="265" y="329"/>
                  </a:lnTo>
                  <a:lnTo>
                    <a:pt x="266" y="325"/>
                  </a:lnTo>
                  <a:lnTo>
                    <a:pt x="266" y="108"/>
                  </a:lnTo>
                  <a:lnTo>
                    <a:pt x="265" y="104"/>
                  </a:lnTo>
                  <a:lnTo>
                    <a:pt x="263" y="100"/>
                  </a:lnTo>
                  <a:lnTo>
                    <a:pt x="16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E9C8B2C-03BE-449E-ADDF-603D429DB476}"/>
              </a:ext>
            </a:extLst>
          </p:cNvPr>
          <p:cNvGrpSpPr/>
          <p:nvPr/>
        </p:nvGrpSpPr>
        <p:grpSpPr>
          <a:xfrm>
            <a:off x="7086063" y="3083223"/>
            <a:ext cx="1408640" cy="1408640"/>
            <a:chOff x="6599332" y="2966468"/>
            <a:chExt cx="1408640" cy="1408640"/>
          </a:xfrm>
        </p:grpSpPr>
        <p:sp>
          <p:nvSpPr>
            <p:cNvPr id="58" name="Diamond 57">
              <a:extLst>
                <a:ext uri="{FF2B5EF4-FFF2-40B4-BE49-F238E27FC236}">
                  <a16:creationId xmlns:a16="http://schemas.microsoft.com/office/drawing/2014/main" xmlns="" id="{57ABBFCF-E8B3-42E2-847F-E58DDA9B8922}"/>
                </a:ext>
              </a:extLst>
            </p:cNvPr>
            <p:cNvSpPr/>
            <p:nvPr/>
          </p:nvSpPr>
          <p:spPr>
            <a:xfrm>
              <a:off x="6599332" y="2966468"/>
              <a:ext cx="1408640" cy="1408640"/>
            </a:xfrm>
            <a:prstGeom prst="diamond">
              <a:avLst/>
            </a:prstGeom>
            <a:solidFill>
              <a:srgbClr val="404040"/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xmlns="" id="{1ED55295-E235-400D-BF6E-7A0240F07381}"/>
                </a:ext>
              </a:extLst>
            </p:cNvPr>
            <p:cNvGrpSpPr/>
            <p:nvPr/>
          </p:nvGrpSpPr>
          <p:grpSpPr>
            <a:xfrm>
              <a:off x="7137981" y="3473299"/>
              <a:ext cx="331342" cy="394978"/>
              <a:chOff x="5494338" y="1370013"/>
              <a:chExt cx="239712" cy="285750"/>
            </a:xfrm>
            <a:solidFill>
              <a:schemeClr val="bg1"/>
            </a:solidFill>
          </p:grpSpPr>
          <p:sp>
            <p:nvSpPr>
              <p:cNvPr id="60" name="Freeform 961">
                <a:extLst>
                  <a:ext uri="{FF2B5EF4-FFF2-40B4-BE49-F238E27FC236}">
                    <a16:creationId xmlns:a16="http://schemas.microsoft.com/office/drawing/2014/main" xmlns="" id="{3A590549-916D-492A-BF7C-AA5F8F62FF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29275" y="1370013"/>
                <a:ext cx="104775" cy="133350"/>
              </a:xfrm>
              <a:custGeom>
                <a:avLst/>
                <a:gdLst>
                  <a:gd name="T0" fmla="*/ 156 w 265"/>
                  <a:gd name="T1" fmla="*/ 108 h 337"/>
                  <a:gd name="T2" fmla="*/ 156 w 265"/>
                  <a:gd name="T3" fmla="*/ 12 h 337"/>
                  <a:gd name="T4" fmla="*/ 252 w 265"/>
                  <a:gd name="T5" fmla="*/ 108 h 337"/>
                  <a:gd name="T6" fmla="*/ 156 w 265"/>
                  <a:gd name="T7" fmla="*/ 108 h 337"/>
                  <a:gd name="T8" fmla="*/ 261 w 265"/>
                  <a:gd name="T9" fmla="*/ 100 h 337"/>
                  <a:gd name="T10" fmla="*/ 165 w 265"/>
                  <a:gd name="T11" fmla="*/ 3 h 337"/>
                  <a:gd name="T12" fmla="*/ 161 w 265"/>
                  <a:gd name="T13" fmla="*/ 1 h 337"/>
                  <a:gd name="T14" fmla="*/ 156 w 265"/>
                  <a:gd name="T15" fmla="*/ 0 h 337"/>
                  <a:gd name="T16" fmla="*/ 12 w 265"/>
                  <a:gd name="T17" fmla="*/ 0 h 337"/>
                  <a:gd name="T18" fmla="*/ 7 w 265"/>
                  <a:gd name="T19" fmla="*/ 1 h 337"/>
                  <a:gd name="T20" fmla="*/ 3 w 265"/>
                  <a:gd name="T21" fmla="*/ 3 h 337"/>
                  <a:gd name="T22" fmla="*/ 1 w 265"/>
                  <a:gd name="T23" fmla="*/ 7 h 337"/>
                  <a:gd name="T24" fmla="*/ 0 w 265"/>
                  <a:gd name="T25" fmla="*/ 12 h 337"/>
                  <a:gd name="T26" fmla="*/ 0 w 265"/>
                  <a:gd name="T27" fmla="*/ 325 h 337"/>
                  <a:gd name="T28" fmla="*/ 1 w 265"/>
                  <a:gd name="T29" fmla="*/ 329 h 337"/>
                  <a:gd name="T30" fmla="*/ 3 w 265"/>
                  <a:gd name="T31" fmla="*/ 334 h 337"/>
                  <a:gd name="T32" fmla="*/ 7 w 265"/>
                  <a:gd name="T33" fmla="*/ 337 h 337"/>
                  <a:gd name="T34" fmla="*/ 12 w 265"/>
                  <a:gd name="T35" fmla="*/ 337 h 337"/>
                  <a:gd name="T36" fmla="*/ 253 w 265"/>
                  <a:gd name="T37" fmla="*/ 337 h 337"/>
                  <a:gd name="T38" fmla="*/ 258 w 265"/>
                  <a:gd name="T39" fmla="*/ 337 h 337"/>
                  <a:gd name="T40" fmla="*/ 261 w 265"/>
                  <a:gd name="T41" fmla="*/ 334 h 337"/>
                  <a:gd name="T42" fmla="*/ 264 w 265"/>
                  <a:gd name="T43" fmla="*/ 329 h 337"/>
                  <a:gd name="T44" fmla="*/ 265 w 265"/>
                  <a:gd name="T45" fmla="*/ 325 h 337"/>
                  <a:gd name="T46" fmla="*/ 265 w 265"/>
                  <a:gd name="T47" fmla="*/ 108 h 337"/>
                  <a:gd name="T48" fmla="*/ 264 w 265"/>
                  <a:gd name="T49" fmla="*/ 104 h 337"/>
                  <a:gd name="T50" fmla="*/ 261 w 265"/>
                  <a:gd name="T51" fmla="*/ 10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5" h="337">
                    <a:moveTo>
                      <a:pt x="156" y="108"/>
                    </a:moveTo>
                    <a:lnTo>
                      <a:pt x="156" y="12"/>
                    </a:lnTo>
                    <a:lnTo>
                      <a:pt x="252" y="108"/>
                    </a:lnTo>
                    <a:lnTo>
                      <a:pt x="156" y="108"/>
                    </a:lnTo>
                    <a:close/>
                    <a:moveTo>
                      <a:pt x="261" y="100"/>
                    </a:moveTo>
                    <a:lnTo>
                      <a:pt x="165" y="3"/>
                    </a:lnTo>
                    <a:lnTo>
                      <a:pt x="161" y="1"/>
                    </a:lnTo>
                    <a:lnTo>
                      <a:pt x="156" y="0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0" y="325"/>
                    </a:lnTo>
                    <a:lnTo>
                      <a:pt x="1" y="329"/>
                    </a:lnTo>
                    <a:lnTo>
                      <a:pt x="3" y="334"/>
                    </a:lnTo>
                    <a:lnTo>
                      <a:pt x="7" y="337"/>
                    </a:lnTo>
                    <a:lnTo>
                      <a:pt x="12" y="337"/>
                    </a:lnTo>
                    <a:lnTo>
                      <a:pt x="253" y="337"/>
                    </a:lnTo>
                    <a:lnTo>
                      <a:pt x="258" y="337"/>
                    </a:lnTo>
                    <a:lnTo>
                      <a:pt x="261" y="334"/>
                    </a:lnTo>
                    <a:lnTo>
                      <a:pt x="264" y="329"/>
                    </a:lnTo>
                    <a:lnTo>
                      <a:pt x="265" y="325"/>
                    </a:lnTo>
                    <a:lnTo>
                      <a:pt x="265" y="108"/>
                    </a:lnTo>
                    <a:lnTo>
                      <a:pt x="264" y="104"/>
                    </a:lnTo>
                    <a:lnTo>
                      <a:pt x="261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962">
                <a:extLst>
                  <a:ext uri="{FF2B5EF4-FFF2-40B4-BE49-F238E27FC236}">
                    <a16:creationId xmlns:a16="http://schemas.microsoft.com/office/drawing/2014/main" xmlns="" id="{4FC2A213-AD59-43EF-AE54-D30CFA16ED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94338" y="1370013"/>
                <a:ext cx="106363" cy="133350"/>
              </a:xfrm>
              <a:custGeom>
                <a:avLst/>
                <a:gdLst>
                  <a:gd name="T0" fmla="*/ 157 w 266"/>
                  <a:gd name="T1" fmla="*/ 108 h 337"/>
                  <a:gd name="T2" fmla="*/ 157 w 266"/>
                  <a:gd name="T3" fmla="*/ 12 h 337"/>
                  <a:gd name="T4" fmla="*/ 252 w 266"/>
                  <a:gd name="T5" fmla="*/ 108 h 337"/>
                  <a:gd name="T6" fmla="*/ 157 w 266"/>
                  <a:gd name="T7" fmla="*/ 108 h 337"/>
                  <a:gd name="T8" fmla="*/ 166 w 266"/>
                  <a:gd name="T9" fmla="*/ 3 h 337"/>
                  <a:gd name="T10" fmla="*/ 162 w 266"/>
                  <a:gd name="T11" fmla="*/ 1 h 337"/>
                  <a:gd name="T12" fmla="*/ 157 w 266"/>
                  <a:gd name="T13" fmla="*/ 0 h 337"/>
                  <a:gd name="T14" fmla="*/ 13 w 266"/>
                  <a:gd name="T15" fmla="*/ 0 h 337"/>
                  <a:gd name="T16" fmla="*/ 8 w 266"/>
                  <a:gd name="T17" fmla="*/ 1 h 337"/>
                  <a:gd name="T18" fmla="*/ 5 w 266"/>
                  <a:gd name="T19" fmla="*/ 3 h 337"/>
                  <a:gd name="T20" fmla="*/ 1 w 266"/>
                  <a:gd name="T21" fmla="*/ 7 h 337"/>
                  <a:gd name="T22" fmla="*/ 0 w 266"/>
                  <a:gd name="T23" fmla="*/ 12 h 337"/>
                  <a:gd name="T24" fmla="*/ 0 w 266"/>
                  <a:gd name="T25" fmla="*/ 325 h 337"/>
                  <a:gd name="T26" fmla="*/ 1 w 266"/>
                  <a:gd name="T27" fmla="*/ 329 h 337"/>
                  <a:gd name="T28" fmla="*/ 5 w 266"/>
                  <a:gd name="T29" fmla="*/ 334 h 337"/>
                  <a:gd name="T30" fmla="*/ 8 w 266"/>
                  <a:gd name="T31" fmla="*/ 337 h 337"/>
                  <a:gd name="T32" fmla="*/ 13 w 266"/>
                  <a:gd name="T33" fmla="*/ 337 h 337"/>
                  <a:gd name="T34" fmla="*/ 253 w 266"/>
                  <a:gd name="T35" fmla="*/ 337 h 337"/>
                  <a:gd name="T36" fmla="*/ 258 w 266"/>
                  <a:gd name="T37" fmla="*/ 337 h 337"/>
                  <a:gd name="T38" fmla="*/ 263 w 266"/>
                  <a:gd name="T39" fmla="*/ 334 h 337"/>
                  <a:gd name="T40" fmla="*/ 265 w 266"/>
                  <a:gd name="T41" fmla="*/ 329 h 337"/>
                  <a:gd name="T42" fmla="*/ 266 w 266"/>
                  <a:gd name="T43" fmla="*/ 325 h 337"/>
                  <a:gd name="T44" fmla="*/ 266 w 266"/>
                  <a:gd name="T45" fmla="*/ 108 h 337"/>
                  <a:gd name="T46" fmla="*/ 265 w 266"/>
                  <a:gd name="T47" fmla="*/ 104 h 337"/>
                  <a:gd name="T48" fmla="*/ 263 w 266"/>
                  <a:gd name="T49" fmla="*/ 100 h 337"/>
                  <a:gd name="T50" fmla="*/ 166 w 266"/>
                  <a:gd name="T51" fmla="*/ 3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6" h="337">
                    <a:moveTo>
                      <a:pt x="157" y="108"/>
                    </a:moveTo>
                    <a:lnTo>
                      <a:pt x="157" y="12"/>
                    </a:lnTo>
                    <a:lnTo>
                      <a:pt x="252" y="108"/>
                    </a:lnTo>
                    <a:lnTo>
                      <a:pt x="157" y="108"/>
                    </a:lnTo>
                    <a:close/>
                    <a:moveTo>
                      <a:pt x="166" y="3"/>
                    </a:moveTo>
                    <a:lnTo>
                      <a:pt x="162" y="1"/>
                    </a:lnTo>
                    <a:lnTo>
                      <a:pt x="157" y="0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0" y="325"/>
                    </a:lnTo>
                    <a:lnTo>
                      <a:pt x="1" y="329"/>
                    </a:lnTo>
                    <a:lnTo>
                      <a:pt x="5" y="334"/>
                    </a:lnTo>
                    <a:lnTo>
                      <a:pt x="8" y="337"/>
                    </a:lnTo>
                    <a:lnTo>
                      <a:pt x="13" y="337"/>
                    </a:lnTo>
                    <a:lnTo>
                      <a:pt x="253" y="337"/>
                    </a:lnTo>
                    <a:lnTo>
                      <a:pt x="258" y="337"/>
                    </a:lnTo>
                    <a:lnTo>
                      <a:pt x="263" y="334"/>
                    </a:lnTo>
                    <a:lnTo>
                      <a:pt x="265" y="329"/>
                    </a:lnTo>
                    <a:lnTo>
                      <a:pt x="266" y="325"/>
                    </a:lnTo>
                    <a:lnTo>
                      <a:pt x="266" y="108"/>
                    </a:lnTo>
                    <a:lnTo>
                      <a:pt x="265" y="104"/>
                    </a:lnTo>
                    <a:lnTo>
                      <a:pt x="263" y="100"/>
                    </a:lnTo>
                    <a:lnTo>
                      <a:pt x="166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963">
                <a:extLst>
                  <a:ext uri="{FF2B5EF4-FFF2-40B4-BE49-F238E27FC236}">
                    <a16:creationId xmlns:a16="http://schemas.microsoft.com/office/drawing/2014/main" xmlns="" id="{FF4413D2-F684-4A79-B5ED-C240C94CCE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29275" y="1522413"/>
                <a:ext cx="104775" cy="133350"/>
              </a:xfrm>
              <a:custGeom>
                <a:avLst/>
                <a:gdLst>
                  <a:gd name="T0" fmla="*/ 156 w 265"/>
                  <a:gd name="T1" fmla="*/ 108 h 336"/>
                  <a:gd name="T2" fmla="*/ 156 w 265"/>
                  <a:gd name="T3" fmla="*/ 11 h 336"/>
                  <a:gd name="T4" fmla="*/ 252 w 265"/>
                  <a:gd name="T5" fmla="*/ 108 h 336"/>
                  <a:gd name="T6" fmla="*/ 156 w 265"/>
                  <a:gd name="T7" fmla="*/ 108 h 336"/>
                  <a:gd name="T8" fmla="*/ 165 w 265"/>
                  <a:gd name="T9" fmla="*/ 3 h 336"/>
                  <a:gd name="T10" fmla="*/ 161 w 265"/>
                  <a:gd name="T11" fmla="*/ 1 h 336"/>
                  <a:gd name="T12" fmla="*/ 156 w 265"/>
                  <a:gd name="T13" fmla="*/ 0 h 336"/>
                  <a:gd name="T14" fmla="*/ 12 w 265"/>
                  <a:gd name="T15" fmla="*/ 0 h 336"/>
                  <a:gd name="T16" fmla="*/ 7 w 265"/>
                  <a:gd name="T17" fmla="*/ 1 h 336"/>
                  <a:gd name="T18" fmla="*/ 3 w 265"/>
                  <a:gd name="T19" fmla="*/ 3 h 336"/>
                  <a:gd name="T20" fmla="*/ 1 w 265"/>
                  <a:gd name="T21" fmla="*/ 7 h 336"/>
                  <a:gd name="T22" fmla="*/ 0 w 265"/>
                  <a:gd name="T23" fmla="*/ 11 h 336"/>
                  <a:gd name="T24" fmla="*/ 0 w 265"/>
                  <a:gd name="T25" fmla="*/ 325 h 336"/>
                  <a:gd name="T26" fmla="*/ 1 w 265"/>
                  <a:gd name="T27" fmla="*/ 329 h 336"/>
                  <a:gd name="T28" fmla="*/ 3 w 265"/>
                  <a:gd name="T29" fmla="*/ 333 h 336"/>
                  <a:gd name="T30" fmla="*/ 7 w 265"/>
                  <a:gd name="T31" fmla="*/ 335 h 336"/>
                  <a:gd name="T32" fmla="*/ 12 w 265"/>
                  <a:gd name="T33" fmla="*/ 336 h 336"/>
                  <a:gd name="T34" fmla="*/ 253 w 265"/>
                  <a:gd name="T35" fmla="*/ 336 h 336"/>
                  <a:gd name="T36" fmla="*/ 258 w 265"/>
                  <a:gd name="T37" fmla="*/ 335 h 336"/>
                  <a:gd name="T38" fmla="*/ 261 w 265"/>
                  <a:gd name="T39" fmla="*/ 333 h 336"/>
                  <a:gd name="T40" fmla="*/ 264 w 265"/>
                  <a:gd name="T41" fmla="*/ 329 h 336"/>
                  <a:gd name="T42" fmla="*/ 265 w 265"/>
                  <a:gd name="T43" fmla="*/ 325 h 336"/>
                  <a:gd name="T44" fmla="*/ 265 w 265"/>
                  <a:gd name="T45" fmla="*/ 108 h 336"/>
                  <a:gd name="T46" fmla="*/ 264 w 265"/>
                  <a:gd name="T47" fmla="*/ 104 h 336"/>
                  <a:gd name="T48" fmla="*/ 261 w 265"/>
                  <a:gd name="T49" fmla="*/ 100 h 336"/>
                  <a:gd name="T50" fmla="*/ 165 w 265"/>
                  <a:gd name="T51" fmla="*/ 3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5" h="336">
                    <a:moveTo>
                      <a:pt x="156" y="108"/>
                    </a:moveTo>
                    <a:lnTo>
                      <a:pt x="156" y="11"/>
                    </a:lnTo>
                    <a:lnTo>
                      <a:pt x="252" y="108"/>
                    </a:lnTo>
                    <a:lnTo>
                      <a:pt x="156" y="108"/>
                    </a:lnTo>
                    <a:close/>
                    <a:moveTo>
                      <a:pt x="165" y="3"/>
                    </a:moveTo>
                    <a:lnTo>
                      <a:pt x="161" y="1"/>
                    </a:lnTo>
                    <a:lnTo>
                      <a:pt x="156" y="0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325"/>
                    </a:lnTo>
                    <a:lnTo>
                      <a:pt x="1" y="329"/>
                    </a:lnTo>
                    <a:lnTo>
                      <a:pt x="3" y="333"/>
                    </a:lnTo>
                    <a:lnTo>
                      <a:pt x="7" y="335"/>
                    </a:lnTo>
                    <a:lnTo>
                      <a:pt x="12" y="336"/>
                    </a:lnTo>
                    <a:lnTo>
                      <a:pt x="253" y="336"/>
                    </a:lnTo>
                    <a:lnTo>
                      <a:pt x="258" y="335"/>
                    </a:lnTo>
                    <a:lnTo>
                      <a:pt x="261" y="333"/>
                    </a:lnTo>
                    <a:lnTo>
                      <a:pt x="264" y="329"/>
                    </a:lnTo>
                    <a:lnTo>
                      <a:pt x="265" y="325"/>
                    </a:lnTo>
                    <a:lnTo>
                      <a:pt x="265" y="108"/>
                    </a:lnTo>
                    <a:lnTo>
                      <a:pt x="264" y="104"/>
                    </a:lnTo>
                    <a:lnTo>
                      <a:pt x="261" y="100"/>
                    </a:lnTo>
                    <a:lnTo>
                      <a:pt x="165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964">
                <a:extLst>
                  <a:ext uri="{FF2B5EF4-FFF2-40B4-BE49-F238E27FC236}">
                    <a16:creationId xmlns:a16="http://schemas.microsoft.com/office/drawing/2014/main" xmlns="" id="{01DA0193-EA24-4567-A7CD-0B27C5C4DE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94338" y="1522413"/>
                <a:ext cx="106363" cy="133350"/>
              </a:xfrm>
              <a:custGeom>
                <a:avLst/>
                <a:gdLst>
                  <a:gd name="T0" fmla="*/ 157 w 266"/>
                  <a:gd name="T1" fmla="*/ 108 h 336"/>
                  <a:gd name="T2" fmla="*/ 157 w 266"/>
                  <a:gd name="T3" fmla="*/ 11 h 336"/>
                  <a:gd name="T4" fmla="*/ 252 w 266"/>
                  <a:gd name="T5" fmla="*/ 108 h 336"/>
                  <a:gd name="T6" fmla="*/ 157 w 266"/>
                  <a:gd name="T7" fmla="*/ 108 h 336"/>
                  <a:gd name="T8" fmla="*/ 166 w 266"/>
                  <a:gd name="T9" fmla="*/ 3 h 336"/>
                  <a:gd name="T10" fmla="*/ 162 w 266"/>
                  <a:gd name="T11" fmla="*/ 1 h 336"/>
                  <a:gd name="T12" fmla="*/ 157 w 266"/>
                  <a:gd name="T13" fmla="*/ 0 h 336"/>
                  <a:gd name="T14" fmla="*/ 13 w 266"/>
                  <a:gd name="T15" fmla="*/ 0 h 336"/>
                  <a:gd name="T16" fmla="*/ 8 w 266"/>
                  <a:gd name="T17" fmla="*/ 1 h 336"/>
                  <a:gd name="T18" fmla="*/ 5 w 266"/>
                  <a:gd name="T19" fmla="*/ 3 h 336"/>
                  <a:gd name="T20" fmla="*/ 1 w 266"/>
                  <a:gd name="T21" fmla="*/ 7 h 336"/>
                  <a:gd name="T22" fmla="*/ 0 w 266"/>
                  <a:gd name="T23" fmla="*/ 11 h 336"/>
                  <a:gd name="T24" fmla="*/ 0 w 266"/>
                  <a:gd name="T25" fmla="*/ 325 h 336"/>
                  <a:gd name="T26" fmla="*/ 1 w 266"/>
                  <a:gd name="T27" fmla="*/ 329 h 336"/>
                  <a:gd name="T28" fmla="*/ 5 w 266"/>
                  <a:gd name="T29" fmla="*/ 333 h 336"/>
                  <a:gd name="T30" fmla="*/ 8 w 266"/>
                  <a:gd name="T31" fmla="*/ 335 h 336"/>
                  <a:gd name="T32" fmla="*/ 13 w 266"/>
                  <a:gd name="T33" fmla="*/ 336 h 336"/>
                  <a:gd name="T34" fmla="*/ 253 w 266"/>
                  <a:gd name="T35" fmla="*/ 336 h 336"/>
                  <a:gd name="T36" fmla="*/ 258 w 266"/>
                  <a:gd name="T37" fmla="*/ 335 h 336"/>
                  <a:gd name="T38" fmla="*/ 263 w 266"/>
                  <a:gd name="T39" fmla="*/ 333 h 336"/>
                  <a:gd name="T40" fmla="*/ 265 w 266"/>
                  <a:gd name="T41" fmla="*/ 329 h 336"/>
                  <a:gd name="T42" fmla="*/ 266 w 266"/>
                  <a:gd name="T43" fmla="*/ 325 h 336"/>
                  <a:gd name="T44" fmla="*/ 266 w 266"/>
                  <a:gd name="T45" fmla="*/ 108 h 336"/>
                  <a:gd name="T46" fmla="*/ 265 w 266"/>
                  <a:gd name="T47" fmla="*/ 104 h 336"/>
                  <a:gd name="T48" fmla="*/ 263 w 266"/>
                  <a:gd name="T49" fmla="*/ 100 h 336"/>
                  <a:gd name="T50" fmla="*/ 166 w 266"/>
                  <a:gd name="T51" fmla="*/ 3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6" h="336">
                    <a:moveTo>
                      <a:pt x="157" y="108"/>
                    </a:moveTo>
                    <a:lnTo>
                      <a:pt x="157" y="11"/>
                    </a:lnTo>
                    <a:lnTo>
                      <a:pt x="252" y="108"/>
                    </a:lnTo>
                    <a:lnTo>
                      <a:pt x="157" y="108"/>
                    </a:lnTo>
                    <a:close/>
                    <a:moveTo>
                      <a:pt x="166" y="3"/>
                    </a:moveTo>
                    <a:lnTo>
                      <a:pt x="162" y="1"/>
                    </a:lnTo>
                    <a:lnTo>
                      <a:pt x="157" y="0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325"/>
                    </a:lnTo>
                    <a:lnTo>
                      <a:pt x="1" y="329"/>
                    </a:lnTo>
                    <a:lnTo>
                      <a:pt x="5" y="333"/>
                    </a:lnTo>
                    <a:lnTo>
                      <a:pt x="8" y="335"/>
                    </a:lnTo>
                    <a:lnTo>
                      <a:pt x="13" y="336"/>
                    </a:lnTo>
                    <a:lnTo>
                      <a:pt x="253" y="336"/>
                    </a:lnTo>
                    <a:lnTo>
                      <a:pt x="258" y="335"/>
                    </a:lnTo>
                    <a:lnTo>
                      <a:pt x="263" y="333"/>
                    </a:lnTo>
                    <a:lnTo>
                      <a:pt x="265" y="329"/>
                    </a:lnTo>
                    <a:lnTo>
                      <a:pt x="266" y="325"/>
                    </a:lnTo>
                    <a:lnTo>
                      <a:pt x="266" y="108"/>
                    </a:lnTo>
                    <a:lnTo>
                      <a:pt x="265" y="104"/>
                    </a:lnTo>
                    <a:lnTo>
                      <a:pt x="263" y="100"/>
                    </a:lnTo>
                    <a:lnTo>
                      <a:pt x="166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6A8745A0-44CE-48BD-979B-C4CF447D76AA}"/>
              </a:ext>
            </a:extLst>
          </p:cNvPr>
          <p:cNvSpPr txBox="1"/>
          <p:nvPr/>
        </p:nvSpPr>
        <p:spPr>
          <a:xfrm>
            <a:off x="2451675" y="3337420"/>
            <a:ext cx="3234029" cy="90024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marL="171450" indent="-171450">
              <a:spcBef>
                <a:spcPts val="300"/>
              </a:spcBef>
              <a:buFont typeface="Calibri Light" panose="020F0302020204030204" pitchFamily="34" charset="0"/>
              <a:buChar char="›"/>
            </a:pPr>
            <a:r>
              <a:rPr lang="en-US" sz="1400" dirty="0">
                <a:cs typeface="Segoe UI" panose="020B0502040204020203" pitchFamily="34" charset="0"/>
              </a:rPr>
              <a:t>Lorem ipsum dolor sit </a:t>
            </a:r>
            <a:r>
              <a:rPr lang="en-US" sz="1400" dirty="0" err="1">
                <a:cs typeface="Segoe UI" panose="020B0502040204020203" pitchFamily="34" charset="0"/>
              </a:rPr>
              <a:t>amet</a:t>
            </a:r>
            <a:r>
              <a:rPr lang="en-US" sz="1400" dirty="0">
                <a:cs typeface="Segoe UI" panose="020B0502040204020203" pitchFamily="34" charset="0"/>
              </a:rPr>
              <a:t>, </a:t>
            </a:r>
            <a:r>
              <a:rPr lang="en-US" sz="1400" dirty="0" err="1">
                <a:cs typeface="Segoe UI" panose="020B0502040204020203" pitchFamily="34" charset="0"/>
              </a:rPr>
              <a:t>consectetur</a:t>
            </a:r>
            <a:r>
              <a:rPr lang="en-US" sz="1400" dirty="0">
                <a:cs typeface="Segoe UI" panose="020B0502040204020203" pitchFamily="34" charset="0"/>
              </a:rPr>
              <a:t> </a:t>
            </a:r>
            <a:r>
              <a:rPr lang="en-US" sz="1400" dirty="0" err="1">
                <a:cs typeface="Segoe UI" panose="020B0502040204020203" pitchFamily="34" charset="0"/>
              </a:rPr>
              <a:t>adipiscing</a:t>
            </a:r>
            <a:r>
              <a:rPr lang="en-US" sz="1400" dirty="0">
                <a:cs typeface="Segoe UI" panose="020B0502040204020203" pitchFamily="34" charset="0"/>
              </a:rPr>
              <a:t> </a:t>
            </a:r>
            <a:r>
              <a:rPr lang="en-US" sz="1400" dirty="0" err="1">
                <a:cs typeface="Segoe UI" panose="020B0502040204020203" pitchFamily="34" charset="0"/>
              </a:rPr>
              <a:t>elit</a:t>
            </a:r>
            <a:r>
              <a:rPr lang="en-US" sz="1400" dirty="0">
                <a:cs typeface="Segoe UI" panose="020B0502040204020203" pitchFamily="34" charset="0"/>
              </a:rPr>
              <a:t>.</a:t>
            </a:r>
          </a:p>
          <a:p>
            <a:pPr marL="171450" indent="-171450">
              <a:spcBef>
                <a:spcPts val="300"/>
              </a:spcBef>
              <a:buFont typeface="Calibri Light" panose="020F0302020204030204" pitchFamily="34" charset="0"/>
              <a:buChar char="›"/>
            </a:pPr>
            <a:r>
              <a:rPr lang="en-US" sz="1400" dirty="0">
                <a:cs typeface="Segoe UI" panose="020B0502040204020203" pitchFamily="34" charset="0"/>
              </a:rPr>
              <a:t>Lorem ipsum dolor sit </a:t>
            </a:r>
            <a:r>
              <a:rPr lang="en-US" sz="1400" dirty="0" err="1">
                <a:cs typeface="Segoe UI" panose="020B0502040204020203" pitchFamily="34" charset="0"/>
              </a:rPr>
              <a:t>amet</a:t>
            </a:r>
            <a:r>
              <a:rPr lang="en-US" sz="1400" dirty="0">
                <a:cs typeface="Segoe UI" panose="020B0502040204020203" pitchFamily="34" charset="0"/>
              </a:rPr>
              <a:t>, </a:t>
            </a:r>
            <a:r>
              <a:rPr lang="en-US" sz="1400" dirty="0" err="1">
                <a:cs typeface="Segoe UI" panose="020B0502040204020203" pitchFamily="34" charset="0"/>
              </a:rPr>
              <a:t>consectetur</a:t>
            </a:r>
            <a:r>
              <a:rPr lang="en-US" sz="1400" dirty="0">
                <a:cs typeface="Segoe UI" panose="020B0502040204020203" pitchFamily="34" charset="0"/>
              </a:rPr>
              <a:t> </a:t>
            </a:r>
            <a:r>
              <a:rPr lang="en-US" sz="1400" dirty="0" err="1">
                <a:cs typeface="Segoe UI" panose="020B0502040204020203" pitchFamily="34" charset="0"/>
              </a:rPr>
              <a:t>adipiscing</a:t>
            </a:r>
            <a:r>
              <a:rPr lang="en-US" sz="1400" dirty="0">
                <a:cs typeface="Segoe UI" panose="020B0502040204020203" pitchFamily="34" charset="0"/>
              </a:rPr>
              <a:t> </a:t>
            </a:r>
            <a:r>
              <a:rPr lang="en-US" sz="1400" dirty="0" err="1">
                <a:cs typeface="Segoe UI" panose="020B0502040204020203" pitchFamily="34" charset="0"/>
              </a:rPr>
              <a:t>elit</a:t>
            </a:r>
            <a:r>
              <a:rPr lang="en-US" sz="1400" dirty="0"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04DE1C91-0EE3-4209-87EC-B6C973EF48F7}"/>
              </a:ext>
            </a:extLst>
          </p:cNvPr>
          <p:cNvSpPr txBox="1"/>
          <p:nvPr/>
        </p:nvSpPr>
        <p:spPr>
          <a:xfrm>
            <a:off x="2451675" y="4948505"/>
            <a:ext cx="3234029" cy="90024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marL="171450" indent="-171450">
              <a:spcBef>
                <a:spcPts val="300"/>
              </a:spcBef>
              <a:buFont typeface="Calibri Light" panose="020F0302020204030204" pitchFamily="34" charset="0"/>
              <a:buChar char="›"/>
            </a:pPr>
            <a:r>
              <a:rPr lang="en-US" sz="1400" dirty="0">
                <a:cs typeface="Segoe UI" panose="020B0502040204020203" pitchFamily="34" charset="0"/>
              </a:rPr>
              <a:t>Lorem ipsum dolor sit </a:t>
            </a:r>
            <a:r>
              <a:rPr lang="en-US" sz="1400" dirty="0" err="1">
                <a:cs typeface="Segoe UI" panose="020B0502040204020203" pitchFamily="34" charset="0"/>
              </a:rPr>
              <a:t>amet</a:t>
            </a:r>
            <a:r>
              <a:rPr lang="en-US" sz="1400" dirty="0">
                <a:cs typeface="Segoe UI" panose="020B0502040204020203" pitchFamily="34" charset="0"/>
              </a:rPr>
              <a:t>, </a:t>
            </a:r>
            <a:r>
              <a:rPr lang="en-US" sz="1400" dirty="0" err="1">
                <a:cs typeface="Segoe UI" panose="020B0502040204020203" pitchFamily="34" charset="0"/>
              </a:rPr>
              <a:t>consectetur</a:t>
            </a:r>
            <a:r>
              <a:rPr lang="en-US" sz="1400" dirty="0">
                <a:cs typeface="Segoe UI" panose="020B0502040204020203" pitchFamily="34" charset="0"/>
              </a:rPr>
              <a:t> </a:t>
            </a:r>
            <a:r>
              <a:rPr lang="en-US" sz="1400" dirty="0" err="1">
                <a:cs typeface="Segoe UI" panose="020B0502040204020203" pitchFamily="34" charset="0"/>
              </a:rPr>
              <a:t>adipiscing</a:t>
            </a:r>
            <a:r>
              <a:rPr lang="en-US" sz="1400" dirty="0">
                <a:cs typeface="Segoe UI" panose="020B0502040204020203" pitchFamily="34" charset="0"/>
              </a:rPr>
              <a:t> </a:t>
            </a:r>
            <a:r>
              <a:rPr lang="en-US" sz="1400" dirty="0" err="1">
                <a:cs typeface="Segoe UI" panose="020B0502040204020203" pitchFamily="34" charset="0"/>
              </a:rPr>
              <a:t>elit</a:t>
            </a:r>
            <a:r>
              <a:rPr lang="en-US" sz="1400" dirty="0">
                <a:cs typeface="Segoe UI" panose="020B0502040204020203" pitchFamily="34" charset="0"/>
              </a:rPr>
              <a:t>.</a:t>
            </a:r>
          </a:p>
          <a:p>
            <a:pPr marL="171450" indent="-171450">
              <a:spcBef>
                <a:spcPts val="300"/>
              </a:spcBef>
              <a:buFont typeface="Calibri Light" panose="020F0302020204030204" pitchFamily="34" charset="0"/>
              <a:buChar char="›"/>
            </a:pPr>
            <a:r>
              <a:rPr lang="en-US" sz="1400" dirty="0">
                <a:cs typeface="Segoe UI" panose="020B0502040204020203" pitchFamily="34" charset="0"/>
              </a:rPr>
              <a:t>Lorem ipsum dolor sit </a:t>
            </a:r>
            <a:r>
              <a:rPr lang="en-US" sz="1400" dirty="0" err="1">
                <a:cs typeface="Segoe UI" panose="020B0502040204020203" pitchFamily="34" charset="0"/>
              </a:rPr>
              <a:t>amet</a:t>
            </a:r>
            <a:r>
              <a:rPr lang="en-US" sz="1400" dirty="0">
                <a:cs typeface="Segoe UI" panose="020B0502040204020203" pitchFamily="34" charset="0"/>
              </a:rPr>
              <a:t>, </a:t>
            </a:r>
            <a:r>
              <a:rPr lang="en-US" sz="1400" dirty="0" err="1">
                <a:cs typeface="Segoe UI" panose="020B0502040204020203" pitchFamily="34" charset="0"/>
              </a:rPr>
              <a:t>consectetur</a:t>
            </a:r>
            <a:r>
              <a:rPr lang="en-US" sz="1400" dirty="0">
                <a:cs typeface="Segoe UI" panose="020B0502040204020203" pitchFamily="34" charset="0"/>
              </a:rPr>
              <a:t> </a:t>
            </a:r>
            <a:r>
              <a:rPr lang="en-US" sz="1400" dirty="0" err="1">
                <a:cs typeface="Segoe UI" panose="020B0502040204020203" pitchFamily="34" charset="0"/>
              </a:rPr>
              <a:t>adipiscing</a:t>
            </a:r>
            <a:r>
              <a:rPr lang="en-US" sz="1400" dirty="0">
                <a:cs typeface="Segoe UI" panose="020B0502040204020203" pitchFamily="34" charset="0"/>
              </a:rPr>
              <a:t> </a:t>
            </a:r>
            <a:r>
              <a:rPr lang="en-US" sz="1400" dirty="0" err="1">
                <a:cs typeface="Segoe UI" panose="020B0502040204020203" pitchFamily="34" charset="0"/>
              </a:rPr>
              <a:t>elit</a:t>
            </a:r>
            <a:r>
              <a:rPr lang="en-US" sz="1400" dirty="0"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xmlns="" id="{9D9805A3-99BA-421A-BB77-2AC79FC35636}"/>
              </a:ext>
            </a:extLst>
          </p:cNvPr>
          <p:cNvSpPr/>
          <p:nvPr/>
        </p:nvSpPr>
        <p:spPr>
          <a:xfrm>
            <a:off x="5904871" y="1472138"/>
            <a:ext cx="962025" cy="4630810"/>
          </a:xfrm>
          <a:prstGeom prst="chevron">
            <a:avLst>
              <a:gd name="adj" fmla="val 7079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2BFD4063-2B93-49B1-BA07-CD4D0FE781BE}"/>
              </a:ext>
            </a:extLst>
          </p:cNvPr>
          <p:cNvSpPr txBox="1"/>
          <p:nvPr/>
        </p:nvSpPr>
        <p:spPr>
          <a:xfrm>
            <a:off x="8713870" y="2666381"/>
            <a:ext cx="2672442" cy="221599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600" dirty="0"/>
              <a:t>“Lorem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</a:t>
            </a:r>
            <a:r>
              <a:rPr lang="en-US" sz="1600" dirty="0" err="1"/>
              <a:t>sed</a:t>
            </a:r>
            <a:r>
              <a:rPr lang="en-US" sz="1600" dirty="0"/>
              <a:t>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Ut </a:t>
            </a:r>
            <a:r>
              <a:rPr lang="en-US" sz="1600" dirty="0" err="1"/>
              <a:t>enim</a:t>
            </a:r>
            <a:r>
              <a:rPr lang="en-US" sz="1600" dirty="0"/>
              <a:t> ad minim </a:t>
            </a:r>
            <a:r>
              <a:rPr lang="en-US" sz="1600" dirty="0" err="1"/>
              <a:t>veniam</a:t>
            </a:r>
            <a:r>
              <a:rPr lang="en-US" sz="1600" dirty="0"/>
              <a:t>, </a:t>
            </a:r>
            <a:r>
              <a:rPr lang="en-US" sz="1600" dirty="0" err="1"/>
              <a:t>quis</a:t>
            </a:r>
            <a:r>
              <a:rPr lang="en-US" sz="1600" dirty="0"/>
              <a:t> </a:t>
            </a:r>
            <a:r>
              <a:rPr lang="en-US" sz="1600" dirty="0" err="1"/>
              <a:t>nostrud</a:t>
            </a:r>
            <a:r>
              <a:rPr lang="en-US" sz="1600" dirty="0"/>
              <a:t> exercitation </a:t>
            </a:r>
            <a:r>
              <a:rPr lang="en-US" sz="1600" dirty="0" err="1"/>
              <a:t>ullamco</a:t>
            </a:r>
            <a:r>
              <a:rPr lang="en-US" sz="1600" dirty="0"/>
              <a:t> </a:t>
            </a:r>
            <a:r>
              <a:rPr lang="en-US" sz="1600" dirty="0" err="1"/>
              <a:t>laboris</a:t>
            </a:r>
            <a:r>
              <a:rPr lang="en-US" sz="1600" dirty="0"/>
              <a:t> nisi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aliquip</a:t>
            </a:r>
            <a:r>
              <a:rPr lang="en-US" sz="1600" dirty="0"/>
              <a:t> ex </a:t>
            </a:r>
            <a:r>
              <a:rPr lang="en-US" sz="1600" dirty="0" err="1"/>
              <a:t>ea</a:t>
            </a:r>
            <a:r>
              <a:rPr lang="en-US" sz="1600" dirty="0"/>
              <a:t> </a:t>
            </a:r>
            <a:r>
              <a:rPr lang="en-US" sz="1600" dirty="0" err="1"/>
              <a:t>commodo</a:t>
            </a:r>
            <a:r>
              <a:rPr lang="en-US" sz="1600" dirty="0"/>
              <a:t> </a:t>
            </a:r>
            <a:r>
              <a:rPr lang="en-US" sz="1600" dirty="0" err="1"/>
              <a:t>consequat</a:t>
            </a:r>
            <a:r>
              <a:rPr lang="en-US" sz="1600" dirty="0"/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2867087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E644369-E210-4D63-BBB1-6EDC19A2ED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t="14062" r="16167" b="1562"/>
          <a:stretch/>
        </p:blipFill>
        <p:spPr>
          <a:xfrm>
            <a:off x="-3134299" y="0"/>
            <a:ext cx="9966899" cy="6858000"/>
          </a:xfrm>
          <a:custGeom>
            <a:avLst/>
            <a:gdLst>
              <a:gd name="connsiteX0" fmla="*/ 0 w 9966899"/>
              <a:gd name="connsiteY0" fmla="*/ 0 h 6858000"/>
              <a:gd name="connsiteX1" fmla="*/ 5829350 w 9966899"/>
              <a:gd name="connsiteY1" fmla="*/ 0 h 6858000"/>
              <a:gd name="connsiteX2" fmla="*/ 6836451 w 9966899"/>
              <a:gd name="connsiteY2" fmla="*/ 0 h 6858000"/>
              <a:gd name="connsiteX3" fmla="*/ 9966899 w 9966899"/>
              <a:gd name="connsiteY3" fmla="*/ 0 h 6858000"/>
              <a:gd name="connsiteX4" fmla="*/ 7271848 w 9966899"/>
              <a:gd name="connsiteY4" fmla="*/ 6858000 h 6858000"/>
              <a:gd name="connsiteX5" fmla="*/ 6836451 w 9966899"/>
              <a:gd name="connsiteY5" fmla="*/ 6858000 h 6858000"/>
              <a:gd name="connsiteX6" fmla="*/ 3134299 w 9966899"/>
              <a:gd name="connsiteY6" fmla="*/ 6858000 h 6858000"/>
              <a:gd name="connsiteX7" fmla="*/ 0 w 99668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66899" h="6858000">
                <a:moveTo>
                  <a:pt x="0" y="0"/>
                </a:moveTo>
                <a:lnTo>
                  <a:pt x="5829350" y="0"/>
                </a:lnTo>
                <a:lnTo>
                  <a:pt x="6836451" y="0"/>
                </a:lnTo>
                <a:lnTo>
                  <a:pt x="9966899" y="0"/>
                </a:lnTo>
                <a:lnTo>
                  <a:pt x="7271848" y="6858000"/>
                </a:lnTo>
                <a:lnTo>
                  <a:pt x="6836451" y="6858000"/>
                </a:lnTo>
                <a:lnTo>
                  <a:pt x="313429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52D47"/>
          </a:solidFill>
        </p:spPr>
      </p:pic>
      <p:sp>
        <p:nvSpPr>
          <p:cNvPr id="7" name="Parallelogram 6">
            <a:extLst>
              <a:ext uri="{FF2B5EF4-FFF2-40B4-BE49-F238E27FC236}">
                <a16:creationId xmlns:a16="http://schemas.microsoft.com/office/drawing/2014/main" xmlns="" id="{40218178-BD6C-4151-9F5D-5F58D5101563}"/>
              </a:ext>
            </a:extLst>
          </p:cNvPr>
          <p:cNvSpPr/>
          <p:nvPr/>
        </p:nvSpPr>
        <p:spPr>
          <a:xfrm>
            <a:off x="0" y="0"/>
            <a:ext cx="6832600" cy="6858000"/>
          </a:xfrm>
          <a:prstGeom prst="parallelogram">
            <a:avLst>
              <a:gd name="adj" fmla="val 39444"/>
            </a:avLst>
          </a:prstGeom>
          <a:solidFill>
            <a:srgbClr val="152D4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91C5E263-9F74-48B6-A4CD-09FD31AAC3A4}"/>
              </a:ext>
            </a:extLst>
          </p:cNvPr>
          <p:cNvCxnSpPr>
            <a:cxnSpLocks/>
          </p:cNvCxnSpPr>
          <p:nvPr/>
        </p:nvCxnSpPr>
        <p:spPr>
          <a:xfrm flipH="1">
            <a:off x="4459028" y="3222171"/>
            <a:ext cx="1636972" cy="4169229"/>
          </a:xfrm>
          <a:prstGeom prst="line">
            <a:avLst/>
          </a:prstGeom>
          <a:ln w="127000" cap="rnd">
            <a:solidFill>
              <a:srgbClr val="FCC23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BB56FAB4-2D0A-49B6-94C7-B01ED8205E3D}"/>
              </a:ext>
            </a:extLst>
          </p:cNvPr>
          <p:cNvCxnSpPr/>
          <p:nvPr/>
        </p:nvCxnSpPr>
        <p:spPr>
          <a:xfrm flipH="1">
            <a:off x="9982200" y="-177800"/>
            <a:ext cx="2209800" cy="5626100"/>
          </a:xfrm>
          <a:prstGeom prst="line">
            <a:avLst/>
          </a:prstGeom>
          <a:ln w="127000" cap="rnd">
            <a:solidFill>
              <a:srgbClr val="ED625B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81E0322-9D26-48D8-985E-0DF3491D1214}"/>
              </a:ext>
            </a:extLst>
          </p:cNvPr>
          <p:cNvCxnSpPr>
            <a:cxnSpLocks/>
          </p:cNvCxnSpPr>
          <p:nvPr/>
        </p:nvCxnSpPr>
        <p:spPr>
          <a:xfrm flipH="1">
            <a:off x="11226800" y="-203966"/>
            <a:ext cx="1466850" cy="3734566"/>
          </a:xfrm>
          <a:prstGeom prst="line">
            <a:avLst/>
          </a:prstGeom>
          <a:ln w="127000" cap="rnd">
            <a:solidFill>
              <a:srgbClr val="ED625B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D2388641-DA9D-4FE7-A2BA-79FFF1AF3AE0}"/>
              </a:ext>
            </a:extLst>
          </p:cNvPr>
          <p:cNvCxnSpPr/>
          <p:nvPr/>
        </p:nvCxnSpPr>
        <p:spPr>
          <a:xfrm flipH="1">
            <a:off x="3951027" y="1765300"/>
            <a:ext cx="2209800" cy="5626100"/>
          </a:xfrm>
          <a:prstGeom prst="line">
            <a:avLst/>
          </a:prstGeom>
          <a:ln w="127000" cap="rnd">
            <a:solidFill>
              <a:srgbClr val="FCC23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3">
            <a:extLst>
              <a:ext uri="{FF2B5EF4-FFF2-40B4-BE49-F238E27FC236}">
                <a16:creationId xmlns:a16="http://schemas.microsoft.com/office/drawing/2014/main" xmlns="" id="{3C0448D2-22DF-4614-B63F-22B922D5E77C}"/>
              </a:ext>
            </a:extLst>
          </p:cNvPr>
          <p:cNvSpPr txBox="1">
            <a:spLocks/>
          </p:cNvSpPr>
          <p:nvPr/>
        </p:nvSpPr>
        <p:spPr>
          <a:xfrm>
            <a:off x="7199086" y="2210207"/>
            <a:ext cx="3962400" cy="243759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152D47"/>
                </a:solidFill>
                <a:effectLst/>
                <a:uLnTx/>
                <a:uFillTx/>
                <a:ea typeface="+mj-ea"/>
                <a:cs typeface="+mj-cs"/>
              </a:rPr>
              <a:t>THANK </a:t>
            </a:r>
            <a:r>
              <a:rPr kumimoji="0" lang="en-US" sz="8800" i="0" u="none" strike="noStrike" kern="1200" cap="none" spc="0" normalizeH="0" baseline="0" noProof="0" dirty="0">
                <a:ln>
                  <a:noFill/>
                </a:ln>
                <a:solidFill>
                  <a:srgbClr val="152D47"/>
                </a:solidFill>
                <a:effectLst/>
                <a:uLnTx/>
                <a:uFillTx/>
                <a:ea typeface="+mj-ea"/>
                <a:cs typeface="+mj-cs"/>
              </a:rPr>
              <a:t>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91FA1F4-1D67-4AB6-B388-10A8CB5F0800}"/>
              </a:ext>
            </a:extLst>
          </p:cNvPr>
          <p:cNvSpPr/>
          <p:nvPr/>
        </p:nvSpPr>
        <p:spPr>
          <a:xfrm>
            <a:off x="-3134299" y="0"/>
            <a:ext cx="3134299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4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Rectangle 239">
            <a:extLst>
              <a:ext uri="{FF2B5EF4-FFF2-40B4-BE49-F238E27FC236}">
                <a16:creationId xmlns="" xmlns:a16="http://schemas.microsoft.com/office/drawing/2014/main" id="{8C88FE1C-688C-44C0-862D-74DABA889665}"/>
              </a:ext>
            </a:extLst>
          </p:cNvPr>
          <p:cNvSpPr/>
          <p:nvPr/>
        </p:nvSpPr>
        <p:spPr>
          <a:xfrm>
            <a:off x="653272" y="434556"/>
            <a:ext cx="10885456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Let us design this presentation for you.</a:t>
            </a:r>
          </a:p>
        </p:txBody>
      </p:sp>
      <p:sp>
        <p:nvSpPr>
          <p:cNvPr id="565" name="Isosceles Triangle 564">
            <a:extLst>
              <a:ext uri="{FF2B5EF4-FFF2-40B4-BE49-F238E27FC236}">
                <a16:creationId xmlns="" xmlns:a16="http://schemas.microsoft.com/office/drawing/2014/main" id="{E48C5D7F-3FE5-4BD4-8CC2-40C2492F973D}"/>
              </a:ext>
            </a:extLst>
          </p:cNvPr>
          <p:cNvSpPr/>
          <p:nvPr/>
        </p:nvSpPr>
        <p:spPr>
          <a:xfrm rot="20109966">
            <a:off x="6120534" y="1310077"/>
            <a:ext cx="287696" cy="248016"/>
          </a:xfrm>
          <a:prstGeom prst="triangle">
            <a:avLst/>
          </a:prstGeom>
          <a:solidFill>
            <a:srgbClr val="E5F3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86" name="Group 585">
            <a:extLst>
              <a:ext uri="{FF2B5EF4-FFF2-40B4-BE49-F238E27FC236}">
                <a16:creationId xmlns="" xmlns:a16="http://schemas.microsoft.com/office/drawing/2014/main" id="{84DB4B47-70CD-40A8-AEBA-FAC29086B7BA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0" y="4948862"/>
            <a:chExt cx="12192000" cy="1909138"/>
          </a:xfrm>
        </p:grpSpPr>
        <p:sp>
          <p:nvSpPr>
            <p:cNvPr id="581" name="Freeform: Shape 580">
              <a:extLst>
                <a:ext uri="{FF2B5EF4-FFF2-40B4-BE49-F238E27FC236}">
                  <a16:creationId xmlns="" xmlns:a16="http://schemas.microsoft.com/office/drawing/2014/main" id="{EC8A8E7C-BAB8-407C-8A01-01AE43B3DFE0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1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="" xmlns:a16="http://schemas.microsoft.com/office/drawing/2014/main" id="{1B1270EC-F20C-4551-B4C7-0EEEFAFBC5EE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F9">
                <a:alpha val="11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0" name="Rectangle 269">
            <a:extLst>
              <a:ext uri="{FF2B5EF4-FFF2-40B4-BE49-F238E27FC236}">
                <a16:creationId xmlns="" xmlns:a16="http://schemas.microsoft.com/office/drawing/2014/main" id="{BF0AB998-212F-4119-B600-51E2A18D3BC8}"/>
              </a:ext>
            </a:extLst>
          </p:cNvPr>
          <p:cNvSpPr/>
          <p:nvPr/>
        </p:nvSpPr>
        <p:spPr>
          <a:xfrm>
            <a:off x="1685253" y="5640133"/>
            <a:ext cx="882149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Go </a:t>
            </a:r>
            <a:r>
              <a:rPr kumimoji="0" lang="id-ID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to</a:t>
            </a: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id-ID" sz="2800" dirty="0" err="1" smtClean="0">
                <a:solidFill>
                  <a:srgbClr val="083D65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designmypresentation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.</a:t>
            </a:r>
            <a:r>
              <a:rPr kumimoji="0" lang="id-ID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com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for more information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="" xmlns:a16="http://schemas.microsoft.com/office/drawing/2014/main" id="{B43C1DB7-504B-4881-8E14-10FD47DBF1D9}"/>
              </a:ext>
            </a:extLst>
          </p:cNvPr>
          <p:cNvGrpSpPr/>
          <p:nvPr/>
        </p:nvGrpSpPr>
        <p:grpSpPr>
          <a:xfrm>
            <a:off x="1090375" y="1434085"/>
            <a:ext cx="9996469" cy="3498876"/>
            <a:chOff x="1090375" y="1336854"/>
            <a:chExt cx="9996469" cy="3498876"/>
          </a:xfrm>
        </p:grpSpPr>
        <p:sp>
          <p:nvSpPr>
            <p:cNvPr id="564" name="Isosceles Triangle 563">
              <a:extLst>
                <a:ext uri="{FF2B5EF4-FFF2-40B4-BE49-F238E27FC236}">
                  <a16:creationId xmlns="" xmlns:a16="http://schemas.microsoft.com/office/drawing/2014/main" id="{30BAFA44-C23F-48FB-A808-ACAF6366400E}"/>
                </a:ext>
              </a:extLst>
            </p:cNvPr>
            <p:cNvSpPr/>
            <p:nvPr/>
          </p:nvSpPr>
          <p:spPr>
            <a:xfrm rot="900000">
              <a:off x="1497384" y="1336854"/>
              <a:ext cx="287696" cy="248016"/>
            </a:xfrm>
            <a:prstGeom prst="triangle">
              <a:avLst/>
            </a:prstGeom>
            <a:solidFill>
              <a:srgbClr val="E5F3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03" name="Straight Connector 302">
              <a:extLst>
                <a:ext uri="{FF2B5EF4-FFF2-40B4-BE49-F238E27FC236}">
                  <a16:creationId xmlns="" xmlns:a16="http://schemas.microsoft.com/office/drawing/2014/main" id="{F55B6928-8471-405F-A0B0-C04E1ABDA3B8}"/>
                </a:ext>
              </a:extLst>
            </p:cNvPr>
            <p:cNvCxnSpPr>
              <a:stCxn id="287" idx="6"/>
              <a:endCxn id="292" idx="2"/>
            </p:cNvCxnSpPr>
            <p:nvPr/>
          </p:nvCxnSpPr>
          <p:spPr>
            <a:xfrm flipV="1">
              <a:off x="8443406" y="3388660"/>
              <a:ext cx="2403577" cy="390460"/>
            </a:xfrm>
            <a:prstGeom prst="line">
              <a:avLst/>
            </a:prstGeom>
            <a:ln w="28575">
              <a:solidFill>
                <a:srgbClr val="E5F3F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="" xmlns:a16="http://schemas.microsoft.com/office/drawing/2014/main" id="{28104698-AFED-481F-9B12-0C8406DEBA91}"/>
                </a:ext>
              </a:extLst>
            </p:cNvPr>
            <p:cNvCxnSpPr>
              <a:stCxn id="285" idx="5"/>
              <a:endCxn id="286" idx="2"/>
            </p:cNvCxnSpPr>
            <p:nvPr/>
          </p:nvCxnSpPr>
          <p:spPr>
            <a:xfrm flipV="1">
              <a:off x="6158784" y="2532080"/>
              <a:ext cx="2221674" cy="104600"/>
            </a:xfrm>
            <a:prstGeom prst="line">
              <a:avLst/>
            </a:prstGeom>
            <a:ln w="28575">
              <a:solidFill>
                <a:srgbClr val="E5F3F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="" xmlns:a16="http://schemas.microsoft.com/office/drawing/2014/main" id="{6F63736D-D63F-4052-97CB-085BE844A6C7}"/>
                </a:ext>
              </a:extLst>
            </p:cNvPr>
            <p:cNvCxnSpPr>
              <a:stCxn id="271" idx="5"/>
              <a:endCxn id="281" idx="2"/>
            </p:cNvCxnSpPr>
            <p:nvPr/>
          </p:nvCxnSpPr>
          <p:spPr>
            <a:xfrm>
              <a:off x="3890319" y="3446311"/>
              <a:ext cx="2005082" cy="405347"/>
            </a:xfrm>
            <a:prstGeom prst="line">
              <a:avLst/>
            </a:prstGeom>
            <a:ln w="28575">
              <a:solidFill>
                <a:srgbClr val="E5F3F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="" xmlns:a16="http://schemas.microsoft.com/office/drawing/2014/main" id="{980D0A8E-6356-4BAF-AEF9-46326E7A618F}"/>
                </a:ext>
              </a:extLst>
            </p:cNvPr>
            <p:cNvCxnSpPr>
              <a:stCxn id="269" idx="7"/>
              <a:endCxn id="242" idx="2"/>
            </p:cNvCxnSpPr>
            <p:nvPr/>
          </p:nvCxnSpPr>
          <p:spPr>
            <a:xfrm flipV="1">
              <a:off x="1270549" y="2017794"/>
              <a:ext cx="2514226" cy="567174"/>
            </a:xfrm>
            <a:prstGeom prst="line">
              <a:avLst/>
            </a:prstGeom>
            <a:ln w="28575">
              <a:solidFill>
                <a:srgbClr val="E5F3F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Oval 241">
              <a:extLst>
                <a:ext uri="{FF2B5EF4-FFF2-40B4-BE49-F238E27FC236}">
                  <a16:creationId xmlns="" xmlns:a16="http://schemas.microsoft.com/office/drawing/2014/main" id="{BEEF6006-DD22-4AC7-922F-971E32F1A07E}"/>
                </a:ext>
              </a:extLst>
            </p:cNvPr>
            <p:cNvSpPr/>
            <p:nvPr/>
          </p:nvSpPr>
          <p:spPr>
            <a:xfrm>
              <a:off x="3784775" y="1912250"/>
              <a:ext cx="211087" cy="211087"/>
            </a:xfrm>
            <a:prstGeom prst="ellipse">
              <a:avLst/>
            </a:prstGeom>
            <a:solidFill>
              <a:srgbClr val="E5F3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="" xmlns:a16="http://schemas.microsoft.com/office/drawing/2014/main" id="{B727B9C0-5C95-40BA-BFA7-41D5FB611CEB}"/>
                </a:ext>
              </a:extLst>
            </p:cNvPr>
            <p:cNvSpPr/>
            <p:nvPr/>
          </p:nvSpPr>
          <p:spPr>
            <a:xfrm>
              <a:off x="3540200" y="4343287"/>
              <a:ext cx="2789550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83D65"/>
                  </a:solidFill>
                  <a:effectLst/>
                  <a:uLnTx/>
                  <a:uFillTx/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Want this presentation in your own branding?</a:t>
              </a:r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="" xmlns:a16="http://schemas.microsoft.com/office/drawing/2014/main" id="{EE2D68C8-9023-440B-AE27-C940A1160B43}"/>
                </a:ext>
              </a:extLst>
            </p:cNvPr>
            <p:cNvSpPr/>
            <p:nvPr/>
          </p:nvSpPr>
          <p:spPr>
            <a:xfrm>
              <a:off x="8278908" y="4343287"/>
              <a:ext cx="2305162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83D65"/>
                  </a:solidFill>
                  <a:effectLst/>
                  <a:uLnTx/>
                  <a:uFillTx/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Prices start at </a:t>
              </a:r>
              <a:r>
                <a:rPr kumimoji="0" lang="id-ID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83D65"/>
                  </a:solidFill>
                  <a:effectLst/>
                  <a:uLnTx/>
                  <a:uFillTx/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/>
              </a:r>
              <a:br>
                <a:rPr kumimoji="0" lang="id-ID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83D65"/>
                  </a:solidFill>
                  <a:effectLst/>
                  <a:uLnTx/>
                  <a:uFillTx/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</a:b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83D65"/>
                  </a:solidFill>
                  <a:effectLst/>
                  <a:uLnTx/>
                  <a:uFillTx/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$10 per slide.</a:t>
              </a: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="" xmlns:a16="http://schemas.microsoft.com/office/drawing/2014/main" id="{634B8C96-2768-41D5-A311-8230E4E24BC0}"/>
                </a:ext>
              </a:extLst>
            </p:cNvPr>
            <p:cNvSpPr/>
            <p:nvPr/>
          </p:nvSpPr>
          <p:spPr>
            <a:xfrm>
              <a:off x="1960643" y="3342555"/>
              <a:ext cx="1469777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83D65"/>
                  </a:solidFill>
                  <a:effectLst/>
                  <a:uLnTx/>
                  <a:uFillTx/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Short </a:t>
              </a:r>
              <a:r>
                <a:rPr kumimoji="0" lang="id-ID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83D65"/>
                  </a:solidFill>
                  <a:effectLst/>
                  <a:uLnTx/>
                  <a:uFillTx/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/>
              </a:r>
              <a:br>
                <a:rPr kumimoji="0" lang="id-ID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83D65"/>
                  </a:solidFill>
                  <a:effectLst/>
                  <a:uLnTx/>
                  <a:uFillTx/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</a:b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83D65"/>
                  </a:solidFill>
                  <a:effectLst/>
                  <a:uLnTx/>
                  <a:uFillTx/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on time?</a:t>
              </a: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="" xmlns:a16="http://schemas.microsoft.com/office/drawing/2014/main" id="{91E37755-DDC4-4CDD-B433-725A6CB3DB69}"/>
                </a:ext>
              </a:extLst>
            </p:cNvPr>
            <p:cNvSpPr/>
            <p:nvPr/>
          </p:nvSpPr>
          <p:spPr>
            <a:xfrm>
              <a:off x="6023675" y="3342555"/>
              <a:ext cx="2305162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83D65"/>
                  </a:solidFill>
                  <a:effectLst/>
                  <a:uLnTx/>
                  <a:uFillTx/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Want a high-impact custom design?</a:t>
              </a:r>
            </a:p>
          </p:txBody>
        </p:sp>
        <p:sp>
          <p:nvSpPr>
            <p:cNvPr id="269" name="Oval 268">
              <a:extLst>
                <a:ext uri="{FF2B5EF4-FFF2-40B4-BE49-F238E27FC236}">
                  <a16:creationId xmlns="" xmlns:a16="http://schemas.microsoft.com/office/drawing/2014/main" id="{D0252869-A674-4CCF-89F1-255CE4BD9B12}"/>
                </a:ext>
              </a:extLst>
            </p:cNvPr>
            <p:cNvSpPr/>
            <p:nvPr/>
          </p:nvSpPr>
          <p:spPr>
            <a:xfrm>
              <a:off x="1090375" y="2554055"/>
              <a:ext cx="211087" cy="211087"/>
            </a:xfrm>
            <a:prstGeom prst="ellipse">
              <a:avLst/>
            </a:prstGeom>
            <a:solidFill>
              <a:srgbClr val="E5F3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1" name="Oval 270">
              <a:extLst>
                <a:ext uri="{FF2B5EF4-FFF2-40B4-BE49-F238E27FC236}">
                  <a16:creationId xmlns="" xmlns:a16="http://schemas.microsoft.com/office/drawing/2014/main" id="{74C29562-4D8A-4BC3-BC55-F5F632ADB769}"/>
                </a:ext>
              </a:extLst>
            </p:cNvPr>
            <p:cNvSpPr/>
            <p:nvPr/>
          </p:nvSpPr>
          <p:spPr>
            <a:xfrm>
              <a:off x="3758883" y="3314875"/>
              <a:ext cx="153987" cy="153987"/>
            </a:xfrm>
            <a:prstGeom prst="ellipse">
              <a:avLst/>
            </a:prstGeom>
            <a:solidFill>
              <a:srgbClr val="E5F3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78" name="Straight Connector 277">
              <a:extLst>
                <a:ext uri="{FF2B5EF4-FFF2-40B4-BE49-F238E27FC236}">
                  <a16:creationId xmlns="" xmlns:a16="http://schemas.microsoft.com/office/drawing/2014/main" id="{371205B8-A073-41A0-AAB9-7F8FC29856D5}"/>
                </a:ext>
              </a:extLst>
            </p:cNvPr>
            <p:cNvCxnSpPr>
              <a:cxnSpLocks/>
              <a:stCxn id="242" idx="4"/>
              <a:endCxn id="271" idx="0"/>
            </p:cNvCxnSpPr>
            <p:nvPr/>
          </p:nvCxnSpPr>
          <p:spPr>
            <a:xfrm flipH="1">
              <a:off x="3835877" y="2123337"/>
              <a:ext cx="54442" cy="1191538"/>
            </a:xfrm>
            <a:prstGeom prst="line">
              <a:avLst/>
            </a:prstGeom>
            <a:ln w="28575">
              <a:solidFill>
                <a:srgbClr val="E5F3F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1" name="Oval 280">
              <a:extLst>
                <a:ext uri="{FF2B5EF4-FFF2-40B4-BE49-F238E27FC236}">
                  <a16:creationId xmlns="" xmlns:a16="http://schemas.microsoft.com/office/drawing/2014/main" id="{8401701A-F859-467A-BFE0-728FAD1B0F08}"/>
                </a:ext>
              </a:extLst>
            </p:cNvPr>
            <p:cNvSpPr/>
            <p:nvPr/>
          </p:nvSpPr>
          <p:spPr>
            <a:xfrm>
              <a:off x="5895401" y="3742497"/>
              <a:ext cx="218322" cy="218322"/>
            </a:xfrm>
            <a:prstGeom prst="ellipse">
              <a:avLst/>
            </a:prstGeom>
            <a:solidFill>
              <a:srgbClr val="E5F3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Oval 284">
              <a:extLst>
                <a:ext uri="{FF2B5EF4-FFF2-40B4-BE49-F238E27FC236}">
                  <a16:creationId xmlns="" xmlns:a16="http://schemas.microsoft.com/office/drawing/2014/main" id="{752A7B23-8C57-4207-8CBF-3C32B48F69B8}"/>
                </a:ext>
              </a:extLst>
            </p:cNvPr>
            <p:cNvSpPr/>
            <p:nvPr/>
          </p:nvSpPr>
          <p:spPr>
            <a:xfrm>
              <a:off x="5972435" y="2450331"/>
              <a:ext cx="218322" cy="218322"/>
            </a:xfrm>
            <a:prstGeom prst="ellipse">
              <a:avLst/>
            </a:prstGeom>
            <a:solidFill>
              <a:srgbClr val="E5F3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Oval 285">
              <a:extLst>
                <a:ext uri="{FF2B5EF4-FFF2-40B4-BE49-F238E27FC236}">
                  <a16:creationId xmlns="" xmlns:a16="http://schemas.microsoft.com/office/drawing/2014/main" id="{B3DDD62A-A2B5-4A3D-A4D0-02F681EF20B4}"/>
                </a:ext>
              </a:extLst>
            </p:cNvPr>
            <p:cNvSpPr/>
            <p:nvPr/>
          </p:nvSpPr>
          <p:spPr>
            <a:xfrm>
              <a:off x="8380458" y="2412149"/>
              <a:ext cx="239861" cy="239861"/>
            </a:xfrm>
            <a:prstGeom prst="ellipse">
              <a:avLst/>
            </a:prstGeom>
            <a:solidFill>
              <a:srgbClr val="E5F3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Oval 286">
              <a:extLst>
                <a:ext uri="{FF2B5EF4-FFF2-40B4-BE49-F238E27FC236}">
                  <a16:creationId xmlns="" xmlns:a16="http://schemas.microsoft.com/office/drawing/2014/main" id="{CFBAFC60-EF25-45AB-828E-6F77A8F1FC80}"/>
                </a:ext>
              </a:extLst>
            </p:cNvPr>
            <p:cNvSpPr/>
            <p:nvPr/>
          </p:nvSpPr>
          <p:spPr>
            <a:xfrm>
              <a:off x="8189838" y="3652336"/>
              <a:ext cx="253568" cy="253568"/>
            </a:xfrm>
            <a:prstGeom prst="ellipse">
              <a:avLst/>
            </a:prstGeom>
            <a:solidFill>
              <a:srgbClr val="E5F3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2" name="Oval 291">
              <a:extLst>
                <a:ext uri="{FF2B5EF4-FFF2-40B4-BE49-F238E27FC236}">
                  <a16:creationId xmlns="" xmlns:a16="http://schemas.microsoft.com/office/drawing/2014/main" id="{21377139-54B6-43B5-869E-2EF8809ACEE5}"/>
                </a:ext>
              </a:extLst>
            </p:cNvPr>
            <p:cNvSpPr/>
            <p:nvPr/>
          </p:nvSpPr>
          <p:spPr>
            <a:xfrm>
              <a:off x="10846983" y="3268729"/>
              <a:ext cx="239861" cy="239861"/>
            </a:xfrm>
            <a:prstGeom prst="ellipse">
              <a:avLst/>
            </a:prstGeom>
            <a:solidFill>
              <a:srgbClr val="E5F3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94" name="Straight Connector 293">
              <a:extLst>
                <a:ext uri="{FF2B5EF4-FFF2-40B4-BE49-F238E27FC236}">
                  <a16:creationId xmlns="" xmlns:a16="http://schemas.microsoft.com/office/drawing/2014/main" id="{3F21B6D2-78DF-41EE-B2CC-3192EA38961D}"/>
                </a:ext>
              </a:extLst>
            </p:cNvPr>
            <p:cNvCxnSpPr>
              <a:stCxn id="281" idx="0"/>
              <a:endCxn id="285" idx="4"/>
            </p:cNvCxnSpPr>
            <p:nvPr/>
          </p:nvCxnSpPr>
          <p:spPr>
            <a:xfrm flipV="1">
              <a:off x="6004562" y="2668653"/>
              <a:ext cx="77034" cy="1073844"/>
            </a:xfrm>
            <a:prstGeom prst="line">
              <a:avLst/>
            </a:prstGeom>
            <a:ln w="28575">
              <a:solidFill>
                <a:srgbClr val="E5F3F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="" xmlns:a16="http://schemas.microsoft.com/office/drawing/2014/main" id="{4714FE81-D2BE-4499-B07D-37D1F110BA60}"/>
                </a:ext>
              </a:extLst>
            </p:cNvPr>
            <p:cNvCxnSpPr>
              <a:stCxn id="286" idx="4"/>
              <a:endCxn id="287" idx="0"/>
            </p:cNvCxnSpPr>
            <p:nvPr/>
          </p:nvCxnSpPr>
          <p:spPr>
            <a:xfrm flipH="1">
              <a:off x="8316622" y="2652010"/>
              <a:ext cx="183767" cy="1000326"/>
            </a:xfrm>
            <a:prstGeom prst="line">
              <a:avLst/>
            </a:prstGeom>
            <a:ln w="28575">
              <a:solidFill>
                <a:srgbClr val="E5F3F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3" name="Isosceles Triangle 562">
              <a:extLst>
                <a:ext uri="{FF2B5EF4-FFF2-40B4-BE49-F238E27FC236}">
                  <a16:creationId xmlns="" xmlns:a16="http://schemas.microsoft.com/office/drawing/2014/main" id="{413EDA90-C330-4E1D-9685-3D581A4F27CC}"/>
                </a:ext>
              </a:extLst>
            </p:cNvPr>
            <p:cNvSpPr/>
            <p:nvPr/>
          </p:nvSpPr>
          <p:spPr>
            <a:xfrm rot="900000">
              <a:off x="4044062" y="4439065"/>
              <a:ext cx="183543" cy="158228"/>
            </a:xfrm>
            <a:prstGeom prst="triangle">
              <a:avLst/>
            </a:prstGeom>
            <a:solidFill>
              <a:srgbClr val="E5F3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6" name="Isosceles Triangle 565">
              <a:extLst>
                <a:ext uri="{FF2B5EF4-FFF2-40B4-BE49-F238E27FC236}">
                  <a16:creationId xmlns="" xmlns:a16="http://schemas.microsoft.com/office/drawing/2014/main" id="{F3E552DA-4618-4268-822D-792C3D83140A}"/>
                </a:ext>
              </a:extLst>
            </p:cNvPr>
            <p:cNvSpPr/>
            <p:nvPr/>
          </p:nvSpPr>
          <p:spPr>
            <a:xfrm rot="19603698">
              <a:off x="9965700" y="2255259"/>
              <a:ext cx="287696" cy="248016"/>
            </a:xfrm>
            <a:prstGeom prst="triangle">
              <a:avLst/>
            </a:prstGeom>
            <a:solidFill>
              <a:srgbClr val="E5F3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66" name="Group 465">
              <a:extLst>
                <a:ext uri="{FF2B5EF4-FFF2-40B4-BE49-F238E27FC236}">
                  <a16:creationId xmlns="" xmlns:a16="http://schemas.microsoft.com/office/drawing/2014/main" id="{7342EDF9-8723-4947-8208-9A902B6EEF91}"/>
                </a:ext>
              </a:extLst>
            </p:cNvPr>
            <p:cNvGrpSpPr/>
            <p:nvPr/>
          </p:nvGrpSpPr>
          <p:grpSpPr>
            <a:xfrm>
              <a:off x="4127767" y="2497162"/>
              <a:ext cx="1681479" cy="1598261"/>
              <a:chOff x="6778625" y="5070476"/>
              <a:chExt cx="5453063" cy="5183188"/>
            </a:xfrm>
          </p:grpSpPr>
          <p:sp>
            <p:nvSpPr>
              <p:cNvPr id="467" name="Freeform 37">
                <a:extLst>
                  <a:ext uri="{FF2B5EF4-FFF2-40B4-BE49-F238E27FC236}">
                    <a16:creationId xmlns="" xmlns:a16="http://schemas.microsoft.com/office/drawing/2014/main" id="{E5CA78FF-00EC-4EA3-B146-E94EB9FFE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3550" y="5106988"/>
                <a:ext cx="5114925" cy="5111750"/>
              </a:xfrm>
              <a:custGeom>
                <a:avLst/>
                <a:gdLst>
                  <a:gd name="T0" fmla="*/ 1715 w 1715"/>
                  <a:gd name="T1" fmla="*/ 858 h 1715"/>
                  <a:gd name="T2" fmla="*/ 1680 w 1715"/>
                  <a:gd name="T3" fmla="*/ 1098 h 1715"/>
                  <a:gd name="T4" fmla="*/ 1238 w 1715"/>
                  <a:gd name="T5" fmla="*/ 1626 h 1715"/>
                  <a:gd name="T6" fmla="*/ 857 w 1715"/>
                  <a:gd name="T7" fmla="*/ 1715 h 1715"/>
                  <a:gd name="T8" fmla="*/ 0 w 1715"/>
                  <a:gd name="T9" fmla="*/ 858 h 1715"/>
                  <a:gd name="T10" fmla="*/ 857 w 1715"/>
                  <a:gd name="T11" fmla="*/ 0 h 1715"/>
                  <a:gd name="T12" fmla="*/ 1715 w 1715"/>
                  <a:gd name="T13" fmla="*/ 858 h 1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5" h="1715">
                    <a:moveTo>
                      <a:pt x="1715" y="858"/>
                    </a:moveTo>
                    <a:cubicBezTo>
                      <a:pt x="1715" y="941"/>
                      <a:pt x="1703" y="1022"/>
                      <a:pt x="1680" y="1098"/>
                    </a:cubicBezTo>
                    <a:cubicBezTo>
                      <a:pt x="1613" y="1330"/>
                      <a:pt x="1451" y="1521"/>
                      <a:pt x="1238" y="1626"/>
                    </a:cubicBezTo>
                    <a:cubicBezTo>
                      <a:pt x="1123" y="1683"/>
                      <a:pt x="994" y="1715"/>
                      <a:pt x="857" y="1715"/>
                    </a:cubicBezTo>
                    <a:cubicBezTo>
                      <a:pt x="384" y="1715"/>
                      <a:pt x="0" y="1331"/>
                      <a:pt x="0" y="858"/>
                    </a:cubicBezTo>
                    <a:cubicBezTo>
                      <a:pt x="0" y="384"/>
                      <a:pt x="384" y="0"/>
                      <a:pt x="857" y="0"/>
                    </a:cubicBezTo>
                    <a:cubicBezTo>
                      <a:pt x="1331" y="0"/>
                      <a:pt x="1715" y="384"/>
                      <a:pt x="1715" y="858"/>
                    </a:cubicBezTo>
                  </a:path>
                </a:pathLst>
              </a:custGeom>
              <a:solidFill>
                <a:srgbClr val="E4F3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8" name="Freeform 38">
                <a:extLst>
                  <a:ext uri="{FF2B5EF4-FFF2-40B4-BE49-F238E27FC236}">
                    <a16:creationId xmlns="" xmlns:a16="http://schemas.microsoft.com/office/drawing/2014/main" id="{F7F04F6E-CE49-41B0-ADC7-468245FCAF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8625" y="5070476"/>
                <a:ext cx="5184775" cy="5183188"/>
              </a:xfrm>
              <a:custGeom>
                <a:avLst/>
                <a:gdLst>
                  <a:gd name="T0" fmla="*/ 1727 w 1739"/>
                  <a:gd name="T1" fmla="*/ 870 h 1739"/>
                  <a:gd name="T2" fmla="*/ 1715 w 1739"/>
                  <a:gd name="T3" fmla="*/ 870 h 1739"/>
                  <a:gd name="T4" fmla="*/ 1681 w 1739"/>
                  <a:gd name="T5" fmla="*/ 1107 h 1739"/>
                  <a:gd name="T6" fmla="*/ 1245 w 1739"/>
                  <a:gd name="T7" fmla="*/ 1628 h 1739"/>
                  <a:gd name="T8" fmla="*/ 869 w 1739"/>
                  <a:gd name="T9" fmla="*/ 1715 h 1739"/>
                  <a:gd name="T10" fmla="*/ 271 w 1739"/>
                  <a:gd name="T11" fmla="*/ 1468 h 1739"/>
                  <a:gd name="T12" fmla="*/ 24 w 1739"/>
                  <a:gd name="T13" fmla="*/ 870 h 1739"/>
                  <a:gd name="T14" fmla="*/ 271 w 1739"/>
                  <a:gd name="T15" fmla="*/ 272 h 1739"/>
                  <a:gd name="T16" fmla="*/ 869 w 1739"/>
                  <a:gd name="T17" fmla="*/ 24 h 1739"/>
                  <a:gd name="T18" fmla="*/ 1467 w 1739"/>
                  <a:gd name="T19" fmla="*/ 272 h 1739"/>
                  <a:gd name="T20" fmla="*/ 1715 w 1739"/>
                  <a:gd name="T21" fmla="*/ 870 h 1739"/>
                  <a:gd name="T22" fmla="*/ 1727 w 1739"/>
                  <a:gd name="T23" fmla="*/ 870 h 1739"/>
                  <a:gd name="T24" fmla="*/ 1739 w 1739"/>
                  <a:gd name="T25" fmla="*/ 870 h 1739"/>
                  <a:gd name="T26" fmla="*/ 869 w 1739"/>
                  <a:gd name="T27" fmla="*/ 0 h 1739"/>
                  <a:gd name="T28" fmla="*/ 0 w 1739"/>
                  <a:gd name="T29" fmla="*/ 870 h 1739"/>
                  <a:gd name="T30" fmla="*/ 869 w 1739"/>
                  <a:gd name="T31" fmla="*/ 1739 h 1739"/>
                  <a:gd name="T32" fmla="*/ 1255 w 1739"/>
                  <a:gd name="T33" fmla="*/ 1649 h 1739"/>
                  <a:gd name="T34" fmla="*/ 1704 w 1739"/>
                  <a:gd name="T35" fmla="*/ 1113 h 1739"/>
                  <a:gd name="T36" fmla="*/ 1739 w 1739"/>
                  <a:gd name="T37" fmla="*/ 870 h 1739"/>
                  <a:gd name="T38" fmla="*/ 1727 w 1739"/>
                  <a:gd name="T39" fmla="*/ 870 h 1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39" h="1739">
                    <a:moveTo>
                      <a:pt x="1727" y="870"/>
                    </a:moveTo>
                    <a:cubicBezTo>
                      <a:pt x="1715" y="870"/>
                      <a:pt x="1715" y="870"/>
                      <a:pt x="1715" y="870"/>
                    </a:cubicBezTo>
                    <a:cubicBezTo>
                      <a:pt x="1715" y="952"/>
                      <a:pt x="1703" y="1032"/>
                      <a:pt x="1681" y="1107"/>
                    </a:cubicBezTo>
                    <a:cubicBezTo>
                      <a:pt x="1615" y="1335"/>
                      <a:pt x="1454" y="1523"/>
                      <a:pt x="1245" y="1628"/>
                    </a:cubicBezTo>
                    <a:cubicBezTo>
                      <a:pt x="1132" y="1684"/>
                      <a:pt x="1004" y="1715"/>
                      <a:pt x="869" y="1715"/>
                    </a:cubicBezTo>
                    <a:cubicBezTo>
                      <a:pt x="636" y="1715"/>
                      <a:pt x="424" y="1621"/>
                      <a:pt x="271" y="1468"/>
                    </a:cubicBezTo>
                    <a:cubicBezTo>
                      <a:pt x="118" y="1315"/>
                      <a:pt x="24" y="1103"/>
                      <a:pt x="24" y="870"/>
                    </a:cubicBezTo>
                    <a:cubicBezTo>
                      <a:pt x="24" y="636"/>
                      <a:pt x="118" y="425"/>
                      <a:pt x="271" y="272"/>
                    </a:cubicBezTo>
                    <a:cubicBezTo>
                      <a:pt x="424" y="119"/>
                      <a:pt x="636" y="24"/>
                      <a:pt x="869" y="24"/>
                    </a:cubicBezTo>
                    <a:cubicBezTo>
                      <a:pt x="1103" y="24"/>
                      <a:pt x="1314" y="119"/>
                      <a:pt x="1467" y="272"/>
                    </a:cubicBezTo>
                    <a:cubicBezTo>
                      <a:pt x="1620" y="425"/>
                      <a:pt x="1715" y="636"/>
                      <a:pt x="1715" y="870"/>
                    </a:cubicBezTo>
                    <a:cubicBezTo>
                      <a:pt x="1727" y="870"/>
                      <a:pt x="1727" y="870"/>
                      <a:pt x="1727" y="870"/>
                    </a:cubicBezTo>
                    <a:cubicBezTo>
                      <a:pt x="1739" y="870"/>
                      <a:pt x="1739" y="870"/>
                      <a:pt x="1739" y="870"/>
                    </a:cubicBezTo>
                    <a:cubicBezTo>
                      <a:pt x="1739" y="390"/>
                      <a:pt x="1349" y="0"/>
                      <a:pt x="869" y="0"/>
                    </a:cubicBezTo>
                    <a:cubicBezTo>
                      <a:pt x="389" y="0"/>
                      <a:pt x="0" y="390"/>
                      <a:pt x="0" y="870"/>
                    </a:cubicBezTo>
                    <a:cubicBezTo>
                      <a:pt x="0" y="1350"/>
                      <a:pt x="389" y="1739"/>
                      <a:pt x="869" y="1739"/>
                    </a:cubicBezTo>
                    <a:cubicBezTo>
                      <a:pt x="1008" y="1739"/>
                      <a:pt x="1139" y="1707"/>
                      <a:pt x="1255" y="1649"/>
                    </a:cubicBezTo>
                    <a:cubicBezTo>
                      <a:pt x="1471" y="1542"/>
                      <a:pt x="1636" y="1348"/>
                      <a:pt x="1704" y="1113"/>
                    </a:cubicBezTo>
                    <a:cubicBezTo>
                      <a:pt x="1727" y="1036"/>
                      <a:pt x="1739" y="954"/>
                      <a:pt x="1739" y="870"/>
                    </a:cubicBezTo>
                    <a:cubicBezTo>
                      <a:pt x="1727" y="870"/>
                      <a:pt x="1727" y="870"/>
                      <a:pt x="1727" y="870"/>
                    </a:cubicBezTo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9" name="Oval 39">
                <a:extLst>
                  <a:ext uri="{FF2B5EF4-FFF2-40B4-BE49-F238E27FC236}">
                    <a16:creationId xmlns="" xmlns:a16="http://schemas.microsoft.com/office/drawing/2014/main" id="{07C2FDC6-AFDB-43A8-B2E1-3C309D001C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0425" y="5505451"/>
                <a:ext cx="4318000" cy="43164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0" name="Freeform 40">
                <a:extLst>
                  <a:ext uri="{FF2B5EF4-FFF2-40B4-BE49-F238E27FC236}">
                    <a16:creationId xmlns="" xmlns:a16="http://schemas.microsoft.com/office/drawing/2014/main" id="{7098DA67-6318-483B-8B6F-7DAFAC7040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5500" y="5470526"/>
                <a:ext cx="4389438" cy="4386263"/>
              </a:xfrm>
              <a:custGeom>
                <a:avLst/>
                <a:gdLst>
                  <a:gd name="T0" fmla="*/ 1460 w 1472"/>
                  <a:gd name="T1" fmla="*/ 736 h 1472"/>
                  <a:gd name="T2" fmla="*/ 1448 w 1472"/>
                  <a:gd name="T3" fmla="*/ 736 h 1472"/>
                  <a:gd name="T4" fmla="*/ 1240 w 1472"/>
                  <a:gd name="T5" fmla="*/ 1239 h 1472"/>
                  <a:gd name="T6" fmla="*/ 736 w 1472"/>
                  <a:gd name="T7" fmla="*/ 1448 h 1472"/>
                  <a:gd name="T8" fmla="*/ 233 w 1472"/>
                  <a:gd name="T9" fmla="*/ 1239 h 1472"/>
                  <a:gd name="T10" fmla="*/ 24 w 1472"/>
                  <a:gd name="T11" fmla="*/ 736 h 1472"/>
                  <a:gd name="T12" fmla="*/ 233 w 1472"/>
                  <a:gd name="T13" fmla="*/ 232 h 1472"/>
                  <a:gd name="T14" fmla="*/ 736 w 1472"/>
                  <a:gd name="T15" fmla="*/ 24 h 1472"/>
                  <a:gd name="T16" fmla="*/ 1240 w 1472"/>
                  <a:gd name="T17" fmla="*/ 232 h 1472"/>
                  <a:gd name="T18" fmla="*/ 1448 w 1472"/>
                  <a:gd name="T19" fmla="*/ 736 h 1472"/>
                  <a:gd name="T20" fmla="*/ 1460 w 1472"/>
                  <a:gd name="T21" fmla="*/ 736 h 1472"/>
                  <a:gd name="T22" fmla="*/ 1472 w 1472"/>
                  <a:gd name="T23" fmla="*/ 736 h 1472"/>
                  <a:gd name="T24" fmla="*/ 736 w 1472"/>
                  <a:gd name="T25" fmla="*/ 0 h 1472"/>
                  <a:gd name="T26" fmla="*/ 0 w 1472"/>
                  <a:gd name="T27" fmla="*/ 736 h 1472"/>
                  <a:gd name="T28" fmla="*/ 736 w 1472"/>
                  <a:gd name="T29" fmla="*/ 1472 h 1472"/>
                  <a:gd name="T30" fmla="*/ 1472 w 1472"/>
                  <a:gd name="T31" fmla="*/ 736 h 1472"/>
                  <a:gd name="T32" fmla="*/ 1460 w 1472"/>
                  <a:gd name="T33" fmla="*/ 736 h 1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72" h="1472">
                    <a:moveTo>
                      <a:pt x="1460" y="736"/>
                    </a:moveTo>
                    <a:cubicBezTo>
                      <a:pt x="1448" y="736"/>
                      <a:pt x="1448" y="736"/>
                      <a:pt x="1448" y="736"/>
                    </a:cubicBezTo>
                    <a:cubicBezTo>
                      <a:pt x="1448" y="933"/>
                      <a:pt x="1369" y="1111"/>
                      <a:pt x="1240" y="1239"/>
                    </a:cubicBezTo>
                    <a:cubicBezTo>
                      <a:pt x="1111" y="1368"/>
                      <a:pt x="933" y="1448"/>
                      <a:pt x="736" y="1448"/>
                    </a:cubicBezTo>
                    <a:cubicBezTo>
                      <a:pt x="539" y="1448"/>
                      <a:pt x="361" y="1368"/>
                      <a:pt x="233" y="1239"/>
                    </a:cubicBezTo>
                    <a:cubicBezTo>
                      <a:pt x="104" y="1111"/>
                      <a:pt x="24" y="933"/>
                      <a:pt x="24" y="736"/>
                    </a:cubicBezTo>
                    <a:cubicBezTo>
                      <a:pt x="24" y="539"/>
                      <a:pt x="104" y="361"/>
                      <a:pt x="233" y="232"/>
                    </a:cubicBezTo>
                    <a:cubicBezTo>
                      <a:pt x="361" y="103"/>
                      <a:pt x="539" y="24"/>
                      <a:pt x="736" y="24"/>
                    </a:cubicBezTo>
                    <a:cubicBezTo>
                      <a:pt x="933" y="24"/>
                      <a:pt x="1111" y="103"/>
                      <a:pt x="1240" y="232"/>
                    </a:cubicBezTo>
                    <a:cubicBezTo>
                      <a:pt x="1369" y="361"/>
                      <a:pt x="1448" y="539"/>
                      <a:pt x="1448" y="736"/>
                    </a:cubicBezTo>
                    <a:cubicBezTo>
                      <a:pt x="1460" y="736"/>
                      <a:pt x="1460" y="736"/>
                      <a:pt x="1460" y="736"/>
                    </a:cubicBezTo>
                    <a:cubicBezTo>
                      <a:pt x="1472" y="736"/>
                      <a:pt x="1472" y="736"/>
                      <a:pt x="1472" y="736"/>
                    </a:cubicBezTo>
                    <a:cubicBezTo>
                      <a:pt x="1472" y="329"/>
                      <a:pt x="1143" y="0"/>
                      <a:pt x="736" y="0"/>
                    </a:cubicBezTo>
                    <a:cubicBezTo>
                      <a:pt x="330" y="0"/>
                      <a:pt x="0" y="329"/>
                      <a:pt x="0" y="736"/>
                    </a:cubicBezTo>
                    <a:cubicBezTo>
                      <a:pt x="0" y="1142"/>
                      <a:pt x="330" y="1472"/>
                      <a:pt x="736" y="1472"/>
                    </a:cubicBezTo>
                    <a:cubicBezTo>
                      <a:pt x="1143" y="1472"/>
                      <a:pt x="1472" y="1142"/>
                      <a:pt x="1472" y="736"/>
                    </a:cubicBezTo>
                    <a:cubicBezTo>
                      <a:pt x="1460" y="736"/>
                      <a:pt x="1460" y="736"/>
                      <a:pt x="1460" y="736"/>
                    </a:cubicBezTo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1" name="Rectangle 41">
                <a:extLst>
                  <a:ext uri="{FF2B5EF4-FFF2-40B4-BE49-F238E27FC236}">
                    <a16:creationId xmlns="" xmlns:a16="http://schemas.microsoft.com/office/drawing/2014/main" id="{FF025DC1-491D-40BD-9975-5E4D787534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12000" y="6329363"/>
                <a:ext cx="4514850" cy="26701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2" name="Rectangle 42">
                <a:extLst>
                  <a:ext uri="{FF2B5EF4-FFF2-40B4-BE49-F238E27FC236}">
                    <a16:creationId xmlns="" xmlns:a16="http://schemas.microsoft.com/office/drawing/2014/main" id="{F0D2CA2F-0E35-4D01-9948-2301BE57C0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12000" y="6329363"/>
                <a:ext cx="4514850" cy="2670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3" name="Freeform 43">
                <a:extLst>
                  <a:ext uri="{FF2B5EF4-FFF2-40B4-BE49-F238E27FC236}">
                    <a16:creationId xmlns="" xmlns:a16="http://schemas.microsoft.com/office/drawing/2014/main" id="{A34154B1-83EA-4CBF-9129-0B55A34A5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75" y="6292851"/>
                <a:ext cx="4586288" cy="2741613"/>
              </a:xfrm>
              <a:custGeom>
                <a:avLst/>
                <a:gdLst>
                  <a:gd name="T0" fmla="*/ 1526 w 1538"/>
                  <a:gd name="T1" fmla="*/ 12 h 920"/>
                  <a:gd name="T2" fmla="*/ 1514 w 1538"/>
                  <a:gd name="T3" fmla="*/ 12 h 920"/>
                  <a:gd name="T4" fmla="*/ 1514 w 1538"/>
                  <a:gd name="T5" fmla="*/ 896 h 920"/>
                  <a:gd name="T6" fmla="*/ 24 w 1538"/>
                  <a:gd name="T7" fmla="*/ 896 h 920"/>
                  <a:gd name="T8" fmla="*/ 24 w 1538"/>
                  <a:gd name="T9" fmla="*/ 24 h 920"/>
                  <a:gd name="T10" fmla="*/ 1526 w 1538"/>
                  <a:gd name="T11" fmla="*/ 24 h 920"/>
                  <a:gd name="T12" fmla="*/ 1526 w 1538"/>
                  <a:gd name="T13" fmla="*/ 12 h 920"/>
                  <a:gd name="T14" fmla="*/ 1514 w 1538"/>
                  <a:gd name="T15" fmla="*/ 12 h 920"/>
                  <a:gd name="T16" fmla="*/ 1526 w 1538"/>
                  <a:gd name="T17" fmla="*/ 12 h 920"/>
                  <a:gd name="T18" fmla="*/ 1526 w 1538"/>
                  <a:gd name="T19" fmla="*/ 0 h 920"/>
                  <a:gd name="T20" fmla="*/ 12 w 1538"/>
                  <a:gd name="T21" fmla="*/ 0 h 920"/>
                  <a:gd name="T22" fmla="*/ 3 w 1538"/>
                  <a:gd name="T23" fmla="*/ 3 h 920"/>
                  <a:gd name="T24" fmla="*/ 0 w 1538"/>
                  <a:gd name="T25" fmla="*/ 12 h 920"/>
                  <a:gd name="T26" fmla="*/ 0 w 1538"/>
                  <a:gd name="T27" fmla="*/ 908 h 920"/>
                  <a:gd name="T28" fmla="*/ 3 w 1538"/>
                  <a:gd name="T29" fmla="*/ 917 h 920"/>
                  <a:gd name="T30" fmla="*/ 12 w 1538"/>
                  <a:gd name="T31" fmla="*/ 920 h 920"/>
                  <a:gd name="T32" fmla="*/ 1526 w 1538"/>
                  <a:gd name="T33" fmla="*/ 920 h 920"/>
                  <a:gd name="T34" fmla="*/ 1535 w 1538"/>
                  <a:gd name="T35" fmla="*/ 917 h 920"/>
                  <a:gd name="T36" fmla="*/ 1538 w 1538"/>
                  <a:gd name="T37" fmla="*/ 908 h 920"/>
                  <a:gd name="T38" fmla="*/ 1538 w 1538"/>
                  <a:gd name="T39" fmla="*/ 12 h 920"/>
                  <a:gd name="T40" fmla="*/ 1535 w 1538"/>
                  <a:gd name="T41" fmla="*/ 3 h 920"/>
                  <a:gd name="T42" fmla="*/ 1526 w 1538"/>
                  <a:gd name="T43" fmla="*/ 0 h 920"/>
                  <a:gd name="T44" fmla="*/ 1526 w 1538"/>
                  <a:gd name="T45" fmla="*/ 12 h 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8" h="920">
                    <a:moveTo>
                      <a:pt x="1526" y="12"/>
                    </a:moveTo>
                    <a:cubicBezTo>
                      <a:pt x="1514" y="12"/>
                      <a:pt x="1514" y="12"/>
                      <a:pt x="1514" y="12"/>
                    </a:cubicBezTo>
                    <a:cubicBezTo>
                      <a:pt x="1514" y="896"/>
                      <a:pt x="1514" y="896"/>
                      <a:pt x="1514" y="896"/>
                    </a:cubicBezTo>
                    <a:cubicBezTo>
                      <a:pt x="24" y="896"/>
                      <a:pt x="24" y="896"/>
                      <a:pt x="24" y="896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1526" y="24"/>
                      <a:pt x="1526" y="24"/>
                      <a:pt x="1526" y="24"/>
                    </a:cubicBezTo>
                    <a:cubicBezTo>
                      <a:pt x="1526" y="12"/>
                      <a:pt x="1526" y="12"/>
                      <a:pt x="1526" y="12"/>
                    </a:cubicBezTo>
                    <a:cubicBezTo>
                      <a:pt x="1514" y="12"/>
                      <a:pt x="1514" y="12"/>
                      <a:pt x="1514" y="12"/>
                    </a:cubicBezTo>
                    <a:cubicBezTo>
                      <a:pt x="1526" y="12"/>
                      <a:pt x="1526" y="12"/>
                      <a:pt x="1526" y="12"/>
                    </a:cubicBezTo>
                    <a:cubicBezTo>
                      <a:pt x="1526" y="0"/>
                      <a:pt x="1526" y="0"/>
                      <a:pt x="1526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6" y="1"/>
                      <a:pt x="3" y="3"/>
                    </a:cubicBezTo>
                    <a:cubicBezTo>
                      <a:pt x="1" y="5"/>
                      <a:pt x="0" y="8"/>
                      <a:pt x="0" y="12"/>
                    </a:cubicBezTo>
                    <a:cubicBezTo>
                      <a:pt x="0" y="908"/>
                      <a:pt x="0" y="908"/>
                      <a:pt x="0" y="908"/>
                    </a:cubicBezTo>
                    <a:cubicBezTo>
                      <a:pt x="0" y="911"/>
                      <a:pt x="1" y="914"/>
                      <a:pt x="3" y="917"/>
                    </a:cubicBezTo>
                    <a:cubicBezTo>
                      <a:pt x="6" y="919"/>
                      <a:pt x="9" y="920"/>
                      <a:pt x="12" y="920"/>
                    </a:cubicBezTo>
                    <a:cubicBezTo>
                      <a:pt x="1526" y="920"/>
                      <a:pt x="1526" y="920"/>
                      <a:pt x="1526" y="920"/>
                    </a:cubicBezTo>
                    <a:cubicBezTo>
                      <a:pt x="1530" y="920"/>
                      <a:pt x="1533" y="919"/>
                      <a:pt x="1535" y="917"/>
                    </a:cubicBezTo>
                    <a:cubicBezTo>
                      <a:pt x="1537" y="914"/>
                      <a:pt x="1538" y="911"/>
                      <a:pt x="1538" y="908"/>
                    </a:cubicBezTo>
                    <a:cubicBezTo>
                      <a:pt x="1538" y="12"/>
                      <a:pt x="1538" y="12"/>
                      <a:pt x="1538" y="12"/>
                    </a:cubicBezTo>
                    <a:cubicBezTo>
                      <a:pt x="1538" y="8"/>
                      <a:pt x="1537" y="5"/>
                      <a:pt x="1535" y="3"/>
                    </a:cubicBezTo>
                    <a:cubicBezTo>
                      <a:pt x="1533" y="1"/>
                      <a:pt x="1530" y="0"/>
                      <a:pt x="1526" y="0"/>
                    </a:cubicBezTo>
                    <a:cubicBezTo>
                      <a:pt x="1526" y="12"/>
                      <a:pt x="1526" y="12"/>
                      <a:pt x="1526" y="12"/>
                    </a:cubicBezTo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4" name="Rectangle 44">
                <a:extLst>
                  <a:ext uri="{FF2B5EF4-FFF2-40B4-BE49-F238E27FC236}">
                    <a16:creationId xmlns="" xmlns:a16="http://schemas.microsoft.com/office/drawing/2014/main" id="{3A797E4E-A6C6-4CFA-B7A6-0D6A2DB785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12000" y="6329363"/>
                <a:ext cx="4514850" cy="3238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5" name="Freeform 45">
                <a:extLst>
                  <a:ext uri="{FF2B5EF4-FFF2-40B4-BE49-F238E27FC236}">
                    <a16:creationId xmlns="" xmlns:a16="http://schemas.microsoft.com/office/drawing/2014/main" id="{C3258D3D-8FC2-499B-8677-44B16AA806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75" y="6292851"/>
                <a:ext cx="4586288" cy="396875"/>
              </a:xfrm>
              <a:custGeom>
                <a:avLst/>
                <a:gdLst>
                  <a:gd name="T0" fmla="*/ 1526 w 1538"/>
                  <a:gd name="T1" fmla="*/ 12 h 133"/>
                  <a:gd name="T2" fmla="*/ 1514 w 1538"/>
                  <a:gd name="T3" fmla="*/ 12 h 133"/>
                  <a:gd name="T4" fmla="*/ 1514 w 1538"/>
                  <a:gd name="T5" fmla="*/ 109 h 133"/>
                  <a:gd name="T6" fmla="*/ 24 w 1538"/>
                  <a:gd name="T7" fmla="*/ 109 h 133"/>
                  <a:gd name="T8" fmla="*/ 24 w 1538"/>
                  <a:gd name="T9" fmla="*/ 24 h 133"/>
                  <a:gd name="T10" fmla="*/ 1526 w 1538"/>
                  <a:gd name="T11" fmla="*/ 24 h 133"/>
                  <a:gd name="T12" fmla="*/ 1526 w 1538"/>
                  <a:gd name="T13" fmla="*/ 12 h 133"/>
                  <a:gd name="T14" fmla="*/ 1514 w 1538"/>
                  <a:gd name="T15" fmla="*/ 12 h 133"/>
                  <a:gd name="T16" fmla="*/ 1526 w 1538"/>
                  <a:gd name="T17" fmla="*/ 12 h 133"/>
                  <a:gd name="T18" fmla="*/ 1526 w 1538"/>
                  <a:gd name="T19" fmla="*/ 0 h 133"/>
                  <a:gd name="T20" fmla="*/ 12 w 1538"/>
                  <a:gd name="T21" fmla="*/ 0 h 133"/>
                  <a:gd name="T22" fmla="*/ 3 w 1538"/>
                  <a:gd name="T23" fmla="*/ 3 h 133"/>
                  <a:gd name="T24" fmla="*/ 0 w 1538"/>
                  <a:gd name="T25" fmla="*/ 12 h 133"/>
                  <a:gd name="T26" fmla="*/ 0 w 1538"/>
                  <a:gd name="T27" fmla="*/ 121 h 133"/>
                  <a:gd name="T28" fmla="*/ 3 w 1538"/>
                  <a:gd name="T29" fmla="*/ 129 h 133"/>
                  <a:gd name="T30" fmla="*/ 12 w 1538"/>
                  <a:gd name="T31" fmla="*/ 133 h 133"/>
                  <a:gd name="T32" fmla="*/ 1526 w 1538"/>
                  <a:gd name="T33" fmla="*/ 133 h 133"/>
                  <a:gd name="T34" fmla="*/ 1535 w 1538"/>
                  <a:gd name="T35" fmla="*/ 129 h 133"/>
                  <a:gd name="T36" fmla="*/ 1538 w 1538"/>
                  <a:gd name="T37" fmla="*/ 121 h 133"/>
                  <a:gd name="T38" fmla="*/ 1538 w 1538"/>
                  <a:gd name="T39" fmla="*/ 12 h 133"/>
                  <a:gd name="T40" fmla="*/ 1535 w 1538"/>
                  <a:gd name="T41" fmla="*/ 3 h 133"/>
                  <a:gd name="T42" fmla="*/ 1526 w 1538"/>
                  <a:gd name="T43" fmla="*/ 0 h 133"/>
                  <a:gd name="T44" fmla="*/ 1526 w 1538"/>
                  <a:gd name="T45" fmla="*/ 1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8" h="133">
                    <a:moveTo>
                      <a:pt x="1526" y="12"/>
                    </a:moveTo>
                    <a:cubicBezTo>
                      <a:pt x="1514" y="12"/>
                      <a:pt x="1514" y="12"/>
                      <a:pt x="1514" y="12"/>
                    </a:cubicBezTo>
                    <a:cubicBezTo>
                      <a:pt x="1514" y="109"/>
                      <a:pt x="1514" y="109"/>
                      <a:pt x="1514" y="109"/>
                    </a:cubicBezTo>
                    <a:cubicBezTo>
                      <a:pt x="24" y="109"/>
                      <a:pt x="24" y="109"/>
                      <a:pt x="24" y="109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1526" y="24"/>
                      <a:pt x="1526" y="24"/>
                      <a:pt x="1526" y="24"/>
                    </a:cubicBezTo>
                    <a:cubicBezTo>
                      <a:pt x="1526" y="12"/>
                      <a:pt x="1526" y="12"/>
                      <a:pt x="1526" y="12"/>
                    </a:cubicBezTo>
                    <a:cubicBezTo>
                      <a:pt x="1514" y="12"/>
                      <a:pt x="1514" y="12"/>
                      <a:pt x="1514" y="12"/>
                    </a:cubicBezTo>
                    <a:cubicBezTo>
                      <a:pt x="1526" y="12"/>
                      <a:pt x="1526" y="12"/>
                      <a:pt x="1526" y="12"/>
                    </a:cubicBezTo>
                    <a:cubicBezTo>
                      <a:pt x="1526" y="0"/>
                      <a:pt x="1526" y="0"/>
                      <a:pt x="1526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6" y="1"/>
                      <a:pt x="3" y="3"/>
                    </a:cubicBezTo>
                    <a:cubicBezTo>
                      <a:pt x="1" y="5"/>
                      <a:pt x="0" y="9"/>
                      <a:pt x="0" y="12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4"/>
                      <a:pt x="1" y="127"/>
                      <a:pt x="3" y="129"/>
                    </a:cubicBezTo>
                    <a:cubicBezTo>
                      <a:pt x="6" y="131"/>
                      <a:pt x="9" y="133"/>
                      <a:pt x="12" y="133"/>
                    </a:cubicBezTo>
                    <a:cubicBezTo>
                      <a:pt x="1526" y="133"/>
                      <a:pt x="1526" y="133"/>
                      <a:pt x="1526" y="133"/>
                    </a:cubicBezTo>
                    <a:cubicBezTo>
                      <a:pt x="1530" y="133"/>
                      <a:pt x="1533" y="131"/>
                      <a:pt x="1535" y="129"/>
                    </a:cubicBezTo>
                    <a:cubicBezTo>
                      <a:pt x="1537" y="127"/>
                      <a:pt x="1538" y="124"/>
                      <a:pt x="1538" y="121"/>
                    </a:cubicBezTo>
                    <a:cubicBezTo>
                      <a:pt x="1538" y="12"/>
                      <a:pt x="1538" y="12"/>
                      <a:pt x="1538" y="12"/>
                    </a:cubicBezTo>
                    <a:cubicBezTo>
                      <a:pt x="1538" y="9"/>
                      <a:pt x="1537" y="5"/>
                      <a:pt x="1535" y="3"/>
                    </a:cubicBezTo>
                    <a:cubicBezTo>
                      <a:pt x="1533" y="1"/>
                      <a:pt x="1530" y="0"/>
                      <a:pt x="1526" y="0"/>
                    </a:cubicBezTo>
                    <a:lnTo>
                      <a:pt x="1526" y="12"/>
                    </a:lnTo>
                    <a:close/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6" name="Oval 46">
                <a:extLst>
                  <a:ext uri="{FF2B5EF4-FFF2-40B4-BE49-F238E27FC236}">
                    <a16:creationId xmlns="" xmlns:a16="http://schemas.microsoft.com/office/drawing/2014/main" id="{BCC81ECE-40D2-4DA3-9D31-C0FEE4F1D4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52213" y="6421438"/>
                <a:ext cx="138113" cy="136525"/>
              </a:xfrm>
              <a:prstGeom prst="ellipse">
                <a:avLst/>
              </a:pr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7" name="Oval 47">
                <a:extLst>
                  <a:ext uri="{FF2B5EF4-FFF2-40B4-BE49-F238E27FC236}">
                    <a16:creationId xmlns="" xmlns:a16="http://schemas.microsoft.com/office/drawing/2014/main" id="{CC9D7402-C93C-4D4E-981B-DF879A20A8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83925" y="6421438"/>
                <a:ext cx="141288" cy="136525"/>
              </a:xfrm>
              <a:prstGeom prst="ellipse">
                <a:avLst/>
              </a:pr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8" name="Oval 48">
                <a:extLst>
                  <a:ext uri="{FF2B5EF4-FFF2-40B4-BE49-F238E27FC236}">
                    <a16:creationId xmlns="" xmlns:a16="http://schemas.microsoft.com/office/drawing/2014/main" id="{99C254AF-1C26-415A-B403-64F627833F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18813" y="6421438"/>
                <a:ext cx="138113" cy="136525"/>
              </a:xfrm>
              <a:prstGeom prst="ellipse">
                <a:avLst/>
              </a:pr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9" name="Rectangle 49">
                <a:extLst>
                  <a:ext uri="{FF2B5EF4-FFF2-40B4-BE49-F238E27FC236}">
                    <a16:creationId xmlns="" xmlns:a16="http://schemas.microsoft.com/office/drawing/2014/main" id="{F76C2CB3-8254-49ED-8CFD-2C0C1B8082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12000" y="6653213"/>
                <a:ext cx="990600" cy="23463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0" name="Freeform 50">
                <a:extLst>
                  <a:ext uri="{FF2B5EF4-FFF2-40B4-BE49-F238E27FC236}">
                    <a16:creationId xmlns="" xmlns:a16="http://schemas.microsoft.com/office/drawing/2014/main" id="{AB12C5BE-D5E9-45C4-96BD-8E7D8CF09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75" y="6618288"/>
                <a:ext cx="1060450" cy="2416175"/>
              </a:xfrm>
              <a:custGeom>
                <a:avLst/>
                <a:gdLst>
                  <a:gd name="T0" fmla="*/ 344 w 356"/>
                  <a:gd name="T1" fmla="*/ 12 h 811"/>
                  <a:gd name="T2" fmla="*/ 344 w 356"/>
                  <a:gd name="T3" fmla="*/ 0 h 811"/>
                  <a:gd name="T4" fmla="*/ 12 w 356"/>
                  <a:gd name="T5" fmla="*/ 0 h 811"/>
                  <a:gd name="T6" fmla="*/ 3 w 356"/>
                  <a:gd name="T7" fmla="*/ 3 h 811"/>
                  <a:gd name="T8" fmla="*/ 0 w 356"/>
                  <a:gd name="T9" fmla="*/ 12 h 811"/>
                  <a:gd name="T10" fmla="*/ 0 w 356"/>
                  <a:gd name="T11" fmla="*/ 799 h 811"/>
                  <a:gd name="T12" fmla="*/ 3 w 356"/>
                  <a:gd name="T13" fmla="*/ 808 h 811"/>
                  <a:gd name="T14" fmla="*/ 12 w 356"/>
                  <a:gd name="T15" fmla="*/ 811 h 811"/>
                  <a:gd name="T16" fmla="*/ 344 w 356"/>
                  <a:gd name="T17" fmla="*/ 811 h 811"/>
                  <a:gd name="T18" fmla="*/ 352 w 356"/>
                  <a:gd name="T19" fmla="*/ 808 h 811"/>
                  <a:gd name="T20" fmla="*/ 356 w 356"/>
                  <a:gd name="T21" fmla="*/ 799 h 811"/>
                  <a:gd name="T22" fmla="*/ 356 w 356"/>
                  <a:gd name="T23" fmla="*/ 12 h 811"/>
                  <a:gd name="T24" fmla="*/ 352 w 356"/>
                  <a:gd name="T25" fmla="*/ 3 h 811"/>
                  <a:gd name="T26" fmla="*/ 344 w 356"/>
                  <a:gd name="T27" fmla="*/ 0 h 811"/>
                  <a:gd name="T28" fmla="*/ 344 w 356"/>
                  <a:gd name="T29" fmla="*/ 12 h 811"/>
                  <a:gd name="T30" fmla="*/ 332 w 356"/>
                  <a:gd name="T31" fmla="*/ 12 h 811"/>
                  <a:gd name="T32" fmla="*/ 332 w 356"/>
                  <a:gd name="T33" fmla="*/ 787 h 811"/>
                  <a:gd name="T34" fmla="*/ 24 w 356"/>
                  <a:gd name="T35" fmla="*/ 787 h 811"/>
                  <a:gd name="T36" fmla="*/ 24 w 356"/>
                  <a:gd name="T37" fmla="*/ 24 h 811"/>
                  <a:gd name="T38" fmla="*/ 344 w 356"/>
                  <a:gd name="T39" fmla="*/ 24 h 811"/>
                  <a:gd name="T40" fmla="*/ 344 w 356"/>
                  <a:gd name="T41" fmla="*/ 12 h 811"/>
                  <a:gd name="T42" fmla="*/ 332 w 356"/>
                  <a:gd name="T43" fmla="*/ 12 h 811"/>
                  <a:gd name="T44" fmla="*/ 344 w 356"/>
                  <a:gd name="T45" fmla="*/ 12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6" h="811">
                    <a:moveTo>
                      <a:pt x="344" y="12"/>
                    </a:moveTo>
                    <a:cubicBezTo>
                      <a:pt x="344" y="0"/>
                      <a:pt x="344" y="0"/>
                      <a:pt x="34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6" y="1"/>
                      <a:pt x="3" y="3"/>
                    </a:cubicBezTo>
                    <a:cubicBezTo>
                      <a:pt x="1" y="5"/>
                      <a:pt x="0" y="8"/>
                      <a:pt x="0" y="12"/>
                    </a:cubicBezTo>
                    <a:cubicBezTo>
                      <a:pt x="0" y="799"/>
                      <a:pt x="0" y="799"/>
                      <a:pt x="0" y="799"/>
                    </a:cubicBezTo>
                    <a:cubicBezTo>
                      <a:pt x="0" y="802"/>
                      <a:pt x="1" y="805"/>
                      <a:pt x="3" y="808"/>
                    </a:cubicBezTo>
                    <a:cubicBezTo>
                      <a:pt x="6" y="810"/>
                      <a:pt x="9" y="811"/>
                      <a:pt x="12" y="811"/>
                    </a:cubicBezTo>
                    <a:cubicBezTo>
                      <a:pt x="344" y="811"/>
                      <a:pt x="344" y="811"/>
                      <a:pt x="344" y="811"/>
                    </a:cubicBezTo>
                    <a:cubicBezTo>
                      <a:pt x="347" y="811"/>
                      <a:pt x="350" y="810"/>
                      <a:pt x="352" y="808"/>
                    </a:cubicBezTo>
                    <a:cubicBezTo>
                      <a:pt x="354" y="805"/>
                      <a:pt x="356" y="802"/>
                      <a:pt x="356" y="799"/>
                    </a:cubicBezTo>
                    <a:cubicBezTo>
                      <a:pt x="356" y="12"/>
                      <a:pt x="356" y="12"/>
                      <a:pt x="356" y="12"/>
                    </a:cubicBezTo>
                    <a:cubicBezTo>
                      <a:pt x="356" y="8"/>
                      <a:pt x="354" y="5"/>
                      <a:pt x="352" y="3"/>
                    </a:cubicBezTo>
                    <a:cubicBezTo>
                      <a:pt x="350" y="1"/>
                      <a:pt x="347" y="0"/>
                      <a:pt x="344" y="0"/>
                    </a:cubicBezTo>
                    <a:cubicBezTo>
                      <a:pt x="344" y="12"/>
                      <a:pt x="344" y="12"/>
                      <a:pt x="344" y="12"/>
                    </a:cubicBezTo>
                    <a:cubicBezTo>
                      <a:pt x="332" y="12"/>
                      <a:pt x="332" y="12"/>
                      <a:pt x="332" y="12"/>
                    </a:cubicBezTo>
                    <a:cubicBezTo>
                      <a:pt x="332" y="787"/>
                      <a:pt x="332" y="787"/>
                      <a:pt x="332" y="787"/>
                    </a:cubicBezTo>
                    <a:cubicBezTo>
                      <a:pt x="24" y="787"/>
                      <a:pt x="24" y="787"/>
                      <a:pt x="24" y="787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344" y="24"/>
                      <a:pt x="344" y="24"/>
                      <a:pt x="344" y="24"/>
                    </a:cubicBezTo>
                    <a:cubicBezTo>
                      <a:pt x="344" y="12"/>
                      <a:pt x="344" y="12"/>
                      <a:pt x="344" y="12"/>
                    </a:cubicBezTo>
                    <a:cubicBezTo>
                      <a:pt x="332" y="12"/>
                      <a:pt x="332" y="12"/>
                      <a:pt x="332" y="12"/>
                    </a:cubicBezTo>
                    <a:lnTo>
                      <a:pt x="344" y="12"/>
                    </a:lnTo>
                    <a:close/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1" name="Rectangle 51">
                <a:extLst>
                  <a:ext uri="{FF2B5EF4-FFF2-40B4-BE49-F238E27FC236}">
                    <a16:creationId xmlns="" xmlns:a16="http://schemas.microsoft.com/office/drawing/2014/main" id="{329244A1-F98B-437D-A0E9-307891623C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7250" y="6778626"/>
                <a:ext cx="800100" cy="417513"/>
              </a:xfrm>
              <a:prstGeom prst="rect">
                <a:avLst/>
              </a:prstGeom>
              <a:solidFill>
                <a:srgbClr val="E4F3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2" name="Freeform 52">
                <a:extLst>
                  <a:ext uri="{FF2B5EF4-FFF2-40B4-BE49-F238E27FC236}">
                    <a16:creationId xmlns="" xmlns:a16="http://schemas.microsoft.com/office/drawing/2014/main" id="{E681E977-A045-4B02-BE01-FDDDA7632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2325" y="6743701"/>
                <a:ext cx="869950" cy="487363"/>
              </a:xfrm>
              <a:custGeom>
                <a:avLst/>
                <a:gdLst>
                  <a:gd name="T0" fmla="*/ 280 w 292"/>
                  <a:gd name="T1" fmla="*/ 152 h 164"/>
                  <a:gd name="T2" fmla="*/ 280 w 292"/>
                  <a:gd name="T3" fmla="*/ 140 h 164"/>
                  <a:gd name="T4" fmla="*/ 24 w 292"/>
                  <a:gd name="T5" fmla="*/ 140 h 164"/>
                  <a:gd name="T6" fmla="*/ 24 w 292"/>
                  <a:gd name="T7" fmla="*/ 24 h 164"/>
                  <a:gd name="T8" fmla="*/ 268 w 292"/>
                  <a:gd name="T9" fmla="*/ 24 h 164"/>
                  <a:gd name="T10" fmla="*/ 268 w 292"/>
                  <a:gd name="T11" fmla="*/ 152 h 164"/>
                  <a:gd name="T12" fmla="*/ 280 w 292"/>
                  <a:gd name="T13" fmla="*/ 152 h 164"/>
                  <a:gd name="T14" fmla="*/ 280 w 292"/>
                  <a:gd name="T15" fmla="*/ 140 h 164"/>
                  <a:gd name="T16" fmla="*/ 280 w 292"/>
                  <a:gd name="T17" fmla="*/ 152 h 164"/>
                  <a:gd name="T18" fmla="*/ 292 w 292"/>
                  <a:gd name="T19" fmla="*/ 152 h 164"/>
                  <a:gd name="T20" fmla="*/ 292 w 292"/>
                  <a:gd name="T21" fmla="*/ 12 h 164"/>
                  <a:gd name="T22" fmla="*/ 288 w 292"/>
                  <a:gd name="T23" fmla="*/ 4 h 164"/>
                  <a:gd name="T24" fmla="*/ 280 w 292"/>
                  <a:gd name="T25" fmla="*/ 0 h 164"/>
                  <a:gd name="T26" fmla="*/ 12 w 292"/>
                  <a:gd name="T27" fmla="*/ 0 h 164"/>
                  <a:gd name="T28" fmla="*/ 3 w 292"/>
                  <a:gd name="T29" fmla="*/ 4 h 164"/>
                  <a:gd name="T30" fmla="*/ 0 w 292"/>
                  <a:gd name="T31" fmla="*/ 12 h 164"/>
                  <a:gd name="T32" fmla="*/ 0 w 292"/>
                  <a:gd name="T33" fmla="*/ 152 h 164"/>
                  <a:gd name="T34" fmla="*/ 3 w 292"/>
                  <a:gd name="T35" fmla="*/ 161 h 164"/>
                  <a:gd name="T36" fmla="*/ 12 w 292"/>
                  <a:gd name="T37" fmla="*/ 164 h 164"/>
                  <a:gd name="T38" fmla="*/ 280 w 292"/>
                  <a:gd name="T39" fmla="*/ 164 h 164"/>
                  <a:gd name="T40" fmla="*/ 288 w 292"/>
                  <a:gd name="T41" fmla="*/ 161 h 164"/>
                  <a:gd name="T42" fmla="*/ 292 w 292"/>
                  <a:gd name="T43" fmla="*/ 152 h 164"/>
                  <a:gd name="T44" fmla="*/ 280 w 292"/>
                  <a:gd name="T45" fmla="*/ 15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92" h="164">
                    <a:moveTo>
                      <a:pt x="280" y="152"/>
                    </a:moveTo>
                    <a:cubicBezTo>
                      <a:pt x="280" y="140"/>
                      <a:pt x="280" y="140"/>
                      <a:pt x="280" y="140"/>
                    </a:cubicBezTo>
                    <a:cubicBezTo>
                      <a:pt x="24" y="140"/>
                      <a:pt x="24" y="140"/>
                      <a:pt x="24" y="140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68" y="24"/>
                      <a:pt x="268" y="24"/>
                      <a:pt x="268" y="24"/>
                    </a:cubicBezTo>
                    <a:cubicBezTo>
                      <a:pt x="268" y="152"/>
                      <a:pt x="268" y="152"/>
                      <a:pt x="268" y="152"/>
                    </a:cubicBezTo>
                    <a:cubicBezTo>
                      <a:pt x="280" y="152"/>
                      <a:pt x="280" y="152"/>
                      <a:pt x="280" y="152"/>
                    </a:cubicBezTo>
                    <a:cubicBezTo>
                      <a:pt x="280" y="140"/>
                      <a:pt x="280" y="140"/>
                      <a:pt x="280" y="140"/>
                    </a:cubicBezTo>
                    <a:cubicBezTo>
                      <a:pt x="280" y="152"/>
                      <a:pt x="280" y="152"/>
                      <a:pt x="280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2"/>
                      <a:pt x="292" y="12"/>
                      <a:pt x="292" y="12"/>
                    </a:cubicBezTo>
                    <a:cubicBezTo>
                      <a:pt x="292" y="9"/>
                      <a:pt x="291" y="6"/>
                      <a:pt x="288" y="4"/>
                    </a:cubicBezTo>
                    <a:cubicBezTo>
                      <a:pt x="286" y="1"/>
                      <a:pt x="283" y="0"/>
                      <a:pt x="28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5" y="1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56"/>
                      <a:pt x="1" y="159"/>
                      <a:pt x="3" y="161"/>
                    </a:cubicBezTo>
                    <a:cubicBezTo>
                      <a:pt x="5" y="163"/>
                      <a:pt x="9" y="164"/>
                      <a:pt x="12" y="164"/>
                    </a:cubicBezTo>
                    <a:cubicBezTo>
                      <a:pt x="280" y="164"/>
                      <a:pt x="280" y="164"/>
                      <a:pt x="280" y="164"/>
                    </a:cubicBezTo>
                    <a:cubicBezTo>
                      <a:pt x="283" y="164"/>
                      <a:pt x="286" y="163"/>
                      <a:pt x="288" y="161"/>
                    </a:cubicBezTo>
                    <a:cubicBezTo>
                      <a:pt x="291" y="159"/>
                      <a:pt x="292" y="156"/>
                      <a:pt x="292" y="152"/>
                    </a:cubicBezTo>
                    <a:lnTo>
                      <a:pt x="280" y="152"/>
                    </a:lnTo>
                    <a:close/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3" name="Rectangle 53">
                <a:extLst>
                  <a:ext uri="{FF2B5EF4-FFF2-40B4-BE49-F238E27FC236}">
                    <a16:creationId xmlns="" xmlns:a16="http://schemas.microsoft.com/office/drawing/2014/main" id="{357F454C-6808-46DA-972A-6559D7A826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7250" y="7339013"/>
                <a:ext cx="800100" cy="417513"/>
              </a:xfrm>
              <a:prstGeom prst="rect">
                <a:avLst/>
              </a:prstGeom>
              <a:solidFill>
                <a:srgbClr val="E4F3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4" name="Freeform 54">
                <a:extLst>
                  <a:ext uri="{FF2B5EF4-FFF2-40B4-BE49-F238E27FC236}">
                    <a16:creationId xmlns="" xmlns:a16="http://schemas.microsoft.com/office/drawing/2014/main" id="{C971C786-2067-44F2-8919-8C254327DF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2325" y="7304088"/>
                <a:ext cx="869950" cy="487363"/>
              </a:xfrm>
              <a:custGeom>
                <a:avLst/>
                <a:gdLst>
                  <a:gd name="T0" fmla="*/ 280 w 292"/>
                  <a:gd name="T1" fmla="*/ 152 h 164"/>
                  <a:gd name="T2" fmla="*/ 280 w 292"/>
                  <a:gd name="T3" fmla="*/ 140 h 164"/>
                  <a:gd name="T4" fmla="*/ 24 w 292"/>
                  <a:gd name="T5" fmla="*/ 140 h 164"/>
                  <a:gd name="T6" fmla="*/ 24 w 292"/>
                  <a:gd name="T7" fmla="*/ 24 h 164"/>
                  <a:gd name="T8" fmla="*/ 268 w 292"/>
                  <a:gd name="T9" fmla="*/ 24 h 164"/>
                  <a:gd name="T10" fmla="*/ 268 w 292"/>
                  <a:gd name="T11" fmla="*/ 152 h 164"/>
                  <a:gd name="T12" fmla="*/ 280 w 292"/>
                  <a:gd name="T13" fmla="*/ 152 h 164"/>
                  <a:gd name="T14" fmla="*/ 280 w 292"/>
                  <a:gd name="T15" fmla="*/ 140 h 164"/>
                  <a:gd name="T16" fmla="*/ 280 w 292"/>
                  <a:gd name="T17" fmla="*/ 152 h 164"/>
                  <a:gd name="T18" fmla="*/ 292 w 292"/>
                  <a:gd name="T19" fmla="*/ 152 h 164"/>
                  <a:gd name="T20" fmla="*/ 292 w 292"/>
                  <a:gd name="T21" fmla="*/ 12 h 164"/>
                  <a:gd name="T22" fmla="*/ 288 w 292"/>
                  <a:gd name="T23" fmla="*/ 3 h 164"/>
                  <a:gd name="T24" fmla="*/ 280 w 292"/>
                  <a:gd name="T25" fmla="*/ 0 h 164"/>
                  <a:gd name="T26" fmla="*/ 12 w 292"/>
                  <a:gd name="T27" fmla="*/ 0 h 164"/>
                  <a:gd name="T28" fmla="*/ 3 w 292"/>
                  <a:gd name="T29" fmla="*/ 3 h 164"/>
                  <a:gd name="T30" fmla="*/ 0 w 292"/>
                  <a:gd name="T31" fmla="*/ 12 h 164"/>
                  <a:gd name="T32" fmla="*/ 0 w 292"/>
                  <a:gd name="T33" fmla="*/ 152 h 164"/>
                  <a:gd name="T34" fmla="*/ 3 w 292"/>
                  <a:gd name="T35" fmla="*/ 160 h 164"/>
                  <a:gd name="T36" fmla="*/ 12 w 292"/>
                  <a:gd name="T37" fmla="*/ 164 h 164"/>
                  <a:gd name="T38" fmla="*/ 280 w 292"/>
                  <a:gd name="T39" fmla="*/ 164 h 164"/>
                  <a:gd name="T40" fmla="*/ 288 w 292"/>
                  <a:gd name="T41" fmla="*/ 160 h 164"/>
                  <a:gd name="T42" fmla="*/ 292 w 292"/>
                  <a:gd name="T43" fmla="*/ 152 h 164"/>
                  <a:gd name="T44" fmla="*/ 280 w 292"/>
                  <a:gd name="T45" fmla="*/ 15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92" h="164">
                    <a:moveTo>
                      <a:pt x="280" y="152"/>
                    </a:moveTo>
                    <a:cubicBezTo>
                      <a:pt x="280" y="140"/>
                      <a:pt x="280" y="140"/>
                      <a:pt x="280" y="140"/>
                    </a:cubicBezTo>
                    <a:cubicBezTo>
                      <a:pt x="24" y="140"/>
                      <a:pt x="24" y="140"/>
                      <a:pt x="24" y="140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68" y="24"/>
                      <a:pt x="268" y="24"/>
                      <a:pt x="268" y="24"/>
                    </a:cubicBezTo>
                    <a:cubicBezTo>
                      <a:pt x="268" y="152"/>
                      <a:pt x="268" y="152"/>
                      <a:pt x="268" y="152"/>
                    </a:cubicBezTo>
                    <a:cubicBezTo>
                      <a:pt x="280" y="152"/>
                      <a:pt x="280" y="152"/>
                      <a:pt x="280" y="152"/>
                    </a:cubicBezTo>
                    <a:cubicBezTo>
                      <a:pt x="280" y="140"/>
                      <a:pt x="280" y="140"/>
                      <a:pt x="280" y="140"/>
                    </a:cubicBezTo>
                    <a:cubicBezTo>
                      <a:pt x="280" y="152"/>
                      <a:pt x="280" y="152"/>
                      <a:pt x="280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2"/>
                      <a:pt x="292" y="12"/>
                      <a:pt x="292" y="12"/>
                    </a:cubicBezTo>
                    <a:cubicBezTo>
                      <a:pt x="292" y="8"/>
                      <a:pt x="291" y="5"/>
                      <a:pt x="288" y="3"/>
                    </a:cubicBezTo>
                    <a:cubicBezTo>
                      <a:pt x="286" y="1"/>
                      <a:pt x="283" y="0"/>
                      <a:pt x="28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5" y="1"/>
                      <a:pt x="3" y="3"/>
                    </a:cubicBezTo>
                    <a:cubicBezTo>
                      <a:pt x="1" y="5"/>
                      <a:pt x="0" y="8"/>
                      <a:pt x="0" y="1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55"/>
                      <a:pt x="1" y="158"/>
                      <a:pt x="3" y="160"/>
                    </a:cubicBezTo>
                    <a:cubicBezTo>
                      <a:pt x="5" y="162"/>
                      <a:pt x="9" y="164"/>
                      <a:pt x="12" y="164"/>
                    </a:cubicBezTo>
                    <a:cubicBezTo>
                      <a:pt x="280" y="164"/>
                      <a:pt x="280" y="164"/>
                      <a:pt x="280" y="164"/>
                    </a:cubicBezTo>
                    <a:cubicBezTo>
                      <a:pt x="283" y="164"/>
                      <a:pt x="286" y="162"/>
                      <a:pt x="288" y="160"/>
                    </a:cubicBezTo>
                    <a:cubicBezTo>
                      <a:pt x="291" y="158"/>
                      <a:pt x="292" y="155"/>
                      <a:pt x="292" y="152"/>
                    </a:cubicBezTo>
                    <a:lnTo>
                      <a:pt x="280" y="152"/>
                    </a:lnTo>
                    <a:close/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5" name="Rectangle 55">
                <a:extLst>
                  <a:ext uri="{FF2B5EF4-FFF2-40B4-BE49-F238E27FC236}">
                    <a16:creationId xmlns="" xmlns:a16="http://schemas.microsoft.com/office/drawing/2014/main" id="{34E0C981-5D78-4F69-A32B-E32D0C27D6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7250" y="7896226"/>
                <a:ext cx="800100" cy="417513"/>
              </a:xfrm>
              <a:prstGeom prst="rect">
                <a:avLst/>
              </a:prstGeom>
              <a:solidFill>
                <a:srgbClr val="E4F3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6" name="Freeform 56">
                <a:extLst>
                  <a:ext uri="{FF2B5EF4-FFF2-40B4-BE49-F238E27FC236}">
                    <a16:creationId xmlns="" xmlns:a16="http://schemas.microsoft.com/office/drawing/2014/main" id="{08AF7073-C7C9-4B86-A3DD-DD8946607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2325" y="7861301"/>
                <a:ext cx="869950" cy="487363"/>
              </a:xfrm>
              <a:custGeom>
                <a:avLst/>
                <a:gdLst>
                  <a:gd name="T0" fmla="*/ 280 w 292"/>
                  <a:gd name="T1" fmla="*/ 152 h 164"/>
                  <a:gd name="T2" fmla="*/ 280 w 292"/>
                  <a:gd name="T3" fmla="*/ 140 h 164"/>
                  <a:gd name="T4" fmla="*/ 24 w 292"/>
                  <a:gd name="T5" fmla="*/ 140 h 164"/>
                  <a:gd name="T6" fmla="*/ 24 w 292"/>
                  <a:gd name="T7" fmla="*/ 24 h 164"/>
                  <a:gd name="T8" fmla="*/ 268 w 292"/>
                  <a:gd name="T9" fmla="*/ 24 h 164"/>
                  <a:gd name="T10" fmla="*/ 268 w 292"/>
                  <a:gd name="T11" fmla="*/ 152 h 164"/>
                  <a:gd name="T12" fmla="*/ 280 w 292"/>
                  <a:gd name="T13" fmla="*/ 152 h 164"/>
                  <a:gd name="T14" fmla="*/ 280 w 292"/>
                  <a:gd name="T15" fmla="*/ 140 h 164"/>
                  <a:gd name="T16" fmla="*/ 280 w 292"/>
                  <a:gd name="T17" fmla="*/ 152 h 164"/>
                  <a:gd name="T18" fmla="*/ 292 w 292"/>
                  <a:gd name="T19" fmla="*/ 152 h 164"/>
                  <a:gd name="T20" fmla="*/ 292 w 292"/>
                  <a:gd name="T21" fmla="*/ 12 h 164"/>
                  <a:gd name="T22" fmla="*/ 288 w 292"/>
                  <a:gd name="T23" fmla="*/ 3 h 164"/>
                  <a:gd name="T24" fmla="*/ 280 w 292"/>
                  <a:gd name="T25" fmla="*/ 0 h 164"/>
                  <a:gd name="T26" fmla="*/ 12 w 292"/>
                  <a:gd name="T27" fmla="*/ 0 h 164"/>
                  <a:gd name="T28" fmla="*/ 3 w 292"/>
                  <a:gd name="T29" fmla="*/ 3 h 164"/>
                  <a:gd name="T30" fmla="*/ 0 w 292"/>
                  <a:gd name="T31" fmla="*/ 12 h 164"/>
                  <a:gd name="T32" fmla="*/ 0 w 292"/>
                  <a:gd name="T33" fmla="*/ 152 h 164"/>
                  <a:gd name="T34" fmla="*/ 3 w 292"/>
                  <a:gd name="T35" fmla="*/ 161 h 164"/>
                  <a:gd name="T36" fmla="*/ 12 w 292"/>
                  <a:gd name="T37" fmla="*/ 164 h 164"/>
                  <a:gd name="T38" fmla="*/ 280 w 292"/>
                  <a:gd name="T39" fmla="*/ 164 h 164"/>
                  <a:gd name="T40" fmla="*/ 288 w 292"/>
                  <a:gd name="T41" fmla="*/ 161 h 164"/>
                  <a:gd name="T42" fmla="*/ 292 w 292"/>
                  <a:gd name="T43" fmla="*/ 152 h 164"/>
                  <a:gd name="T44" fmla="*/ 280 w 292"/>
                  <a:gd name="T45" fmla="*/ 15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92" h="164">
                    <a:moveTo>
                      <a:pt x="280" y="152"/>
                    </a:moveTo>
                    <a:cubicBezTo>
                      <a:pt x="280" y="140"/>
                      <a:pt x="280" y="140"/>
                      <a:pt x="280" y="140"/>
                    </a:cubicBezTo>
                    <a:cubicBezTo>
                      <a:pt x="24" y="140"/>
                      <a:pt x="24" y="140"/>
                      <a:pt x="24" y="140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68" y="24"/>
                      <a:pt x="268" y="24"/>
                      <a:pt x="268" y="24"/>
                    </a:cubicBezTo>
                    <a:cubicBezTo>
                      <a:pt x="268" y="152"/>
                      <a:pt x="268" y="152"/>
                      <a:pt x="268" y="152"/>
                    </a:cubicBezTo>
                    <a:cubicBezTo>
                      <a:pt x="280" y="152"/>
                      <a:pt x="280" y="152"/>
                      <a:pt x="280" y="152"/>
                    </a:cubicBezTo>
                    <a:cubicBezTo>
                      <a:pt x="280" y="140"/>
                      <a:pt x="280" y="140"/>
                      <a:pt x="280" y="140"/>
                    </a:cubicBezTo>
                    <a:cubicBezTo>
                      <a:pt x="280" y="152"/>
                      <a:pt x="280" y="152"/>
                      <a:pt x="280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2"/>
                      <a:pt x="292" y="12"/>
                      <a:pt x="292" y="12"/>
                    </a:cubicBezTo>
                    <a:cubicBezTo>
                      <a:pt x="292" y="9"/>
                      <a:pt x="291" y="6"/>
                      <a:pt x="288" y="3"/>
                    </a:cubicBezTo>
                    <a:cubicBezTo>
                      <a:pt x="286" y="1"/>
                      <a:pt x="283" y="0"/>
                      <a:pt x="28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5" y="1"/>
                      <a:pt x="3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55"/>
                      <a:pt x="1" y="158"/>
                      <a:pt x="3" y="161"/>
                    </a:cubicBezTo>
                    <a:cubicBezTo>
                      <a:pt x="5" y="163"/>
                      <a:pt x="9" y="164"/>
                      <a:pt x="12" y="164"/>
                    </a:cubicBezTo>
                    <a:cubicBezTo>
                      <a:pt x="280" y="164"/>
                      <a:pt x="280" y="164"/>
                      <a:pt x="280" y="164"/>
                    </a:cubicBezTo>
                    <a:cubicBezTo>
                      <a:pt x="283" y="164"/>
                      <a:pt x="286" y="163"/>
                      <a:pt x="288" y="161"/>
                    </a:cubicBezTo>
                    <a:cubicBezTo>
                      <a:pt x="291" y="158"/>
                      <a:pt x="292" y="155"/>
                      <a:pt x="292" y="152"/>
                    </a:cubicBezTo>
                    <a:lnTo>
                      <a:pt x="280" y="152"/>
                    </a:lnTo>
                    <a:close/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7" name="Rectangle 57">
                <a:extLst>
                  <a:ext uri="{FF2B5EF4-FFF2-40B4-BE49-F238E27FC236}">
                    <a16:creationId xmlns="" xmlns:a16="http://schemas.microsoft.com/office/drawing/2014/main" id="{32F6B7DF-717B-4245-A1E0-EC176E73A5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7250" y="8453438"/>
                <a:ext cx="800100" cy="417513"/>
              </a:xfrm>
              <a:prstGeom prst="rect">
                <a:avLst/>
              </a:prstGeom>
              <a:solidFill>
                <a:srgbClr val="E4F3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8" name="Freeform 58">
                <a:extLst>
                  <a:ext uri="{FF2B5EF4-FFF2-40B4-BE49-F238E27FC236}">
                    <a16:creationId xmlns="" xmlns:a16="http://schemas.microsoft.com/office/drawing/2014/main" id="{BC8589A0-B896-4860-9E8E-057B581244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2325" y="8418513"/>
                <a:ext cx="869950" cy="488950"/>
              </a:xfrm>
              <a:custGeom>
                <a:avLst/>
                <a:gdLst>
                  <a:gd name="T0" fmla="*/ 280 w 292"/>
                  <a:gd name="T1" fmla="*/ 152 h 164"/>
                  <a:gd name="T2" fmla="*/ 280 w 292"/>
                  <a:gd name="T3" fmla="*/ 140 h 164"/>
                  <a:gd name="T4" fmla="*/ 24 w 292"/>
                  <a:gd name="T5" fmla="*/ 140 h 164"/>
                  <a:gd name="T6" fmla="*/ 24 w 292"/>
                  <a:gd name="T7" fmla="*/ 24 h 164"/>
                  <a:gd name="T8" fmla="*/ 268 w 292"/>
                  <a:gd name="T9" fmla="*/ 24 h 164"/>
                  <a:gd name="T10" fmla="*/ 268 w 292"/>
                  <a:gd name="T11" fmla="*/ 152 h 164"/>
                  <a:gd name="T12" fmla="*/ 280 w 292"/>
                  <a:gd name="T13" fmla="*/ 152 h 164"/>
                  <a:gd name="T14" fmla="*/ 280 w 292"/>
                  <a:gd name="T15" fmla="*/ 140 h 164"/>
                  <a:gd name="T16" fmla="*/ 280 w 292"/>
                  <a:gd name="T17" fmla="*/ 152 h 164"/>
                  <a:gd name="T18" fmla="*/ 292 w 292"/>
                  <a:gd name="T19" fmla="*/ 152 h 164"/>
                  <a:gd name="T20" fmla="*/ 292 w 292"/>
                  <a:gd name="T21" fmla="*/ 12 h 164"/>
                  <a:gd name="T22" fmla="*/ 288 w 292"/>
                  <a:gd name="T23" fmla="*/ 4 h 164"/>
                  <a:gd name="T24" fmla="*/ 280 w 292"/>
                  <a:gd name="T25" fmla="*/ 0 h 164"/>
                  <a:gd name="T26" fmla="*/ 12 w 292"/>
                  <a:gd name="T27" fmla="*/ 0 h 164"/>
                  <a:gd name="T28" fmla="*/ 3 w 292"/>
                  <a:gd name="T29" fmla="*/ 4 h 164"/>
                  <a:gd name="T30" fmla="*/ 0 w 292"/>
                  <a:gd name="T31" fmla="*/ 12 h 164"/>
                  <a:gd name="T32" fmla="*/ 0 w 292"/>
                  <a:gd name="T33" fmla="*/ 152 h 164"/>
                  <a:gd name="T34" fmla="*/ 3 w 292"/>
                  <a:gd name="T35" fmla="*/ 161 h 164"/>
                  <a:gd name="T36" fmla="*/ 12 w 292"/>
                  <a:gd name="T37" fmla="*/ 164 h 164"/>
                  <a:gd name="T38" fmla="*/ 280 w 292"/>
                  <a:gd name="T39" fmla="*/ 164 h 164"/>
                  <a:gd name="T40" fmla="*/ 288 w 292"/>
                  <a:gd name="T41" fmla="*/ 161 h 164"/>
                  <a:gd name="T42" fmla="*/ 292 w 292"/>
                  <a:gd name="T43" fmla="*/ 152 h 164"/>
                  <a:gd name="T44" fmla="*/ 280 w 292"/>
                  <a:gd name="T45" fmla="*/ 15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92" h="164">
                    <a:moveTo>
                      <a:pt x="280" y="152"/>
                    </a:moveTo>
                    <a:cubicBezTo>
                      <a:pt x="280" y="140"/>
                      <a:pt x="280" y="140"/>
                      <a:pt x="280" y="140"/>
                    </a:cubicBezTo>
                    <a:cubicBezTo>
                      <a:pt x="24" y="140"/>
                      <a:pt x="24" y="140"/>
                      <a:pt x="24" y="140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68" y="24"/>
                      <a:pt x="268" y="24"/>
                      <a:pt x="268" y="24"/>
                    </a:cubicBezTo>
                    <a:cubicBezTo>
                      <a:pt x="268" y="152"/>
                      <a:pt x="268" y="152"/>
                      <a:pt x="268" y="152"/>
                    </a:cubicBezTo>
                    <a:cubicBezTo>
                      <a:pt x="280" y="152"/>
                      <a:pt x="280" y="152"/>
                      <a:pt x="280" y="152"/>
                    </a:cubicBezTo>
                    <a:cubicBezTo>
                      <a:pt x="280" y="140"/>
                      <a:pt x="280" y="140"/>
                      <a:pt x="280" y="140"/>
                    </a:cubicBezTo>
                    <a:cubicBezTo>
                      <a:pt x="280" y="152"/>
                      <a:pt x="280" y="152"/>
                      <a:pt x="280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2"/>
                      <a:pt x="292" y="12"/>
                      <a:pt x="292" y="12"/>
                    </a:cubicBezTo>
                    <a:cubicBezTo>
                      <a:pt x="292" y="9"/>
                      <a:pt x="291" y="6"/>
                      <a:pt x="288" y="4"/>
                    </a:cubicBezTo>
                    <a:cubicBezTo>
                      <a:pt x="286" y="1"/>
                      <a:pt x="283" y="0"/>
                      <a:pt x="28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5" y="1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56"/>
                      <a:pt x="1" y="159"/>
                      <a:pt x="3" y="161"/>
                    </a:cubicBezTo>
                    <a:cubicBezTo>
                      <a:pt x="5" y="163"/>
                      <a:pt x="9" y="164"/>
                      <a:pt x="12" y="164"/>
                    </a:cubicBezTo>
                    <a:cubicBezTo>
                      <a:pt x="280" y="164"/>
                      <a:pt x="280" y="164"/>
                      <a:pt x="280" y="164"/>
                    </a:cubicBezTo>
                    <a:cubicBezTo>
                      <a:pt x="283" y="164"/>
                      <a:pt x="286" y="163"/>
                      <a:pt x="288" y="161"/>
                    </a:cubicBezTo>
                    <a:cubicBezTo>
                      <a:pt x="291" y="159"/>
                      <a:pt x="292" y="156"/>
                      <a:pt x="292" y="152"/>
                    </a:cubicBezTo>
                    <a:lnTo>
                      <a:pt x="280" y="152"/>
                    </a:lnTo>
                    <a:close/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9" name="Rectangle 59">
                <a:extLst>
                  <a:ext uri="{FF2B5EF4-FFF2-40B4-BE49-F238E27FC236}">
                    <a16:creationId xmlns="" xmlns:a16="http://schemas.microsoft.com/office/drawing/2014/main" id="{E3606CE0-ECE9-4CFF-B90B-E5884467EE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42300" y="6778626"/>
                <a:ext cx="3248025" cy="20716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0" name="Rectangle 60">
                <a:extLst>
                  <a:ext uri="{FF2B5EF4-FFF2-40B4-BE49-F238E27FC236}">
                    <a16:creationId xmlns="" xmlns:a16="http://schemas.microsoft.com/office/drawing/2014/main" id="{3C73E8B9-610E-4F27-85C7-C2A3A481A3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42300" y="6778626"/>
                <a:ext cx="3248025" cy="2071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1" name="Freeform 61">
                <a:extLst>
                  <a:ext uri="{FF2B5EF4-FFF2-40B4-BE49-F238E27FC236}">
                    <a16:creationId xmlns="" xmlns:a16="http://schemas.microsoft.com/office/drawing/2014/main" id="{6103D782-EC58-4DB0-BD27-82BA60EEEB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7375" y="6743701"/>
                <a:ext cx="3317875" cy="2141538"/>
              </a:xfrm>
              <a:custGeom>
                <a:avLst/>
                <a:gdLst>
                  <a:gd name="T0" fmla="*/ 1101 w 1113"/>
                  <a:gd name="T1" fmla="*/ 707 h 719"/>
                  <a:gd name="T2" fmla="*/ 1101 w 1113"/>
                  <a:gd name="T3" fmla="*/ 695 h 719"/>
                  <a:gd name="T4" fmla="*/ 24 w 1113"/>
                  <a:gd name="T5" fmla="*/ 695 h 719"/>
                  <a:gd name="T6" fmla="*/ 24 w 1113"/>
                  <a:gd name="T7" fmla="*/ 24 h 719"/>
                  <a:gd name="T8" fmla="*/ 1089 w 1113"/>
                  <a:gd name="T9" fmla="*/ 24 h 719"/>
                  <a:gd name="T10" fmla="*/ 1089 w 1113"/>
                  <a:gd name="T11" fmla="*/ 707 h 719"/>
                  <a:gd name="T12" fmla="*/ 1101 w 1113"/>
                  <a:gd name="T13" fmla="*/ 707 h 719"/>
                  <a:gd name="T14" fmla="*/ 1101 w 1113"/>
                  <a:gd name="T15" fmla="*/ 695 h 719"/>
                  <a:gd name="T16" fmla="*/ 1101 w 1113"/>
                  <a:gd name="T17" fmla="*/ 707 h 719"/>
                  <a:gd name="T18" fmla="*/ 1113 w 1113"/>
                  <a:gd name="T19" fmla="*/ 707 h 719"/>
                  <a:gd name="T20" fmla="*/ 1113 w 1113"/>
                  <a:gd name="T21" fmla="*/ 12 h 719"/>
                  <a:gd name="T22" fmla="*/ 1110 w 1113"/>
                  <a:gd name="T23" fmla="*/ 4 h 719"/>
                  <a:gd name="T24" fmla="*/ 1101 w 1113"/>
                  <a:gd name="T25" fmla="*/ 0 h 719"/>
                  <a:gd name="T26" fmla="*/ 12 w 1113"/>
                  <a:gd name="T27" fmla="*/ 0 h 719"/>
                  <a:gd name="T28" fmla="*/ 4 w 1113"/>
                  <a:gd name="T29" fmla="*/ 4 h 719"/>
                  <a:gd name="T30" fmla="*/ 0 w 1113"/>
                  <a:gd name="T31" fmla="*/ 12 h 719"/>
                  <a:gd name="T32" fmla="*/ 0 w 1113"/>
                  <a:gd name="T33" fmla="*/ 707 h 719"/>
                  <a:gd name="T34" fmla="*/ 4 w 1113"/>
                  <a:gd name="T35" fmla="*/ 715 h 719"/>
                  <a:gd name="T36" fmla="*/ 12 w 1113"/>
                  <a:gd name="T37" fmla="*/ 719 h 719"/>
                  <a:gd name="T38" fmla="*/ 1101 w 1113"/>
                  <a:gd name="T39" fmla="*/ 719 h 719"/>
                  <a:gd name="T40" fmla="*/ 1110 w 1113"/>
                  <a:gd name="T41" fmla="*/ 715 h 719"/>
                  <a:gd name="T42" fmla="*/ 1113 w 1113"/>
                  <a:gd name="T43" fmla="*/ 707 h 719"/>
                  <a:gd name="T44" fmla="*/ 1101 w 1113"/>
                  <a:gd name="T45" fmla="*/ 707 h 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13" h="719">
                    <a:moveTo>
                      <a:pt x="1101" y="707"/>
                    </a:moveTo>
                    <a:cubicBezTo>
                      <a:pt x="1101" y="695"/>
                      <a:pt x="1101" y="695"/>
                      <a:pt x="1101" y="695"/>
                    </a:cubicBezTo>
                    <a:cubicBezTo>
                      <a:pt x="24" y="695"/>
                      <a:pt x="24" y="695"/>
                      <a:pt x="24" y="695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1089" y="24"/>
                      <a:pt x="1089" y="24"/>
                      <a:pt x="1089" y="24"/>
                    </a:cubicBezTo>
                    <a:cubicBezTo>
                      <a:pt x="1089" y="707"/>
                      <a:pt x="1089" y="707"/>
                      <a:pt x="1089" y="707"/>
                    </a:cubicBezTo>
                    <a:cubicBezTo>
                      <a:pt x="1101" y="707"/>
                      <a:pt x="1101" y="707"/>
                      <a:pt x="1101" y="707"/>
                    </a:cubicBezTo>
                    <a:cubicBezTo>
                      <a:pt x="1101" y="695"/>
                      <a:pt x="1101" y="695"/>
                      <a:pt x="1101" y="695"/>
                    </a:cubicBezTo>
                    <a:cubicBezTo>
                      <a:pt x="1101" y="707"/>
                      <a:pt x="1101" y="707"/>
                      <a:pt x="1101" y="707"/>
                    </a:cubicBezTo>
                    <a:cubicBezTo>
                      <a:pt x="1113" y="707"/>
                      <a:pt x="1113" y="707"/>
                      <a:pt x="1113" y="707"/>
                    </a:cubicBezTo>
                    <a:cubicBezTo>
                      <a:pt x="1113" y="12"/>
                      <a:pt x="1113" y="12"/>
                      <a:pt x="1113" y="12"/>
                    </a:cubicBezTo>
                    <a:cubicBezTo>
                      <a:pt x="1113" y="9"/>
                      <a:pt x="1112" y="6"/>
                      <a:pt x="1110" y="4"/>
                    </a:cubicBezTo>
                    <a:cubicBezTo>
                      <a:pt x="1108" y="1"/>
                      <a:pt x="1105" y="0"/>
                      <a:pt x="110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707"/>
                      <a:pt x="0" y="707"/>
                      <a:pt x="0" y="707"/>
                    </a:cubicBezTo>
                    <a:cubicBezTo>
                      <a:pt x="0" y="710"/>
                      <a:pt x="2" y="713"/>
                      <a:pt x="4" y="715"/>
                    </a:cubicBezTo>
                    <a:cubicBezTo>
                      <a:pt x="6" y="718"/>
                      <a:pt x="9" y="719"/>
                      <a:pt x="12" y="719"/>
                    </a:cubicBezTo>
                    <a:cubicBezTo>
                      <a:pt x="1101" y="719"/>
                      <a:pt x="1101" y="719"/>
                      <a:pt x="1101" y="719"/>
                    </a:cubicBezTo>
                    <a:cubicBezTo>
                      <a:pt x="1105" y="719"/>
                      <a:pt x="1108" y="718"/>
                      <a:pt x="1110" y="715"/>
                    </a:cubicBezTo>
                    <a:cubicBezTo>
                      <a:pt x="1112" y="713"/>
                      <a:pt x="1113" y="710"/>
                      <a:pt x="1113" y="707"/>
                    </a:cubicBezTo>
                    <a:cubicBezTo>
                      <a:pt x="1101" y="707"/>
                      <a:pt x="1101" y="707"/>
                      <a:pt x="1101" y="707"/>
                    </a:cubicBezTo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2" name="Freeform 62">
                <a:extLst>
                  <a:ext uri="{FF2B5EF4-FFF2-40B4-BE49-F238E27FC236}">
                    <a16:creationId xmlns="" xmlns:a16="http://schemas.microsoft.com/office/drawing/2014/main" id="{77A48763-EFAB-4525-AFEA-57ED9875AB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32925" y="7165976"/>
                <a:ext cx="1741488" cy="1296988"/>
              </a:xfrm>
              <a:custGeom>
                <a:avLst/>
                <a:gdLst>
                  <a:gd name="T0" fmla="*/ 1097 w 1097"/>
                  <a:gd name="T1" fmla="*/ 817 h 817"/>
                  <a:gd name="T2" fmla="*/ 0 w 1097"/>
                  <a:gd name="T3" fmla="*/ 817 h 817"/>
                  <a:gd name="T4" fmla="*/ 0 w 1097"/>
                  <a:gd name="T5" fmla="*/ 0 h 817"/>
                  <a:gd name="T6" fmla="*/ 629 w 1097"/>
                  <a:gd name="T7" fmla="*/ 0 h 817"/>
                  <a:gd name="T8" fmla="*/ 1097 w 1097"/>
                  <a:gd name="T9" fmla="*/ 817 h 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7" h="817">
                    <a:moveTo>
                      <a:pt x="1097" y="817"/>
                    </a:moveTo>
                    <a:lnTo>
                      <a:pt x="0" y="817"/>
                    </a:lnTo>
                    <a:lnTo>
                      <a:pt x="0" y="0"/>
                    </a:lnTo>
                    <a:lnTo>
                      <a:pt x="629" y="0"/>
                    </a:lnTo>
                    <a:lnTo>
                      <a:pt x="1097" y="817"/>
                    </a:lnTo>
                    <a:close/>
                  </a:path>
                </a:pathLst>
              </a:custGeom>
              <a:solidFill>
                <a:srgbClr val="AFDA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3" name="Freeform 63">
                <a:extLst>
                  <a:ext uri="{FF2B5EF4-FFF2-40B4-BE49-F238E27FC236}">
                    <a16:creationId xmlns="" xmlns:a16="http://schemas.microsoft.com/office/drawing/2014/main" id="{A7645C1F-3AC4-477C-AAF0-EFB11A831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32925" y="7165976"/>
                <a:ext cx="1741488" cy="1296988"/>
              </a:xfrm>
              <a:custGeom>
                <a:avLst/>
                <a:gdLst>
                  <a:gd name="T0" fmla="*/ 1097 w 1097"/>
                  <a:gd name="T1" fmla="*/ 817 h 817"/>
                  <a:gd name="T2" fmla="*/ 0 w 1097"/>
                  <a:gd name="T3" fmla="*/ 817 h 817"/>
                  <a:gd name="T4" fmla="*/ 0 w 1097"/>
                  <a:gd name="T5" fmla="*/ 0 h 817"/>
                  <a:gd name="T6" fmla="*/ 629 w 1097"/>
                  <a:gd name="T7" fmla="*/ 0 h 817"/>
                  <a:gd name="T8" fmla="*/ 1097 w 1097"/>
                  <a:gd name="T9" fmla="*/ 817 h 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7" h="817">
                    <a:moveTo>
                      <a:pt x="1097" y="817"/>
                    </a:moveTo>
                    <a:lnTo>
                      <a:pt x="0" y="817"/>
                    </a:lnTo>
                    <a:lnTo>
                      <a:pt x="0" y="0"/>
                    </a:lnTo>
                    <a:lnTo>
                      <a:pt x="629" y="0"/>
                    </a:lnTo>
                    <a:lnTo>
                      <a:pt x="1097" y="8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4" name="Freeform 64">
                <a:extLst>
                  <a:ext uri="{FF2B5EF4-FFF2-40B4-BE49-F238E27FC236}">
                    <a16:creationId xmlns="" xmlns:a16="http://schemas.microsoft.com/office/drawing/2014/main" id="{AC552CE7-B61B-4908-9A18-C4AEBC3F8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6413" y="7131051"/>
                <a:ext cx="1812925" cy="1366838"/>
              </a:xfrm>
              <a:custGeom>
                <a:avLst/>
                <a:gdLst>
                  <a:gd name="T0" fmla="*/ 596 w 608"/>
                  <a:gd name="T1" fmla="*/ 447 h 459"/>
                  <a:gd name="T2" fmla="*/ 596 w 608"/>
                  <a:gd name="T3" fmla="*/ 435 h 459"/>
                  <a:gd name="T4" fmla="*/ 24 w 608"/>
                  <a:gd name="T5" fmla="*/ 435 h 459"/>
                  <a:gd name="T6" fmla="*/ 24 w 608"/>
                  <a:gd name="T7" fmla="*/ 24 h 459"/>
                  <a:gd name="T8" fmla="*/ 340 w 608"/>
                  <a:gd name="T9" fmla="*/ 24 h 459"/>
                  <a:gd name="T10" fmla="*/ 585 w 608"/>
                  <a:gd name="T11" fmla="*/ 453 h 459"/>
                  <a:gd name="T12" fmla="*/ 596 w 608"/>
                  <a:gd name="T13" fmla="*/ 447 h 459"/>
                  <a:gd name="T14" fmla="*/ 596 w 608"/>
                  <a:gd name="T15" fmla="*/ 435 h 459"/>
                  <a:gd name="T16" fmla="*/ 596 w 608"/>
                  <a:gd name="T17" fmla="*/ 447 h 459"/>
                  <a:gd name="T18" fmla="*/ 606 w 608"/>
                  <a:gd name="T19" fmla="*/ 441 h 459"/>
                  <a:gd name="T20" fmla="*/ 358 w 608"/>
                  <a:gd name="T21" fmla="*/ 6 h 459"/>
                  <a:gd name="T22" fmla="*/ 347 w 608"/>
                  <a:gd name="T23" fmla="*/ 0 h 459"/>
                  <a:gd name="T24" fmla="*/ 12 w 608"/>
                  <a:gd name="T25" fmla="*/ 0 h 459"/>
                  <a:gd name="T26" fmla="*/ 3 w 608"/>
                  <a:gd name="T27" fmla="*/ 3 h 459"/>
                  <a:gd name="T28" fmla="*/ 0 w 608"/>
                  <a:gd name="T29" fmla="*/ 12 h 459"/>
                  <a:gd name="T30" fmla="*/ 0 w 608"/>
                  <a:gd name="T31" fmla="*/ 447 h 459"/>
                  <a:gd name="T32" fmla="*/ 3 w 608"/>
                  <a:gd name="T33" fmla="*/ 456 h 459"/>
                  <a:gd name="T34" fmla="*/ 12 w 608"/>
                  <a:gd name="T35" fmla="*/ 459 h 459"/>
                  <a:gd name="T36" fmla="*/ 596 w 608"/>
                  <a:gd name="T37" fmla="*/ 459 h 459"/>
                  <a:gd name="T38" fmla="*/ 606 w 608"/>
                  <a:gd name="T39" fmla="*/ 453 h 459"/>
                  <a:gd name="T40" fmla="*/ 606 w 608"/>
                  <a:gd name="T41" fmla="*/ 441 h 459"/>
                  <a:gd name="T42" fmla="*/ 596 w 608"/>
                  <a:gd name="T43" fmla="*/ 447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08" h="459">
                    <a:moveTo>
                      <a:pt x="596" y="447"/>
                    </a:moveTo>
                    <a:cubicBezTo>
                      <a:pt x="596" y="435"/>
                      <a:pt x="596" y="435"/>
                      <a:pt x="596" y="435"/>
                    </a:cubicBezTo>
                    <a:cubicBezTo>
                      <a:pt x="24" y="435"/>
                      <a:pt x="24" y="435"/>
                      <a:pt x="24" y="435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340" y="24"/>
                      <a:pt x="340" y="24"/>
                      <a:pt x="340" y="24"/>
                    </a:cubicBezTo>
                    <a:cubicBezTo>
                      <a:pt x="585" y="453"/>
                      <a:pt x="585" y="453"/>
                      <a:pt x="585" y="453"/>
                    </a:cubicBezTo>
                    <a:cubicBezTo>
                      <a:pt x="596" y="447"/>
                      <a:pt x="596" y="447"/>
                      <a:pt x="596" y="447"/>
                    </a:cubicBezTo>
                    <a:cubicBezTo>
                      <a:pt x="596" y="435"/>
                      <a:pt x="596" y="435"/>
                      <a:pt x="596" y="435"/>
                    </a:cubicBezTo>
                    <a:cubicBezTo>
                      <a:pt x="596" y="447"/>
                      <a:pt x="596" y="447"/>
                      <a:pt x="596" y="447"/>
                    </a:cubicBezTo>
                    <a:cubicBezTo>
                      <a:pt x="606" y="441"/>
                      <a:pt x="606" y="441"/>
                      <a:pt x="606" y="441"/>
                    </a:cubicBezTo>
                    <a:cubicBezTo>
                      <a:pt x="358" y="6"/>
                      <a:pt x="358" y="6"/>
                      <a:pt x="358" y="6"/>
                    </a:cubicBezTo>
                    <a:cubicBezTo>
                      <a:pt x="356" y="2"/>
                      <a:pt x="352" y="0"/>
                      <a:pt x="34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6" y="1"/>
                      <a:pt x="3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447"/>
                      <a:pt x="0" y="447"/>
                      <a:pt x="0" y="447"/>
                    </a:cubicBezTo>
                    <a:cubicBezTo>
                      <a:pt x="0" y="450"/>
                      <a:pt x="1" y="453"/>
                      <a:pt x="3" y="456"/>
                    </a:cubicBezTo>
                    <a:cubicBezTo>
                      <a:pt x="6" y="458"/>
                      <a:pt x="9" y="459"/>
                      <a:pt x="12" y="459"/>
                    </a:cubicBezTo>
                    <a:cubicBezTo>
                      <a:pt x="596" y="459"/>
                      <a:pt x="596" y="459"/>
                      <a:pt x="596" y="459"/>
                    </a:cubicBezTo>
                    <a:cubicBezTo>
                      <a:pt x="600" y="459"/>
                      <a:pt x="604" y="457"/>
                      <a:pt x="606" y="453"/>
                    </a:cubicBezTo>
                    <a:cubicBezTo>
                      <a:pt x="608" y="450"/>
                      <a:pt x="608" y="445"/>
                      <a:pt x="606" y="441"/>
                    </a:cubicBezTo>
                    <a:cubicBezTo>
                      <a:pt x="596" y="447"/>
                      <a:pt x="596" y="447"/>
                      <a:pt x="596" y="447"/>
                    </a:cubicBezTo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5" name="Freeform 65">
                <a:extLst>
                  <a:ext uri="{FF2B5EF4-FFF2-40B4-BE49-F238E27FC236}">
                    <a16:creationId xmlns="" xmlns:a16="http://schemas.microsoft.com/office/drawing/2014/main" id="{11F593BF-6EBA-48D6-9574-3876576C8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1388" y="7165976"/>
                <a:ext cx="1741488" cy="1296988"/>
              </a:xfrm>
              <a:custGeom>
                <a:avLst/>
                <a:gdLst>
                  <a:gd name="T0" fmla="*/ 1097 w 1097"/>
                  <a:gd name="T1" fmla="*/ 817 h 817"/>
                  <a:gd name="T2" fmla="*/ 0 w 1097"/>
                  <a:gd name="T3" fmla="*/ 817 h 817"/>
                  <a:gd name="T4" fmla="*/ 549 w 1097"/>
                  <a:gd name="T5" fmla="*/ 0 h 817"/>
                  <a:gd name="T6" fmla="*/ 1097 w 1097"/>
                  <a:gd name="T7" fmla="*/ 817 h 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97" h="817">
                    <a:moveTo>
                      <a:pt x="1097" y="817"/>
                    </a:moveTo>
                    <a:lnTo>
                      <a:pt x="0" y="817"/>
                    </a:lnTo>
                    <a:lnTo>
                      <a:pt x="549" y="0"/>
                    </a:lnTo>
                    <a:lnTo>
                      <a:pt x="1097" y="817"/>
                    </a:lnTo>
                    <a:close/>
                  </a:path>
                </a:pathLst>
              </a:custGeom>
              <a:solidFill>
                <a:srgbClr val="AFDA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6" name="Freeform 66">
                <a:extLst>
                  <a:ext uri="{FF2B5EF4-FFF2-40B4-BE49-F238E27FC236}">
                    <a16:creationId xmlns="" xmlns:a16="http://schemas.microsoft.com/office/drawing/2014/main" id="{6B8EF7A7-095B-4B1B-86A9-C64A684B46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23288" y="7131051"/>
                <a:ext cx="1816100" cy="1366838"/>
              </a:xfrm>
              <a:custGeom>
                <a:avLst/>
                <a:gdLst>
                  <a:gd name="T0" fmla="*/ 597 w 609"/>
                  <a:gd name="T1" fmla="*/ 447 h 459"/>
                  <a:gd name="T2" fmla="*/ 597 w 609"/>
                  <a:gd name="T3" fmla="*/ 435 h 459"/>
                  <a:gd name="T4" fmla="*/ 36 w 609"/>
                  <a:gd name="T5" fmla="*/ 435 h 459"/>
                  <a:gd name="T6" fmla="*/ 305 w 609"/>
                  <a:gd name="T7" fmla="*/ 33 h 459"/>
                  <a:gd name="T8" fmla="*/ 587 w 609"/>
                  <a:gd name="T9" fmla="*/ 454 h 459"/>
                  <a:gd name="T10" fmla="*/ 597 w 609"/>
                  <a:gd name="T11" fmla="*/ 447 h 459"/>
                  <a:gd name="T12" fmla="*/ 597 w 609"/>
                  <a:gd name="T13" fmla="*/ 435 h 459"/>
                  <a:gd name="T14" fmla="*/ 597 w 609"/>
                  <a:gd name="T15" fmla="*/ 447 h 459"/>
                  <a:gd name="T16" fmla="*/ 607 w 609"/>
                  <a:gd name="T17" fmla="*/ 441 h 459"/>
                  <a:gd name="T18" fmla="*/ 315 w 609"/>
                  <a:gd name="T19" fmla="*/ 5 h 459"/>
                  <a:gd name="T20" fmla="*/ 305 w 609"/>
                  <a:gd name="T21" fmla="*/ 0 h 459"/>
                  <a:gd name="T22" fmla="*/ 295 w 609"/>
                  <a:gd name="T23" fmla="*/ 5 h 459"/>
                  <a:gd name="T24" fmla="*/ 3 w 609"/>
                  <a:gd name="T25" fmla="*/ 441 h 459"/>
                  <a:gd name="T26" fmla="*/ 3 w 609"/>
                  <a:gd name="T27" fmla="*/ 453 h 459"/>
                  <a:gd name="T28" fmla="*/ 13 w 609"/>
                  <a:gd name="T29" fmla="*/ 459 h 459"/>
                  <a:gd name="T30" fmla="*/ 597 w 609"/>
                  <a:gd name="T31" fmla="*/ 459 h 459"/>
                  <a:gd name="T32" fmla="*/ 607 w 609"/>
                  <a:gd name="T33" fmla="*/ 453 h 459"/>
                  <a:gd name="T34" fmla="*/ 607 w 609"/>
                  <a:gd name="T35" fmla="*/ 441 h 459"/>
                  <a:gd name="T36" fmla="*/ 597 w 609"/>
                  <a:gd name="T37" fmla="*/ 447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09" h="459">
                    <a:moveTo>
                      <a:pt x="597" y="447"/>
                    </a:moveTo>
                    <a:cubicBezTo>
                      <a:pt x="597" y="435"/>
                      <a:pt x="597" y="435"/>
                      <a:pt x="597" y="435"/>
                    </a:cubicBezTo>
                    <a:cubicBezTo>
                      <a:pt x="36" y="435"/>
                      <a:pt x="36" y="435"/>
                      <a:pt x="36" y="435"/>
                    </a:cubicBezTo>
                    <a:cubicBezTo>
                      <a:pt x="305" y="33"/>
                      <a:pt x="305" y="33"/>
                      <a:pt x="305" y="33"/>
                    </a:cubicBezTo>
                    <a:cubicBezTo>
                      <a:pt x="587" y="454"/>
                      <a:pt x="587" y="454"/>
                      <a:pt x="587" y="454"/>
                    </a:cubicBezTo>
                    <a:cubicBezTo>
                      <a:pt x="597" y="447"/>
                      <a:pt x="597" y="447"/>
                      <a:pt x="597" y="447"/>
                    </a:cubicBezTo>
                    <a:cubicBezTo>
                      <a:pt x="597" y="435"/>
                      <a:pt x="597" y="435"/>
                      <a:pt x="597" y="435"/>
                    </a:cubicBezTo>
                    <a:cubicBezTo>
                      <a:pt x="597" y="447"/>
                      <a:pt x="597" y="447"/>
                      <a:pt x="597" y="447"/>
                    </a:cubicBezTo>
                    <a:cubicBezTo>
                      <a:pt x="607" y="441"/>
                      <a:pt x="607" y="441"/>
                      <a:pt x="607" y="441"/>
                    </a:cubicBezTo>
                    <a:cubicBezTo>
                      <a:pt x="315" y="5"/>
                      <a:pt x="315" y="5"/>
                      <a:pt x="315" y="5"/>
                    </a:cubicBezTo>
                    <a:cubicBezTo>
                      <a:pt x="313" y="2"/>
                      <a:pt x="309" y="0"/>
                      <a:pt x="305" y="0"/>
                    </a:cubicBezTo>
                    <a:cubicBezTo>
                      <a:pt x="301" y="0"/>
                      <a:pt x="297" y="2"/>
                      <a:pt x="295" y="5"/>
                    </a:cubicBezTo>
                    <a:cubicBezTo>
                      <a:pt x="3" y="441"/>
                      <a:pt x="3" y="441"/>
                      <a:pt x="3" y="441"/>
                    </a:cubicBezTo>
                    <a:cubicBezTo>
                      <a:pt x="1" y="444"/>
                      <a:pt x="0" y="449"/>
                      <a:pt x="3" y="453"/>
                    </a:cubicBezTo>
                    <a:cubicBezTo>
                      <a:pt x="5" y="457"/>
                      <a:pt x="9" y="459"/>
                      <a:pt x="13" y="459"/>
                    </a:cubicBezTo>
                    <a:cubicBezTo>
                      <a:pt x="597" y="459"/>
                      <a:pt x="597" y="459"/>
                      <a:pt x="597" y="459"/>
                    </a:cubicBezTo>
                    <a:cubicBezTo>
                      <a:pt x="601" y="459"/>
                      <a:pt x="605" y="457"/>
                      <a:pt x="607" y="453"/>
                    </a:cubicBezTo>
                    <a:cubicBezTo>
                      <a:pt x="609" y="449"/>
                      <a:pt x="609" y="444"/>
                      <a:pt x="607" y="441"/>
                    </a:cubicBezTo>
                    <a:lnTo>
                      <a:pt x="597" y="447"/>
                    </a:lnTo>
                    <a:close/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7" name="Freeform 67">
                <a:extLst>
                  <a:ext uri="{FF2B5EF4-FFF2-40B4-BE49-F238E27FC236}">
                    <a16:creationId xmlns="" xmlns:a16="http://schemas.microsoft.com/office/drawing/2014/main" id="{6104FA66-94DC-4C56-B4BD-B2D8E3DC3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3363" y="8313738"/>
                <a:ext cx="130175" cy="396875"/>
              </a:xfrm>
              <a:custGeom>
                <a:avLst/>
                <a:gdLst>
                  <a:gd name="T0" fmla="*/ 0 w 44"/>
                  <a:gd name="T1" fmla="*/ 0 h 133"/>
                  <a:gd name="T2" fmla="*/ 0 w 44"/>
                  <a:gd name="T3" fmla="*/ 133 h 133"/>
                  <a:gd name="T4" fmla="*/ 43 w 44"/>
                  <a:gd name="T5" fmla="*/ 19 h 133"/>
                  <a:gd name="T6" fmla="*/ 44 w 44"/>
                  <a:gd name="T7" fmla="*/ 17 h 133"/>
                  <a:gd name="T8" fmla="*/ 0 w 44"/>
                  <a:gd name="T9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33">
                    <a:moveTo>
                      <a:pt x="0" y="0"/>
                    </a:moveTo>
                    <a:cubicBezTo>
                      <a:pt x="0" y="133"/>
                      <a:pt x="0" y="133"/>
                      <a:pt x="0" y="133"/>
                    </a:cubicBezTo>
                    <a:cubicBezTo>
                      <a:pt x="17" y="96"/>
                      <a:pt x="32" y="58"/>
                      <a:pt x="43" y="19"/>
                    </a:cubicBezTo>
                    <a:cubicBezTo>
                      <a:pt x="43" y="18"/>
                      <a:pt x="43" y="17"/>
                      <a:pt x="44" y="17"/>
                    </a:cubicBezTo>
                    <a:cubicBezTo>
                      <a:pt x="30" y="10"/>
                      <a:pt x="15" y="5"/>
                      <a:pt x="0" y="0"/>
                    </a:cubicBezTo>
                  </a:path>
                </a:pathLst>
              </a:custGeom>
              <a:solidFill>
                <a:srgbClr val="CFE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8" name="Freeform 68">
                <a:extLst>
                  <a:ext uri="{FF2B5EF4-FFF2-40B4-BE49-F238E27FC236}">
                    <a16:creationId xmlns="" xmlns:a16="http://schemas.microsoft.com/office/drawing/2014/main" id="{0991DC03-B28C-4C99-9FC6-5AD9B8B43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3363" y="8364538"/>
                <a:ext cx="160338" cy="428625"/>
              </a:xfrm>
              <a:custGeom>
                <a:avLst/>
                <a:gdLst>
                  <a:gd name="T0" fmla="*/ 44 w 54"/>
                  <a:gd name="T1" fmla="*/ 0 h 144"/>
                  <a:gd name="T2" fmla="*/ 43 w 54"/>
                  <a:gd name="T3" fmla="*/ 2 h 144"/>
                  <a:gd name="T4" fmla="*/ 0 w 54"/>
                  <a:gd name="T5" fmla="*/ 116 h 144"/>
                  <a:gd name="T6" fmla="*/ 0 w 54"/>
                  <a:gd name="T7" fmla="*/ 144 h 144"/>
                  <a:gd name="T8" fmla="*/ 54 w 54"/>
                  <a:gd name="T9" fmla="*/ 5 h 144"/>
                  <a:gd name="T10" fmla="*/ 44 w 54"/>
                  <a:gd name="T1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144">
                    <a:moveTo>
                      <a:pt x="44" y="0"/>
                    </a:moveTo>
                    <a:cubicBezTo>
                      <a:pt x="43" y="0"/>
                      <a:pt x="43" y="1"/>
                      <a:pt x="43" y="2"/>
                    </a:cubicBezTo>
                    <a:cubicBezTo>
                      <a:pt x="32" y="41"/>
                      <a:pt x="17" y="79"/>
                      <a:pt x="0" y="116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22" y="100"/>
                      <a:pt x="40" y="53"/>
                      <a:pt x="54" y="5"/>
                    </a:cubicBezTo>
                    <a:cubicBezTo>
                      <a:pt x="51" y="3"/>
                      <a:pt x="47" y="1"/>
                      <a:pt x="44" y="0"/>
                    </a:cubicBezTo>
                  </a:path>
                </a:pathLst>
              </a:custGeom>
              <a:solidFill>
                <a:srgbClr val="6FB7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9" name="Freeform 69">
                <a:extLst>
                  <a:ext uri="{FF2B5EF4-FFF2-40B4-BE49-F238E27FC236}">
                    <a16:creationId xmlns="" xmlns:a16="http://schemas.microsoft.com/office/drawing/2014/main" id="{196267EF-A348-451D-890D-7596CB732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39388" y="9034463"/>
                <a:ext cx="1147763" cy="889000"/>
              </a:xfrm>
              <a:custGeom>
                <a:avLst/>
                <a:gdLst>
                  <a:gd name="T0" fmla="*/ 385 w 385"/>
                  <a:gd name="T1" fmla="*/ 0 h 298"/>
                  <a:gd name="T2" fmla="*/ 250 w 385"/>
                  <a:gd name="T3" fmla="*/ 0 h 298"/>
                  <a:gd name="T4" fmla="*/ 0 w 385"/>
                  <a:gd name="T5" fmla="*/ 201 h 298"/>
                  <a:gd name="T6" fmla="*/ 49 w 385"/>
                  <a:gd name="T7" fmla="*/ 298 h 298"/>
                  <a:gd name="T8" fmla="*/ 51 w 385"/>
                  <a:gd name="T9" fmla="*/ 298 h 298"/>
                  <a:gd name="T10" fmla="*/ 385 w 385"/>
                  <a:gd name="T11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5" h="298">
                    <a:moveTo>
                      <a:pt x="385" y="0"/>
                    </a:moveTo>
                    <a:cubicBezTo>
                      <a:pt x="250" y="0"/>
                      <a:pt x="250" y="0"/>
                      <a:pt x="250" y="0"/>
                    </a:cubicBezTo>
                    <a:cubicBezTo>
                      <a:pt x="183" y="84"/>
                      <a:pt x="98" y="153"/>
                      <a:pt x="0" y="201"/>
                    </a:cubicBezTo>
                    <a:cubicBezTo>
                      <a:pt x="11" y="236"/>
                      <a:pt x="28" y="269"/>
                      <a:pt x="49" y="298"/>
                    </a:cubicBezTo>
                    <a:cubicBezTo>
                      <a:pt x="49" y="298"/>
                      <a:pt x="50" y="298"/>
                      <a:pt x="51" y="298"/>
                    </a:cubicBezTo>
                    <a:cubicBezTo>
                      <a:pt x="187" y="230"/>
                      <a:pt x="302" y="127"/>
                      <a:pt x="385" y="0"/>
                    </a:cubicBezTo>
                  </a:path>
                </a:pathLst>
              </a:custGeom>
              <a:solidFill>
                <a:srgbClr val="CFE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0" name="Freeform 70">
                <a:extLst>
                  <a:ext uri="{FF2B5EF4-FFF2-40B4-BE49-F238E27FC236}">
                    <a16:creationId xmlns="" xmlns:a16="http://schemas.microsoft.com/office/drawing/2014/main" id="{CC2D755D-FD2E-4CF6-AED5-4A6DECA216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85438" y="9034463"/>
                <a:ext cx="1042988" cy="917575"/>
              </a:xfrm>
              <a:custGeom>
                <a:avLst/>
                <a:gdLst>
                  <a:gd name="T0" fmla="*/ 350 w 350"/>
                  <a:gd name="T1" fmla="*/ 0 h 308"/>
                  <a:gd name="T2" fmla="*/ 336 w 350"/>
                  <a:gd name="T3" fmla="*/ 0 h 308"/>
                  <a:gd name="T4" fmla="*/ 2 w 350"/>
                  <a:gd name="T5" fmla="*/ 298 h 308"/>
                  <a:gd name="T6" fmla="*/ 0 w 350"/>
                  <a:gd name="T7" fmla="*/ 298 h 308"/>
                  <a:gd name="T8" fmla="*/ 7 w 350"/>
                  <a:gd name="T9" fmla="*/ 308 h 308"/>
                  <a:gd name="T10" fmla="*/ 350 w 350"/>
                  <a:gd name="T11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0" h="308">
                    <a:moveTo>
                      <a:pt x="350" y="0"/>
                    </a:moveTo>
                    <a:cubicBezTo>
                      <a:pt x="336" y="0"/>
                      <a:pt x="336" y="0"/>
                      <a:pt x="336" y="0"/>
                    </a:cubicBezTo>
                    <a:cubicBezTo>
                      <a:pt x="253" y="127"/>
                      <a:pt x="138" y="230"/>
                      <a:pt x="2" y="298"/>
                    </a:cubicBezTo>
                    <a:cubicBezTo>
                      <a:pt x="1" y="298"/>
                      <a:pt x="0" y="298"/>
                      <a:pt x="0" y="298"/>
                    </a:cubicBezTo>
                    <a:cubicBezTo>
                      <a:pt x="2" y="302"/>
                      <a:pt x="5" y="305"/>
                      <a:pt x="7" y="308"/>
                    </a:cubicBezTo>
                    <a:cubicBezTo>
                      <a:pt x="147" y="239"/>
                      <a:pt x="266" y="131"/>
                      <a:pt x="350" y="0"/>
                    </a:cubicBezTo>
                  </a:path>
                </a:pathLst>
              </a:custGeom>
              <a:solidFill>
                <a:srgbClr val="6FB7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1" name="Freeform 71">
                <a:extLst>
                  <a:ext uri="{FF2B5EF4-FFF2-40B4-BE49-F238E27FC236}">
                    <a16:creationId xmlns="" xmlns:a16="http://schemas.microsoft.com/office/drawing/2014/main" id="{E93D11A0-6EDF-47DA-ACD8-604735FB9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91763" y="9034463"/>
                <a:ext cx="700088" cy="528638"/>
              </a:xfrm>
              <a:custGeom>
                <a:avLst/>
                <a:gdLst>
                  <a:gd name="T0" fmla="*/ 235 w 235"/>
                  <a:gd name="T1" fmla="*/ 0 h 177"/>
                  <a:gd name="T2" fmla="*/ 13 w 235"/>
                  <a:gd name="T3" fmla="*/ 0 h 177"/>
                  <a:gd name="T4" fmla="*/ 0 w 235"/>
                  <a:gd name="T5" fmla="*/ 95 h 177"/>
                  <a:gd name="T6" fmla="*/ 10 w 235"/>
                  <a:gd name="T7" fmla="*/ 177 h 177"/>
                  <a:gd name="T8" fmla="*/ 195 w 235"/>
                  <a:gd name="T9" fmla="*/ 43 h 177"/>
                  <a:gd name="T10" fmla="*/ 235 w 235"/>
                  <a:gd name="T11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5" h="177">
                    <a:moveTo>
                      <a:pt x="235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5" y="30"/>
                      <a:pt x="0" y="62"/>
                      <a:pt x="0" y="95"/>
                    </a:cubicBezTo>
                    <a:cubicBezTo>
                      <a:pt x="0" y="123"/>
                      <a:pt x="3" y="151"/>
                      <a:pt x="10" y="177"/>
                    </a:cubicBezTo>
                    <a:cubicBezTo>
                      <a:pt x="79" y="143"/>
                      <a:pt x="141" y="97"/>
                      <a:pt x="195" y="43"/>
                    </a:cubicBezTo>
                    <a:cubicBezTo>
                      <a:pt x="209" y="30"/>
                      <a:pt x="222" y="15"/>
                      <a:pt x="235" y="0"/>
                    </a:cubicBezTo>
                  </a:path>
                </a:pathLst>
              </a:custGeom>
              <a:solidFill>
                <a:srgbClr val="E8F1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2" name="Freeform 72">
                <a:extLst>
                  <a:ext uri="{FF2B5EF4-FFF2-40B4-BE49-F238E27FC236}">
                    <a16:creationId xmlns="" xmlns:a16="http://schemas.microsoft.com/office/drawing/2014/main" id="{AD50975C-6693-45A4-8D20-7F02CE249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0338" y="9034463"/>
                <a:ext cx="763588" cy="600075"/>
              </a:xfrm>
              <a:custGeom>
                <a:avLst/>
                <a:gdLst>
                  <a:gd name="T0" fmla="*/ 256 w 256"/>
                  <a:gd name="T1" fmla="*/ 0 h 201"/>
                  <a:gd name="T2" fmla="*/ 225 w 256"/>
                  <a:gd name="T3" fmla="*/ 0 h 201"/>
                  <a:gd name="T4" fmla="*/ 185 w 256"/>
                  <a:gd name="T5" fmla="*/ 43 h 201"/>
                  <a:gd name="T6" fmla="*/ 0 w 256"/>
                  <a:gd name="T7" fmla="*/ 177 h 201"/>
                  <a:gd name="T8" fmla="*/ 6 w 256"/>
                  <a:gd name="T9" fmla="*/ 201 h 201"/>
                  <a:gd name="T10" fmla="*/ 256 w 256"/>
                  <a:gd name="T11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6" h="201">
                    <a:moveTo>
                      <a:pt x="256" y="0"/>
                    </a:moveTo>
                    <a:cubicBezTo>
                      <a:pt x="225" y="0"/>
                      <a:pt x="225" y="0"/>
                      <a:pt x="225" y="0"/>
                    </a:cubicBezTo>
                    <a:cubicBezTo>
                      <a:pt x="212" y="15"/>
                      <a:pt x="199" y="30"/>
                      <a:pt x="185" y="43"/>
                    </a:cubicBezTo>
                    <a:cubicBezTo>
                      <a:pt x="131" y="97"/>
                      <a:pt x="69" y="143"/>
                      <a:pt x="0" y="177"/>
                    </a:cubicBezTo>
                    <a:cubicBezTo>
                      <a:pt x="2" y="185"/>
                      <a:pt x="4" y="193"/>
                      <a:pt x="6" y="201"/>
                    </a:cubicBezTo>
                    <a:cubicBezTo>
                      <a:pt x="104" y="153"/>
                      <a:pt x="189" y="84"/>
                      <a:pt x="256" y="0"/>
                    </a:cubicBezTo>
                  </a:path>
                </a:pathLst>
              </a:custGeom>
              <a:solidFill>
                <a:srgbClr val="6FB7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3" name="Freeform 73">
                <a:extLst>
                  <a:ext uri="{FF2B5EF4-FFF2-40B4-BE49-F238E27FC236}">
                    <a16:creationId xmlns="" xmlns:a16="http://schemas.microsoft.com/office/drawing/2014/main" id="{0FC9EFE9-4AE3-489C-8512-9AFB33DAB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50500" y="8280401"/>
                <a:ext cx="1241425" cy="682625"/>
              </a:xfrm>
              <a:custGeom>
                <a:avLst/>
                <a:gdLst>
                  <a:gd name="T0" fmla="*/ 394 w 416"/>
                  <a:gd name="T1" fmla="*/ 0 h 229"/>
                  <a:gd name="T2" fmla="*/ 394 w 416"/>
                  <a:gd name="T3" fmla="*/ 191 h 229"/>
                  <a:gd name="T4" fmla="*/ 394 w 416"/>
                  <a:gd name="T5" fmla="*/ 191 h 229"/>
                  <a:gd name="T6" fmla="*/ 391 w 416"/>
                  <a:gd name="T7" fmla="*/ 199 h 229"/>
                  <a:gd name="T8" fmla="*/ 382 w 416"/>
                  <a:gd name="T9" fmla="*/ 203 h 229"/>
                  <a:gd name="T10" fmla="*/ 11 w 416"/>
                  <a:gd name="T11" fmla="*/ 203 h 229"/>
                  <a:gd name="T12" fmla="*/ 0 w 416"/>
                  <a:gd name="T13" fmla="*/ 229 h 229"/>
                  <a:gd name="T14" fmla="*/ 410 w 416"/>
                  <a:gd name="T15" fmla="*/ 229 h 229"/>
                  <a:gd name="T16" fmla="*/ 416 w 416"/>
                  <a:gd name="T17" fmla="*/ 217 h 229"/>
                  <a:gd name="T18" fmla="*/ 416 w 416"/>
                  <a:gd name="T19" fmla="*/ 4 h 229"/>
                  <a:gd name="T20" fmla="*/ 394 w 416"/>
                  <a:gd name="T21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6" h="229">
                    <a:moveTo>
                      <a:pt x="394" y="0"/>
                    </a:moveTo>
                    <a:cubicBezTo>
                      <a:pt x="394" y="191"/>
                      <a:pt x="394" y="191"/>
                      <a:pt x="394" y="191"/>
                    </a:cubicBezTo>
                    <a:cubicBezTo>
                      <a:pt x="394" y="191"/>
                      <a:pt x="394" y="191"/>
                      <a:pt x="394" y="191"/>
                    </a:cubicBezTo>
                    <a:cubicBezTo>
                      <a:pt x="394" y="194"/>
                      <a:pt x="393" y="197"/>
                      <a:pt x="391" y="199"/>
                    </a:cubicBezTo>
                    <a:cubicBezTo>
                      <a:pt x="389" y="202"/>
                      <a:pt x="386" y="203"/>
                      <a:pt x="382" y="203"/>
                    </a:cubicBezTo>
                    <a:cubicBezTo>
                      <a:pt x="11" y="203"/>
                      <a:pt x="11" y="203"/>
                      <a:pt x="11" y="203"/>
                    </a:cubicBezTo>
                    <a:cubicBezTo>
                      <a:pt x="7" y="211"/>
                      <a:pt x="4" y="220"/>
                      <a:pt x="0" y="229"/>
                    </a:cubicBezTo>
                    <a:cubicBezTo>
                      <a:pt x="410" y="229"/>
                      <a:pt x="410" y="229"/>
                      <a:pt x="410" y="229"/>
                    </a:cubicBezTo>
                    <a:cubicBezTo>
                      <a:pt x="412" y="225"/>
                      <a:pt x="414" y="221"/>
                      <a:pt x="416" y="217"/>
                    </a:cubicBezTo>
                    <a:cubicBezTo>
                      <a:pt x="416" y="4"/>
                      <a:pt x="416" y="4"/>
                      <a:pt x="416" y="4"/>
                    </a:cubicBezTo>
                    <a:cubicBezTo>
                      <a:pt x="409" y="2"/>
                      <a:pt x="402" y="1"/>
                      <a:pt x="394" y="0"/>
                    </a:cubicBezTo>
                  </a:path>
                </a:pathLst>
              </a:custGeom>
              <a:solidFill>
                <a:srgbClr val="E8F1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4" name="Freeform 74">
                <a:extLst>
                  <a:ext uri="{FF2B5EF4-FFF2-40B4-BE49-F238E27FC236}">
                    <a16:creationId xmlns="" xmlns:a16="http://schemas.microsoft.com/office/drawing/2014/main" id="{F7503BD8-A974-42B6-9994-C14F7D0D52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29863" y="8293101"/>
                <a:ext cx="1333500" cy="741363"/>
              </a:xfrm>
              <a:custGeom>
                <a:avLst/>
                <a:gdLst>
                  <a:gd name="T0" fmla="*/ 417 w 447"/>
                  <a:gd name="T1" fmla="*/ 225 h 249"/>
                  <a:gd name="T2" fmla="*/ 7 w 447"/>
                  <a:gd name="T3" fmla="*/ 225 h 249"/>
                  <a:gd name="T4" fmla="*/ 0 w 447"/>
                  <a:gd name="T5" fmla="*/ 249 h 249"/>
                  <a:gd name="T6" fmla="*/ 222 w 447"/>
                  <a:gd name="T7" fmla="*/ 249 h 249"/>
                  <a:gd name="T8" fmla="*/ 253 w 447"/>
                  <a:gd name="T9" fmla="*/ 249 h 249"/>
                  <a:gd name="T10" fmla="*/ 388 w 447"/>
                  <a:gd name="T11" fmla="*/ 249 h 249"/>
                  <a:gd name="T12" fmla="*/ 402 w 447"/>
                  <a:gd name="T13" fmla="*/ 249 h 249"/>
                  <a:gd name="T14" fmla="*/ 417 w 447"/>
                  <a:gd name="T15" fmla="*/ 225 h 249"/>
                  <a:gd name="T16" fmla="*/ 423 w 447"/>
                  <a:gd name="T17" fmla="*/ 0 h 249"/>
                  <a:gd name="T18" fmla="*/ 423 w 447"/>
                  <a:gd name="T19" fmla="*/ 213 h 249"/>
                  <a:gd name="T20" fmla="*/ 447 w 447"/>
                  <a:gd name="T21" fmla="*/ 168 h 249"/>
                  <a:gd name="T22" fmla="*/ 447 w 447"/>
                  <a:gd name="T23" fmla="*/ 140 h 249"/>
                  <a:gd name="T24" fmla="*/ 447 w 447"/>
                  <a:gd name="T25" fmla="*/ 7 h 249"/>
                  <a:gd name="T26" fmla="*/ 423 w 447"/>
                  <a:gd name="T27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7" h="249">
                    <a:moveTo>
                      <a:pt x="417" y="225"/>
                    </a:moveTo>
                    <a:cubicBezTo>
                      <a:pt x="7" y="225"/>
                      <a:pt x="7" y="225"/>
                      <a:pt x="7" y="225"/>
                    </a:cubicBezTo>
                    <a:cubicBezTo>
                      <a:pt x="5" y="233"/>
                      <a:pt x="2" y="241"/>
                      <a:pt x="0" y="249"/>
                    </a:cubicBezTo>
                    <a:cubicBezTo>
                      <a:pt x="222" y="249"/>
                      <a:pt x="222" y="249"/>
                      <a:pt x="222" y="249"/>
                    </a:cubicBezTo>
                    <a:cubicBezTo>
                      <a:pt x="253" y="249"/>
                      <a:pt x="253" y="249"/>
                      <a:pt x="253" y="249"/>
                    </a:cubicBezTo>
                    <a:cubicBezTo>
                      <a:pt x="388" y="249"/>
                      <a:pt x="388" y="249"/>
                      <a:pt x="388" y="249"/>
                    </a:cubicBezTo>
                    <a:cubicBezTo>
                      <a:pt x="402" y="249"/>
                      <a:pt x="402" y="249"/>
                      <a:pt x="402" y="249"/>
                    </a:cubicBezTo>
                    <a:cubicBezTo>
                      <a:pt x="407" y="241"/>
                      <a:pt x="412" y="233"/>
                      <a:pt x="417" y="225"/>
                    </a:cubicBezTo>
                    <a:moveTo>
                      <a:pt x="423" y="0"/>
                    </a:moveTo>
                    <a:cubicBezTo>
                      <a:pt x="423" y="213"/>
                      <a:pt x="423" y="213"/>
                      <a:pt x="423" y="213"/>
                    </a:cubicBezTo>
                    <a:cubicBezTo>
                      <a:pt x="432" y="198"/>
                      <a:pt x="440" y="183"/>
                      <a:pt x="447" y="168"/>
                    </a:cubicBezTo>
                    <a:cubicBezTo>
                      <a:pt x="447" y="140"/>
                      <a:pt x="447" y="140"/>
                      <a:pt x="447" y="140"/>
                    </a:cubicBezTo>
                    <a:cubicBezTo>
                      <a:pt x="447" y="7"/>
                      <a:pt x="447" y="7"/>
                      <a:pt x="447" y="7"/>
                    </a:cubicBezTo>
                    <a:cubicBezTo>
                      <a:pt x="440" y="4"/>
                      <a:pt x="432" y="2"/>
                      <a:pt x="423" y="0"/>
                    </a:cubicBezTo>
                  </a:path>
                </a:pathLst>
              </a:custGeom>
              <a:solidFill>
                <a:srgbClr val="6FB7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5" name="Freeform 75">
                <a:extLst>
                  <a:ext uri="{FF2B5EF4-FFF2-40B4-BE49-F238E27FC236}">
                    <a16:creationId xmlns="" xmlns:a16="http://schemas.microsoft.com/office/drawing/2014/main" id="{CA52D412-4BE3-4E56-B6B7-3E1189CEFD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18763" y="8262938"/>
                <a:ext cx="1035050" cy="550863"/>
              </a:xfrm>
              <a:custGeom>
                <a:avLst/>
                <a:gdLst>
                  <a:gd name="T0" fmla="*/ 310 w 347"/>
                  <a:gd name="T1" fmla="*/ 0 h 185"/>
                  <a:gd name="T2" fmla="*/ 233 w 347"/>
                  <a:gd name="T3" fmla="*/ 9 h 185"/>
                  <a:gd name="T4" fmla="*/ 263 w 347"/>
                  <a:gd name="T5" fmla="*/ 61 h 185"/>
                  <a:gd name="T6" fmla="*/ 263 w 347"/>
                  <a:gd name="T7" fmla="*/ 73 h 185"/>
                  <a:gd name="T8" fmla="*/ 253 w 347"/>
                  <a:gd name="T9" fmla="*/ 79 h 185"/>
                  <a:gd name="T10" fmla="*/ 88 w 347"/>
                  <a:gd name="T11" fmla="*/ 79 h 185"/>
                  <a:gd name="T12" fmla="*/ 0 w 347"/>
                  <a:gd name="T13" fmla="*/ 185 h 185"/>
                  <a:gd name="T14" fmla="*/ 347 w 347"/>
                  <a:gd name="T15" fmla="*/ 185 h 185"/>
                  <a:gd name="T16" fmla="*/ 347 w 347"/>
                  <a:gd name="T17" fmla="*/ 2 h 185"/>
                  <a:gd name="T18" fmla="*/ 310 w 347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7" h="185">
                    <a:moveTo>
                      <a:pt x="310" y="0"/>
                    </a:moveTo>
                    <a:cubicBezTo>
                      <a:pt x="284" y="0"/>
                      <a:pt x="258" y="3"/>
                      <a:pt x="233" y="9"/>
                    </a:cubicBezTo>
                    <a:cubicBezTo>
                      <a:pt x="263" y="61"/>
                      <a:pt x="263" y="61"/>
                      <a:pt x="263" y="61"/>
                    </a:cubicBezTo>
                    <a:cubicBezTo>
                      <a:pt x="265" y="65"/>
                      <a:pt x="265" y="70"/>
                      <a:pt x="263" y="73"/>
                    </a:cubicBezTo>
                    <a:cubicBezTo>
                      <a:pt x="261" y="77"/>
                      <a:pt x="257" y="79"/>
                      <a:pt x="253" y="79"/>
                    </a:cubicBezTo>
                    <a:cubicBezTo>
                      <a:pt x="88" y="79"/>
                      <a:pt x="88" y="79"/>
                      <a:pt x="88" y="79"/>
                    </a:cubicBezTo>
                    <a:cubicBezTo>
                      <a:pt x="52" y="108"/>
                      <a:pt x="22" y="144"/>
                      <a:pt x="0" y="185"/>
                    </a:cubicBezTo>
                    <a:cubicBezTo>
                      <a:pt x="347" y="185"/>
                      <a:pt x="347" y="185"/>
                      <a:pt x="347" y="185"/>
                    </a:cubicBezTo>
                    <a:cubicBezTo>
                      <a:pt x="347" y="2"/>
                      <a:pt x="347" y="2"/>
                      <a:pt x="347" y="2"/>
                    </a:cubicBezTo>
                    <a:cubicBezTo>
                      <a:pt x="335" y="1"/>
                      <a:pt x="323" y="0"/>
                      <a:pt x="310" y="0"/>
                    </a:cubicBezTo>
                  </a:path>
                </a:pathLst>
              </a:custGeom>
              <a:solidFill>
                <a:srgbClr val="E8F1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6" name="Freeform 76">
                <a:extLst>
                  <a:ext uri="{FF2B5EF4-FFF2-40B4-BE49-F238E27FC236}">
                    <a16:creationId xmlns="" xmlns:a16="http://schemas.microsoft.com/office/drawing/2014/main" id="{4E02DFB2-44A7-4ABF-9FE1-E3358A2389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83838" y="8269288"/>
                <a:ext cx="1141413" cy="615950"/>
              </a:xfrm>
              <a:custGeom>
                <a:avLst/>
                <a:gdLst>
                  <a:gd name="T0" fmla="*/ 383 w 383"/>
                  <a:gd name="T1" fmla="*/ 195 h 207"/>
                  <a:gd name="T2" fmla="*/ 383 w 383"/>
                  <a:gd name="T3" fmla="*/ 195 h 207"/>
                  <a:gd name="T4" fmla="*/ 383 w 383"/>
                  <a:gd name="T5" fmla="*/ 195 h 207"/>
                  <a:gd name="T6" fmla="*/ 359 w 383"/>
                  <a:gd name="T7" fmla="*/ 0 h 207"/>
                  <a:gd name="T8" fmla="*/ 359 w 383"/>
                  <a:gd name="T9" fmla="*/ 183 h 207"/>
                  <a:gd name="T10" fmla="*/ 12 w 383"/>
                  <a:gd name="T11" fmla="*/ 183 h 207"/>
                  <a:gd name="T12" fmla="*/ 0 w 383"/>
                  <a:gd name="T13" fmla="*/ 207 h 207"/>
                  <a:gd name="T14" fmla="*/ 371 w 383"/>
                  <a:gd name="T15" fmla="*/ 207 h 207"/>
                  <a:gd name="T16" fmla="*/ 380 w 383"/>
                  <a:gd name="T17" fmla="*/ 203 h 207"/>
                  <a:gd name="T18" fmla="*/ 383 w 383"/>
                  <a:gd name="T19" fmla="*/ 195 h 207"/>
                  <a:gd name="T20" fmla="*/ 371 w 383"/>
                  <a:gd name="T21" fmla="*/ 195 h 207"/>
                  <a:gd name="T22" fmla="*/ 371 w 383"/>
                  <a:gd name="T23" fmla="*/ 183 h 207"/>
                  <a:gd name="T24" fmla="*/ 371 w 383"/>
                  <a:gd name="T25" fmla="*/ 195 h 207"/>
                  <a:gd name="T26" fmla="*/ 383 w 383"/>
                  <a:gd name="T27" fmla="*/ 195 h 207"/>
                  <a:gd name="T28" fmla="*/ 383 w 383"/>
                  <a:gd name="T29" fmla="*/ 195 h 207"/>
                  <a:gd name="T30" fmla="*/ 383 w 383"/>
                  <a:gd name="T31" fmla="*/ 195 h 207"/>
                  <a:gd name="T32" fmla="*/ 383 w 383"/>
                  <a:gd name="T33" fmla="*/ 4 h 207"/>
                  <a:gd name="T34" fmla="*/ 359 w 383"/>
                  <a:gd name="T35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3" h="207">
                    <a:moveTo>
                      <a:pt x="383" y="195"/>
                    </a:moveTo>
                    <a:cubicBezTo>
                      <a:pt x="383" y="195"/>
                      <a:pt x="383" y="195"/>
                      <a:pt x="383" y="195"/>
                    </a:cubicBezTo>
                    <a:cubicBezTo>
                      <a:pt x="383" y="195"/>
                      <a:pt x="383" y="195"/>
                      <a:pt x="383" y="195"/>
                    </a:cubicBezTo>
                    <a:moveTo>
                      <a:pt x="359" y="0"/>
                    </a:moveTo>
                    <a:cubicBezTo>
                      <a:pt x="359" y="183"/>
                      <a:pt x="359" y="183"/>
                      <a:pt x="359" y="183"/>
                    </a:cubicBezTo>
                    <a:cubicBezTo>
                      <a:pt x="12" y="183"/>
                      <a:pt x="12" y="183"/>
                      <a:pt x="12" y="183"/>
                    </a:cubicBezTo>
                    <a:cubicBezTo>
                      <a:pt x="8" y="191"/>
                      <a:pt x="4" y="199"/>
                      <a:pt x="0" y="207"/>
                    </a:cubicBezTo>
                    <a:cubicBezTo>
                      <a:pt x="371" y="207"/>
                      <a:pt x="371" y="207"/>
                      <a:pt x="371" y="207"/>
                    </a:cubicBezTo>
                    <a:cubicBezTo>
                      <a:pt x="375" y="207"/>
                      <a:pt x="378" y="206"/>
                      <a:pt x="380" y="203"/>
                    </a:cubicBezTo>
                    <a:cubicBezTo>
                      <a:pt x="382" y="201"/>
                      <a:pt x="383" y="198"/>
                      <a:pt x="383" y="195"/>
                    </a:cubicBezTo>
                    <a:cubicBezTo>
                      <a:pt x="371" y="195"/>
                      <a:pt x="371" y="195"/>
                      <a:pt x="371" y="195"/>
                    </a:cubicBezTo>
                    <a:cubicBezTo>
                      <a:pt x="371" y="183"/>
                      <a:pt x="371" y="183"/>
                      <a:pt x="371" y="183"/>
                    </a:cubicBezTo>
                    <a:cubicBezTo>
                      <a:pt x="371" y="195"/>
                      <a:pt x="371" y="195"/>
                      <a:pt x="371" y="195"/>
                    </a:cubicBezTo>
                    <a:cubicBezTo>
                      <a:pt x="383" y="195"/>
                      <a:pt x="383" y="195"/>
                      <a:pt x="383" y="195"/>
                    </a:cubicBezTo>
                    <a:cubicBezTo>
                      <a:pt x="383" y="195"/>
                      <a:pt x="383" y="195"/>
                      <a:pt x="383" y="195"/>
                    </a:cubicBezTo>
                    <a:cubicBezTo>
                      <a:pt x="383" y="195"/>
                      <a:pt x="383" y="195"/>
                      <a:pt x="383" y="195"/>
                    </a:cubicBezTo>
                    <a:cubicBezTo>
                      <a:pt x="383" y="4"/>
                      <a:pt x="383" y="4"/>
                      <a:pt x="383" y="4"/>
                    </a:cubicBezTo>
                    <a:cubicBezTo>
                      <a:pt x="375" y="2"/>
                      <a:pt x="367" y="1"/>
                      <a:pt x="359" y="0"/>
                    </a:cubicBezTo>
                  </a:path>
                </a:pathLst>
              </a:custGeom>
              <a:solidFill>
                <a:srgbClr val="6FB7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7" name="Freeform 77">
                <a:extLst>
                  <a:ext uri="{FF2B5EF4-FFF2-40B4-BE49-F238E27FC236}">
                    <a16:creationId xmlns="" xmlns:a16="http://schemas.microsoft.com/office/drawing/2014/main" id="{6077E86F-490E-4AC4-A4DA-9D4141A5C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80713" y="8307388"/>
                <a:ext cx="330200" cy="119063"/>
              </a:xfrm>
              <a:custGeom>
                <a:avLst/>
                <a:gdLst>
                  <a:gd name="T0" fmla="*/ 88 w 111"/>
                  <a:gd name="T1" fmla="*/ 0 h 40"/>
                  <a:gd name="T2" fmla="*/ 0 w 111"/>
                  <a:gd name="T3" fmla="*/ 40 h 40"/>
                  <a:gd name="T4" fmla="*/ 111 w 111"/>
                  <a:gd name="T5" fmla="*/ 40 h 40"/>
                  <a:gd name="T6" fmla="*/ 88 w 111"/>
                  <a:gd name="T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" h="40">
                    <a:moveTo>
                      <a:pt x="88" y="0"/>
                    </a:moveTo>
                    <a:cubicBezTo>
                      <a:pt x="57" y="9"/>
                      <a:pt x="27" y="23"/>
                      <a:pt x="0" y="40"/>
                    </a:cubicBezTo>
                    <a:cubicBezTo>
                      <a:pt x="111" y="40"/>
                      <a:pt x="111" y="40"/>
                      <a:pt x="111" y="40"/>
                    </a:cubicBezTo>
                    <a:cubicBezTo>
                      <a:pt x="88" y="0"/>
                      <a:pt x="88" y="0"/>
                      <a:pt x="88" y="0"/>
                    </a:cubicBezTo>
                  </a:path>
                </a:pathLst>
              </a:custGeom>
              <a:solidFill>
                <a:srgbClr val="9FCE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8" name="Freeform 78">
                <a:extLst>
                  <a:ext uri="{FF2B5EF4-FFF2-40B4-BE49-F238E27FC236}">
                    <a16:creationId xmlns="" xmlns:a16="http://schemas.microsoft.com/office/drawing/2014/main" id="{6D69BF83-1948-40F7-832F-7770C70D11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82288" y="8289926"/>
                <a:ext cx="527050" cy="207963"/>
              </a:xfrm>
              <a:custGeom>
                <a:avLst/>
                <a:gdLst>
                  <a:gd name="T0" fmla="*/ 165 w 177"/>
                  <a:gd name="T1" fmla="*/ 58 h 70"/>
                  <a:gd name="T2" fmla="*/ 165 w 177"/>
                  <a:gd name="T3" fmla="*/ 58 h 70"/>
                  <a:gd name="T4" fmla="*/ 165 w 177"/>
                  <a:gd name="T5" fmla="*/ 46 h 70"/>
                  <a:gd name="T6" fmla="*/ 165 w 177"/>
                  <a:gd name="T7" fmla="*/ 58 h 70"/>
                  <a:gd name="T8" fmla="*/ 175 w 177"/>
                  <a:gd name="T9" fmla="*/ 52 h 70"/>
                  <a:gd name="T10" fmla="*/ 165 w 177"/>
                  <a:gd name="T11" fmla="*/ 58 h 70"/>
                  <a:gd name="T12" fmla="*/ 145 w 177"/>
                  <a:gd name="T13" fmla="*/ 0 h 70"/>
                  <a:gd name="T14" fmla="*/ 121 w 177"/>
                  <a:gd name="T15" fmla="*/ 6 h 70"/>
                  <a:gd name="T16" fmla="*/ 144 w 177"/>
                  <a:gd name="T17" fmla="*/ 46 h 70"/>
                  <a:gd name="T18" fmla="*/ 33 w 177"/>
                  <a:gd name="T19" fmla="*/ 46 h 70"/>
                  <a:gd name="T20" fmla="*/ 0 w 177"/>
                  <a:gd name="T21" fmla="*/ 70 h 70"/>
                  <a:gd name="T22" fmla="*/ 165 w 177"/>
                  <a:gd name="T23" fmla="*/ 70 h 70"/>
                  <a:gd name="T24" fmla="*/ 175 w 177"/>
                  <a:gd name="T25" fmla="*/ 64 h 70"/>
                  <a:gd name="T26" fmla="*/ 175 w 177"/>
                  <a:gd name="T27" fmla="*/ 52 h 70"/>
                  <a:gd name="T28" fmla="*/ 175 w 177"/>
                  <a:gd name="T29" fmla="*/ 52 h 70"/>
                  <a:gd name="T30" fmla="*/ 145 w 177"/>
                  <a:gd name="T3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7" h="70">
                    <a:moveTo>
                      <a:pt x="165" y="58"/>
                    </a:moveTo>
                    <a:cubicBezTo>
                      <a:pt x="165" y="58"/>
                      <a:pt x="165" y="58"/>
                      <a:pt x="165" y="58"/>
                    </a:cubicBezTo>
                    <a:cubicBezTo>
                      <a:pt x="165" y="46"/>
                      <a:pt x="165" y="46"/>
                      <a:pt x="165" y="46"/>
                    </a:cubicBezTo>
                    <a:cubicBezTo>
                      <a:pt x="165" y="58"/>
                      <a:pt x="165" y="58"/>
                      <a:pt x="165" y="58"/>
                    </a:cubicBezTo>
                    <a:cubicBezTo>
                      <a:pt x="175" y="52"/>
                      <a:pt x="175" y="52"/>
                      <a:pt x="175" y="52"/>
                    </a:cubicBezTo>
                    <a:cubicBezTo>
                      <a:pt x="165" y="58"/>
                      <a:pt x="165" y="58"/>
                      <a:pt x="165" y="58"/>
                    </a:cubicBezTo>
                    <a:moveTo>
                      <a:pt x="145" y="0"/>
                    </a:moveTo>
                    <a:cubicBezTo>
                      <a:pt x="137" y="2"/>
                      <a:pt x="129" y="4"/>
                      <a:pt x="121" y="6"/>
                    </a:cubicBezTo>
                    <a:cubicBezTo>
                      <a:pt x="144" y="46"/>
                      <a:pt x="144" y="46"/>
                      <a:pt x="144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22" y="54"/>
                      <a:pt x="10" y="62"/>
                      <a:pt x="0" y="70"/>
                    </a:cubicBezTo>
                    <a:cubicBezTo>
                      <a:pt x="165" y="70"/>
                      <a:pt x="165" y="70"/>
                      <a:pt x="165" y="70"/>
                    </a:cubicBezTo>
                    <a:cubicBezTo>
                      <a:pt x="169" y="70"/>
                      <a:pt x="173" y="68"/>
                      <a:pt x="175" y="64"/>
                    </a:cubicBezTo>
                    <a:cubicBezTo>
                      <a:pt x="177" y="61"/>
                      <a:pt x="177" y="56"/>
                      <a:pt x="175" y="52"/>
                    </a:cubicBezTo>
                    <a:cubicBezTo>
                      <a:pt x="175" y="52"/>
                      <a:pt x="175" y="52"/>
                      <a:pt x="175" y="52"/>
                    </a:cubicBezTo>
                    <a:cubicBezTo>
                      <a:pt x="145" y="0"/>
                      <a:pt x="145" y="0"/>
                      <a:pt x="145" y="0"/>
                    </a:cubicBezTo>
                  </a:path>
                </a:pathLst>
              </a:custGeom>
              <a:solidFill>
                <a:srgbClr val="6FB7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9" name="Oval 79">
                <a:extLst>
                  <a:ext uri="{FF2B5EF4-FFF2-40B4-BE49-F238E27FC236}">
                    <a16:creationId xmlns="" xmlns:a16="http://schemas.microsoft.com/office/drawing/2014/main" id="{F08FE132-4615-470D-9A04-A64B8E873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93375" y="8466138"/>
                <a:ext cx="1703388" cy="1701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0" name="Freeform 80">
                <a:extLst>
                  <a:ext uri="{FF2B5EF4-FFF2-40B4-BE49-F238E27FC236}">
                    <a16:creationId xmlns="" xmlns:a16="http://schemas.microsoft.com/office/drawing/2014/main" id="{636F1AAC-C215-473A-BDC1-F38A606AE8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8175" y="8513763"/>
                <a:ext cx="1398588" cy="1654175"/>
              </a:xfrm>
              <a:custGeom>
                <a:avLst/>
                <a:gdLst>
                  <a:gd name="T0" fmla="*/ 469 w 469"/>
                  <a:gd name="T1" fmla="*/ 270 h 555"/>
                  <a:gd name="T2" fmla="*/ 183 w 469"/>
                  <a:gd name="T3" fmla="*/ 555 h 555"/>
                  <a:gd name="T4" fmla="*/ 0 w 469"/>
                  <a:gd name="T5" fmla="*/ 489 h 555"/>
                  <a:gd name="T6" fmla="*/ 93 w 469"/>
                  <a:gd name="T7" fmla="*/ 504 h 555"/>
                  <a:gd name="T8" fmla="*/ 379 w 469"/>
                  <a:gd name="T9" fmla="*/ 219 h 555"/>
                  <a:gd name="T10" fmla="*/ 276 w 469"/>
                  <a:gd name="T11" fmla="*/ 0 h 555"/>
                  <a:gd name="T12" fmla="*/ 469 w 469"/>
                  <a:gd name="T13" fmla="*/ 27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9" h="555">
                    <a:moveTo>
                      <a:pt x="469" y="270"/>
                    </a:moveTo>
                    <a:cubicBezTo>
                      <a:pt x="469" y="427"/>
                      <a:pt x="341" y="555"/>
                      <a:pt x="183" y="555"/>
                    </a:cubicBezTo>
                    <a:cubicBezTo>
                      <a:pt x="114" y="555"/>
                      <a:pt x="50" y="530"/>
                      <a:pt x="0" y="489"/>
                    </a:cubicBezTo>
                    <a:cubicBezTo>
                      <a:pt x="30" y="499"/>
                      <a:pt x="61" y="504"/>
                      <a:pt x="93" y="504"/>
                    </a:cubicBezTo>
                    <a:cubicBezTo>
                      <a:pt x="251" y="504"/>
                      <a:pt x="379" y="376"/>
                      <a:pt x="379" y="219"/>
                    </a:cubicBezTo>
                    <a:cubicBezTo>
                      <a:pt x="379" y="131"/>
                      <a:pt x="339" y="52"/>
                      <a:pt x="276" y="0"/>
                    </a:cubicBezTo>
                    <a:cubicBezTo>
                      <a:pt x="388" y="38"/>
                      <a:pt x="469" y="144"/>
                      <a:pt x="469" y="270"/>
                    </a:cubicBezTo>
                    <a:close/>
                  </a:path>
                </a:pathLst>
              </a:custGeom>
              <a:solidFill>
                <a:srgbClr val="D1E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1" name="Freeform 81">
                <a:extLst>
                  <a:ext uri="{FF2B5EF4-FFF2-40B4-BE49-F238E27FC236}">
                    <a16:creationId xmlns="" xmlns:a16="http://schemas.microsoft.com/office/drawing/2014/main" id="{AEFD4CC7-7EE8-4FFF-9F7E-4724130178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58450" y="8429626"/>
                <a:ext cx="1773238" cy="1773238"/>
              </a:xfrm>
              <a:custGeom>
                <a:avLst/>
                <a:gdLst>
                  <a:gd name="T0" fmla="*/ 583 w 595"/>
                  <a:gd name="T1" fmla="*/ 298 h 595"/>
                  <a:gd name="T2" fmla="*/ 571 w 595"/>
                  <a:gd name="T3" fmla="*/ 298 h 595"/>
                  <a:gd name="T4" fmla="*/ 491 w 595"/>
                  <a:gd name="T5" fmla="*/ 491 h 595"/>
                  <a:gd name="T6" fmla="*/ 297 w 595"/>
                  <a:gd name="T7" fmla="*/ 571 h 595"/>
                  <a:gd name="T8" fmla="*/ 104 w 595"/>
                  <a:gd name="T9" fmla="*/ 491 h 595"/>
                  <a:gd name="T10" fmla="*/ 24 w 595"/>
                  <a:gd name="T11" fmla="*/ 298 h 595"/>
                  <a:gd name="T12" fmla="*/ 104 w 595"/>
                  <a:gd name="T13" fmla="*/ 104 h 595"/>
                  <a:gd name="T14" fmla="*/ 297 w 595"/>
                  <a:gd name="T15" fmla="*/ 24 h 595"/>
                  <a:gd name="T16" fmla="*/ 491 w 595"/>
                  <a:gd name="T17" fmla="*/ 104 h 595"/>
                  <a:gd name="T18" fmla="*/ 571 w 595"/>
                  <a:gd name="T19" fmla="*/ 298 h 595"/>
                  <a:gd name="T20" fmla="*/ 583 w 595"/>
                  <a:gd name="T21" fmla="*/ 298 h 595"/>
                  <a:gd name="T22" fmla="*/ 595 w 595"/>
                  <a:gd name="T23" fmla="*/ 298 h 595"/>
                  <a:gd name="T24" fmla="*/ 508 w 595"/>
                  <a:gd name="T25" fmla="*/ 87 h 595"/>
                  <a:gd name="T26" fmla="*/ 297 w 595"/>
                  <a:gd name="T27" fmla="*/ 0 h 595"/>
                  <a:gd name="T28" fmla="*/ 87 w 595"/>
                  <a:gd name="T29" fmla="*/ 87 h 595"/>
                  <a:gd name="T30" fmla="*/ 0 w 595"/>
                  <a:gd name="T31" fmla="*/ 298 h 595"/>
                  <a:gd name="T32" fmla="*/ 87 w 595"/>
                  <a:gd name="T33" fmla="*/ 508 h 595"/>
                  <a:gd name="T34" fmla="*/ 297 w 595"/>
                  <a:gd name="T35" fmla="*/ 595 h 595"/>
                  <a:gd name="T36" fmla="*/ 508 w 595"/>
                  <a:gd name="T37" fmla="*/ 508 h 595"/>
                  <a:gd name="T38" fmla="*/ 595 w 595"/>
                  <a:gd name="T39" fmla="*/ 298 h 595"/>
                  <a:gd name="T40" fmla="*/ 583 w 595"/>
                  <a:gd name="T41" fmla="*/ 298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5" h="595">
                    <a:moveTo>
                      <a:pt x="583" y="298"/>
                    </a:moveTo>
                    <a:cubicBezTo>
                      <a:pt x="571" y="298"/>
                      <a:pt x="571" y="298"/>
                      <a:pt x="571" y="298"/>
                    </a:cubicBezTo>
                    <a:cubicBezTo>
                      <a:pt x="571" y="373"/>
                      <a:pt x="540" y="441"/>
                      <a:pt x="491" y="491"/>
                    </a:cubicBezTo>
                    <a:cubicBezTo>
                      <a:pt x="441" y="540"/>
                      <a:pt x="373" y="571"/>
                      <a:pt x="297" y="571"/>
                    </a:cubicBezTo>
                    <a:cubicBezTo>
                      <a:pt x="222" y="571"/>
                      <a:pt x="154" y="540"/>
                      <a:pt x="104" y="491"/>
                    </a:cubicBezTo>
                    <a:cubicBezTo>
                      <a:pt x="55" y="441"/>
                      <a:pt x="24" y="373"/>
                      <a:pt x="24" y="298"/>
                    </a:cubicBezTo>
                    <a:cubicBezTo>
                      <a:pt x="24" y="222"/>
                      <a:pt x="55" y="154"/>
                      <a:pt x="104" y="104"/>
                    </a:cubicBezTo>
                    <a:cubicBezTo>
                      <a:pt x="154" y="55"/>
                      <a:pt x="222" y="24"/>
                      <a:pt x="297" y="24"/>
                    </a:cubicBezTo>
                    <a:cubicBezTo>
                      <a:pt x="373" y="24"/>
                      <a:pt x="441" y="55"/>
                      <a:pt x="491" y="104"/>
                    </a:cubicBezTo>
                    <a:cubicBezTo>
                      <a:pt x="540" y="154"/>
                      <a:pt x="571" y="222"/>
                      <a:pt x="571" y="298"/>
                    </a:cubicBezTo>
                    <a:cubicBezTo>
                      <a:pt x="583" y="298"/>
                      <a:pt x="583" y="298"/>
                      <a:pt x="583" y="298"/>
                    </a:cubicBezTo>
                    <a:cubicBezTo>
                      <a:pt x="595" y="298"/>
                      <a:pt x="595" y="298"/>
                      <a:pt x="595" y="298"/>
                    </a:cubicBezTo>
                    <a:cubicBezTo>
                      <a:pt x="595" y="216"/>
                      <a:pt x="561" y="141"/>
                      <a:pt x="508" y="87"/>
                    </a:cubicBezTo>
                    <a:cubicBezTo>
                      <a:pt x="454" y="34"/>
                      <a:pt x="379" y="0"/>
                      <a:pt x="297" y="0"/>
                    </a:cubicBezTo>
                    <a:cubicBezTo>
                      <a:pt x="215" y="0"/>
                      <a:pt x="141" y="34"/>
                      <a:pt x="87" y="87"/>
                    </a:cubicBezTo>
                    <a:cubicBezTo>
                      <a:pt x="33" y="141"/>
                      <a:pt x="0" y="216"/>
                      <a:pt x="0" y="298"/>
                    </a:cubicBezTo>
                    <a:cubicBezTo>
                      <a:pt x="0" y="380"/>
                      <a:pt x="33" y="454"/>
                      <a:pt x="87" y="508"/>
                    </a:cubicBezTo>
                    <a:cubicBezTo>
                      <a:pt x="141" y="562"/>
                      <a:pt x="215" y="595"/>
                      <a:pt x="297" y="595"/>
                    </a:cubicBezTo>
                    <a:cubicBezTo>
                      <a:pt x="379" y="595"/>
                      <a:pt x="454" y="562"/>
                      <a:pt x="508" y="508"/>
                    </a:cubicBezTo>
                    <a:cubicBezTo>
                      <a:pt x="561" y="454"/>
                      <a:pt x="595" y="380"/>
                      <a:pt x="595" y="298"/>
                    </a:cubicBezTo>
                    <a:lnTo>
                      <a:pt x="583" y="298"/>
                    </a:lnTo>
                    <a:close/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2" name="Freeform 82">
                <a:extLst>
                  <a:ext uri="{FF2B5EF4-FFF2-40B4-BE49-F238E27FC236}">
                    <a16:creationId xmlns="" xmlns:a16="http://schemas.microsoft.com/office/drawing/2014/main" id="{A843CF55-B318-4AA2-8C04-2F9CD214C9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3288" y="8850313"/>
                <a:ext cx="560388" cy="852488"/>
              </a:xfrm>
              <a:custGeom>
                <a:avLst/>
                <a:gdLst>
                  <a:gd name="T0" fmla="*/ 353 w 353"/>
                  <a:gd name="T1" fmla="*/ 537 h 537"/>
                  <a:gd name="T2" fmla="*/ 177 w 353"/>
                  <a:gd name="T3" fmla="*/ 370 h 537"/>
                  <a:gd name="T4" fmla="*/ 0 w 353"/>
                  <a:gd name="T5" fmla="*/ 537 h 537"/>
                  <a:gd name="T6" fmla="*/ 0 w 353"/>
                  <a:gd name="T7" fmla="*/ 0 h 537"/>
                  <a:gd name="T8" fmla="*/ 353 w 353"/>
                  <a:gd name="T9" fmla="*/ 0 h 537"/>
                  <a:gd name="T10" fmla="*/ 353 w 353"/>
                  <a:gd name="T11" fmla="*/ 537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3" h="537">
                    <a:moveTo>
                      <a:pt x="353" y="537"/>
                    </a:moveTo>
                    <a:lnTo>
                      <a:pt x="177" y="370"/>
                    </a:lnTo>
                    <a:lnTo>
                      <a:pt x="0" y="537"/>
                    </a:lnTo>
                    <a:lnTo>
                      <a:pt x="0" y="0"/>
                    </a:lnTo>
                    <a:lnTo>
                      <a:pt x="353" y="0"/>
                    </a:lnTo>
                    <a:lnTo>
                      <a:pt x="353" y="537"/>
                    </a:lnTo>
                    <a:close/>
                  </a:path>
                </a:pathLst>
              </a:custGeom>
              <a:solidFill>
                <a:srgbClr val="AFDA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3" name="Freeform 83">
                <a:extLst>
                  <a:ext uri="{FF2B5EF4-FFF2-40B4-BE49-F238E27FC236}">
                    <a16:creationId xmlns="" xmlns:a16="http://schemas.microsoft.com/office/drawing/2014/main" id="{4E5DB5CE-27AE-47B9-BF07-663D417A0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28363" y="8813801"/>
                <a:ext cx="631825" cy="927100"/>
              </a:xfrm>
              <a:custGeom>
                <a:avLst/>
                <a:gdLst>
                  <a:gd name="T0" fmla="*/ 200 w 212"/>
                  <a:gd name="T1" fmla="*/ 298 h 311"/>
                  <a:gd name="T2" fmla="*/ 209 w 212"/>
                  <a:gd name="T3" fmla="*/ 289 h 311"/>
                  <a:gd name="T4" fmla="*/ 115 w 212"/>
                  <a:gd name="T5" fmla="*/ 200 h 311"/>
                  <a:gd name="T6" fmla="*/ 98 w 212"/>
                  <a:gd name="T7" fmla="*/ 200 h 311"/>
                  <a:gd name="T8" fmla="*/ 24 w 212"/>
                  <a:gd name="T9" fmla="*/ 270 h 311"/>
                  <a:gd name="T10" fmla="*/ 24 w 212"/>
                  <a:gd name="T11" fmla="*/ 24 h 311"/>
                  <a:gd name="T12" fmla="*/ 188 w 212"/>
                  <a:gd name="T13" fmla="*/ 24 h 311"/>
                  <a:gd name="T14" fmla="*/ 188 w 212"/>
                  <a:gd name="T15" fmla="*/ 298 h 311"/>
                  <a:gd name="T16" fmla="*/ 200 w 212"/>
                  <a:gd name="T17" fmla="*/ 298 h 311"/>
                  <a:gd name="T18" fmla="*/ 209 w 212"/>
                  <a:gd name="T19" fmla="*/ 289 h 311"/>
                  <a:gd name="T20" fmla="*/ 200 w 212"/>
                  <a:gd name="T21" fmla="*/ 298 h 311"/>
                  <a:gd name="T22" fmla="*/ 212 w 212"/>
                  <a:gd name="T23" fmla="*/ 298 h 311"/>
                  <a:gd name="T24" fmla="*/ 212 w 212"/>
                  <a:gd name="T25" fmla="*/ 12 h 311"/>
                  <a:gd name="T26" fmla="*/ 209 w 212"/>
                  <a:gd name="T27" fmla="*/ 3 h 311"/>
                  <a:gd name="T28" fmla="*/ 200 w 212"/>
                  <a:gd name="T29" fmla="*/ 0 h 311"/>
                  <a:gd name="T30" fmla="*/ 12 w 212"/>
                  <a:gd name="T31" fmla="*/ 0 h 311"/>
                  <a:gd name="T32" fmla="*/ 4 w 212"/>
                  <a:gd name="T33" fmla="*/ 3 h 311"/>
                  <a:gd name="T34" fmla="*/ 0 w 212"/>
                  <a:gd name="T35" fmla="*/ 12 h 311"/>
                  <a:gd name="T36" fmla="*/ 0 w 212"/>
                  <a:gd name="T37" fmla="*/ 298 h 311"/>
                  <a:gd name="T38" fmla="*/ 8 w 212"/>
                  <a:gd name="T39" fmla="*/ 309 h 311"/>
                  <a:gd name="T40" fmla="*/ 21 w 212"/>
                  <a:gd name="T41" fmla="*/ 307 h 311"/>
                  <a:gd name="T42" fmla="*/ 106 w 212"/>
                  <a:gd name="T43" fmla="*/ 226 h 311"/>
                  <a:gd name="T44" fmla="*/ 192 w 212"/>
                  <a:gd name="T45" fmla="*/ 307 h 311"/>
                  <a:gd name="T46" fmla="*/ 205 w 212"/>
                  <a:gd name="T47" fmla="*/ 309 h 311"/>
                  <a:gd name="T48" fmla="*/ 212 w 212"/>
                  <a:gd name="T49" fmla="*/ 298 h 311"/>
                  <a:gd name="T50" fmla="*/ 200 w 212"/>
                  <a:gd name="T51" fmla="*/ 29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12" h="311">
                    <a:moveTo>
                      <a:pt x="200" y="298"/>
                    </a:moveTo>
                    <a:cubicBezTo>
                      <a:pt x="209" y="289"/>
                      <a:pt x="209" y="289"/>
                      <a:pt x="209" y="289"/>
                    </a:cubicBezTo>
                    <a:cubicBezTo>
                      <a:pt x="115" y="200"/>
                      <a:pt x="115" y="200"/>
                      <a:pt x="115" y="200"/>
                    </a:cubicBezTo>
                    <a:cubicBezTo>
                      <a:pt x="110" y="196"/>
                      <a:pt x="103" y="196"/>
                      <a:pt x="98" y="200"/>
                    </a:cubicBezTo>
                    <a:cubicBezTo>
                      <a:pt x="24" y="270"/>
                      <a:pt x="24" y="270"/>
                      <a:pt x="24" y="270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188" y="24"/>
                      <a:pt x="188" y="24"/>
                      <a:pt x="188" y="24"/>
                    </a:cubicBezTo>
                    <a:cubicBezTo>
                      <a:pt x="188" y="298"/>
                      <a:pt x="188" y="298"/>
                      <a:pt x="188" y="298"/>
                    </a:cubicBezTo>
                    <a:cubicBezTo>
                      <a:pt x="200" y="298"/>
                      <a:pt x="200" y="298"/>
                      <a:pt x="200" y="298"/>
                    </a:cubicBezTo>
                    <a:cubicBezTo>
                      <a:pt x="209" y="289"/>
                      <a:pt x="209" y="289"/>
                      <a:pt x="209" y="289"/>
                    </a:cubicBezTo>
                    <a:cubicBezTo>
                      <a:pt x="200" y="298"/>
                      <a:pt x="200" y="298"/>
                      <a:pt x="200" y="298"/>
                    </a:cubicBezTo>
                    <a:cubicBezTo>
                      <a:pt x="212" y="298"/>
                      <a:pt x="212" y="298"/>
                      <a:pt x="212" y="298"/>
                    </a:cubicBezTo>
                    <a:cubicBezTo>
                      <a:pt x="212" y="12"/>
                      <a:pt x="212" y="12"/>
                      <a:pt x="212" y="12"/>
                    </a:cubicBezTo>
                    <a:cubicBezTo>
                      <a:pt x="212" y="9"/>
                      <a:pt x="211" y="6"/>
                      <a:pt x="209" y="3"/>
                    </a:cubicBezTo>
                    <a:cubicBezTo>
                      <a:pt x="207" y="1"/>
                      <a:pt x="204" y="0"/>
                      <a:pt x="20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0" y="303"/>
                      <a:pt x="3" y="307"/>
                      <a:pt x="8" y="309"/>
                    </a:cubicBezTo>
                    <a:cubicBezTo>
                      <a:pt x="12" y="311"/>
                      <a:pt x="17" y="310"/>
                      <a:pt x="21" y="307"/>
                    </a:cubicBezTo>
                    <a:cubicBezTo>
                      <a:pt x="106" y="226"/>
                      <a:pt x="106" y="226"/>
                      <a:pt x="106" y="226"/>
                    </a:cubicBezTo>
                    <a:cubicBezTo>
                      <a:pt x="192" y="307"/>
                      <a:pt x="192" y="307"/>
                      <a:pt x="192" y="307"/>
                    </a:cubicBezTo>
                    <a:cubicBezTo>
                      <a:pt x="196" y="310"/>
                      <a:pt x="201" y="311"/>
                      <a:pt x="205" y="309"/>
                    </a:cubicBezTo>
                    <a:cubicBezTo>
                      <a:pt x="210" y="307"/>
                      <a:pt x="212" y="303"/>
                      <a:pt x="212" y="298"/>
                    </a:cubicBezTo>
                    <a:lnTo>
                      <a:pt x="200" y="298"/>
                    </a:lnTo>
                    <a:close/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14" name="Group 513">
              <a:extLst>
                <a:ext uri="{FF2B5EF4-FFF2-40B4-BE49-F238E27FC236}">
                  <a16:creationId xmlns="" xmlns:a16="http://schemas.microsoft.com/office/drawing/2014/main" id="{0FF0FEDB-A075-4F3B-B103-CDAC28D2944D}"/>
                </a:ext>
              </a:extLst>
            </p:cNvPr>
            <p:cNvGrpSpPr/>
            <p:nvPr/>
          </p:nvGrpSpPr>
          <p:grpSpPr>
            <a:xfrm>
              <a:off x="8631869" y="2497162"/>
              <a:ext cx="1681969" cy="1598261"/>
              <a:chOff x="27103388" y="-1587"/>
              <a:chExt cx="5454650" cy="5183188"/>
            </a:xfrm>
          </p:grpSpPr>
          <p:sp>
            <p:nvSpPr>
              <p:cNvPr id="515" name="Freeform 176">
                <a:extLst>
                  <a:ext uri="{FF2B5EF4-FFF2-40B4-BE49-F238E27FC236}">
                    <a16:creationId xmlns="" xmlns:a16="http://schemas.microsoft.com/office/drawing/2014/main" id="{4F7AA884-F11A-4EAC-8927-6DD860FA3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39900" y="34926"/>
                <a:ext cx="5113338" cy="5110163"/>
              </a:xfrm>
              <a:custGeom>
                <a:avLst/>
                <a:gdLst>
                  <a:gd name="T0" fmla="*/ 1715 w 1715"/>
                  <a:gd name="T1" fmla="*/ 857 h 1715"/>
                  <a:gd name="T2" fmla="*/ 1681 w 1715"/>
                  <a:gd name="T3" fmla="*/ 1098 h 1715"/>
                  <a:gd name="T4" fmla="*/ 1238 w 1715"/>
                  <a:gd name="T5" fmla="*/ 1626 h 1715"/>
                  <a:gd name="T6" fmla="*/ 858 w 1715"/>
                  <a:gd name="T7" fmla="*/ 1715 h 1715"/>
                  <a:gd name="T8" fmla="*/ 0 w 1715"/>
                  <a:gd name="T9" fmla="*/ 857 h 1715"/>
                  <a:gd name="T10" fmla="*/ 858 w 1715"/>
                  <a:gd name="T11" fmla="*/ 0 h 1715"/>
                  <a:gd name="T12" fmla="*/ 1715 w 1715"/>
                  <a:gd name="T13" fmla="*/ 857 h 1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5" h="1715">
                    <a:moveTo>
                      <a:pt x="1715" y="857"/>
                    </a:moveTo>
                    <a:cubicBezTo>
                      <a:pt x="1715" y="941"/>
                      <a:pt x="1703" y="1021"/>
                      <a:pt x="1681" y="1098"/>
                    </a:cubicBezTo>
                    <a:cubicBezTo>
                      <a:pt x="1613" y="1329"/>
                      <a:pt x="1451" y="1520"/>
                      <a:pt x="1238" y="1626"/>
                    </a:cubicBezTo>
                    <a:cubicBezTo>
                      <a:pt x="1124" y="1683"/>
                      <a:pt x="994" y="1715"/>
                      <a:pt x="858" y="1715"/>
                    </a:cubicBezTo>
                    <a:cubicBezTo>
                      <a:pt x="384" y="1715"/>
                      <a:pt x="0" y="1331"/>
                      <a:pt x="0" y="857"/>
                    </a:cubicBezTo>
                    <a:cubicBezTo>
                      <a:pt x="0" y="384"/>
                      <a:pt x="384" y="0"/>
                      <a:pt x="858" y="0"/>
                    </a:cubicBezTo>
                    <a:cubicBezTo>
                      <a:pt x="1331" y="0"/>
                      <a:pt x="1715" y="384"/>
                      <a:pt x="1715" y="857"/>
                    </a:cubicBezTo>
                  </a:path>
                </a:pathLst>
              </a:custGeom>
              <a:solidFill>
                <a:srgbClr val="E4F3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6" name="Freeform 177">
                <a:extLst>
                  <a:ext uri="{FF2B5EF4-FFF2-40B4-BE49-F238E27FC236}">
                    <a16:creationId xmlns="" xmlns:a16="http://schemas.microsoft.com/office/drawing/2014/main" id="{7CC05120-CD3D-407E-B381-5A658D4C7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03388" y="-1587"/>
                <a:ext cx="5186363" cy="5183188"/>
              </a:xfrm>
              <a:custGeom>
                <a:avLst/>
                <a:gdLst>
                  <a:gd name="T0" fmla="*/ 1727 w 1739"/>
                  <a:gd name="T1" fmla="*/ 869 h 1739"/>
                  <a:gd name="T2" fmla="*/ 1715 w 1739"/>
                  <a:gd name="T3" fmla="*/ 869 h 1739"/>
                  <a:gd name="T4" fmla="*/ 1681 w 1739"/>
                  <a:gd name="T5" fmla="*/ 1106 h 1739"/>
                  <a:gd name="T6" fmla="*/ 1245 w 1739"/>
                  <a:gd name="T7" fmla="*/ 1627 h 1739"/>
                  <a:gd name="T8" fmla="*/ 870 w 1739"/>
                  <a:gd name="T9" fmla="*/ 1715 h 1739"/>
                  <a:gd name="T10" fmla="*/ 272 w 1739"/>
                  <a:gd name="T11" fmla="*/ 1467 h 1739"/>
                  <a:gd name="T12" fmla="*/ 24 w 1739"/>
                  <a:gd name="T13" fmla="*/ 869 h 1739"/>
                  <a:gd name="T14" fmla="*/ 272 w 1739"/>
                  <a:gd name="T15" fmla="*/ 272 h 1739"/>
                  <a:gd name="T16" fmla="*/ 870 w 1739"/>
                  <a:gd name="T17" fmla="*/ 24 h 1739"/>
                  <a:gd name="T18" fmla="*/ 1467 w 1739"/>
                  <a:gd name="T19" fmla="*/ 272 h 1739"/>
                  <a:gd name="T20" fmla="*/ 1715 w 1739"/>
                  <a:gd name="T21" fmla="*/ 869 h 1739"/>
                  <a:gd name="T22" fmla="*/ 1727 w 1739"/>
                  <a:gd name="T23" fmla="*/ 869 h 1739"/>
                  <a:gd name="T24" fmla="*/ 1739 w 1739"/>
                  <a:gd name="T25" fmla="*/ 869 h 1739"/>
                  <a:gd name="T26" fmla="*/ 870 w 1739"/>
                  <a:gd name="T27" fmla="*/ 0 h 1739"/>
                  <a:gd name="T28" fmla="*/ 0 w 1739"/>
                  <a:gd name="T29" fmla="*/ 869 h 1739"/>
                  <a:gd name="T30" fmla="*/ 870 w 1739"/>
                  <a:gd name="T31" fmla="*/ 1739 h 1739"/>
                  <a:gd name="T32" fmla="*/ 1256 w 1739"/>
                  <a:gd name="T33" fmla="*/ 1649 h 1739"/>
                  <a:gd name="T34" fmla="*/ 1704 w 1739"/>
                  <a:gd name="T35" fmla="*/ 1113 h 1739"/>
                  <a:gd name="T36" fmla="*/ 1739 w 1739"/>
                  <a:gd name="T37" fmla="*/ 869 h 1739"/>
                  <a:gd name="T38" fmla="*/ 1727 w 1739"/>
                  <a:gd name="T39" fmla="*/ 869 h 1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39" h="1739">
                    <a:moveTo>
                      <a:pt x="1727" y="869"/>
                    </a:moveTo>
                    <a:cubicBezTo>
                      <a:pt x="1715" y="869"/>
                      <a:pt x="1715" y="869"/>
                      <a:pt x="1715" y="869"/>
                    </a:cubicBezTo>
                    <a:cubicBezTo>
                      <a:pt x="1715" y="952"/>
                      <a:pt x="1703" y="1031"/>
                      <a:pt x="1681" y="1106"/>
                    </a:cubicBezTo>
                    <a:cubicBezTo>
                      <a:pt x="1615" y="1335"/>
                      <a:pt x="1455" y="1523"/>
                      <a:pt x="1245" y="1627"/>
                    </a:cubicBezTo>
                    <a:cubicBezTo>
                      <a:pt x="1132" y="1683"/>
                      <a:pt x="1005" y="1715"/>
                      <a:pt x="870" y="1715"/>
                    </a:cubicBezTo>
                    <a:cubicBezTo>
                      <a:pt x="636" y="1715"/>
                      <a:pt x="425" y="1620"/>
                      <a:pt x="272" y="1467"/>
                    </a:cubicBezTo>
                    <a:cubicBezTo>
                      <a:pt x="119" y="1314"/>
                      <a:pt x="24" y="1103"/>
                      <a:pt x="24" y="869"/>
                    </a:cubicBezTo>
                    <a:cubicBezTo>
                      <a:pt x="24" y="636"/>
                      <a:pt x="119" y="425"/>
                      <a:pt x="272" y="272"/>
                    </a:cubicBezTo>
                    <a:cubicBezTo>
                      <a:pt x="425" y="119"/>
                      <a:pt x="636" y="24"/>
                      <a:pt x="870" y="24"/>
                    </a:cubicBezTo>
                    <a:cubicBezTo>
                      <a:pt x="1103" y="24"/>
                      <a:pt x="1314" y="119"/>
                      <a:pt x="1467" y="272"/>
                    </a:cubicBezTo>
                    <a:cubicBezTo>
                      <a:pt x="1620" y="425"/>
                      <a:pt x="1715" y="636"/>
                      <a:pt x="1715" y="869"/>
                    </a:cubicBezTo>
                    <a:cubicBezTo>
                      <a:pt x="1727" y="869"/>
                      <a:pt x="1727" y="869"/>
                      <a:pt x="1727" y="869"/>
                    </a:cubicBezTo>
                    <a:cubicBezTo>
                      <a:pt x="1739" y="869"/>
                      <a:pt x="1739" y="869"/>
                      <a:pt x="1739" y="869"/>
                    </a:cubicBezTo>
                    <a:cubicBezTo>
                      <a:pt x="1739" y="389"/>
                      <a:pt x="1350" y="0"/>
                      <a:pt x="870" y="0"/>
                    </a:cubicBezTo>
                    <a:cubicBezTo>
                      <a:pt x="389" y="0"/>
                      <a:pt x="0" y="389"/>
                      <a:pt x="0" y="869"/>
                    </a:cubicBezTo>
                    <a:cubicBezTo>
                      <a:pt x="0" y="1350"/>
                      <a:pt x="389" y="1739"/>
                      <a:pt x="870" y="1739"/>
                    </a:cubicBezTo>
                    <a:cubicBezTo>
                      <a:pt x="1008" y="1739"/>
                      <a:pt x="1139" y="1706"/>
                      <a:pt x="1256" y="1649"/>
                    </a:cubicBezTo>
                    <a:cubicBezTo>
                      <a:pt x="1471" y="1542"/>
                      <a:pt x="1636" y="1348"/>
                      <a:pt x="1704" y="1113"/>
                    </a:cubicBezTo>
                    <a:cubicBezTo>
                      <a:pt x="1727" y="1036"/>
                      <a:pt x="1739" y="954"/>
                      <a:pt x="1739" y="869"/>
                    </a:cubicBezTo>
                    <a:cubicBezTo>
                      <a:pt x="1727" y="869"/>
                      <a:pt x="1727" y="869"/>
                      <a:pt x="1727" y="869"/>
                    </a:cubicBezTo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7" name="Freeform 178">
                <a:extLst>
                  <a:ext uri="{FF2B5EF4-FFF2-40B4-BE49-F238E27FC236}">
                    <a16:creationId xmlns="" xmlns:a16="http://schemas.microsoft.com/office/drawing/2014/main" id="{B9C1D59E-41BA-4FFA-BDEA-F7942187E9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36775" y="430213"/>
                <a:ext cx="4321175" cy="4319588"/>
              </a:xfrm>
              <a:custGeom>
                <a:avLst/>
                <a:gdLst>
                  <a:gd name="T0" fmla="*/ 1449 w 1449"/>
                  <a:gd name="T1" fmla="*/ 724 h 1449"/>
                  <a:gd name="T2" fmla="*/ 1251 w 1449"/>
                  <a:gd name="T3" fmla="*/ 1221 h 1449"/>
                  <a:gd name="T4" fmla="*/ 725 w 1449"/>
                  <a:gd name="T5" fmla="*/ 1449 h 1449"/>
                  <a:gd name="T6" fmla="*/ 198 w 1449"/>
                  <a:gd name="T7" fmla="*/ 1221 h 1449"/>
                  <a:gd name="T8" fmla="*/ 0 w 1449"/>
                  <a:gd name="T9" fmla="*/ 724 h 1449"/>
                  <a:gd name="T10" fmla="*/ 725 w 1449"/>
                  <a:gd name="T11" fmla="*/ 0 h 1449"/>
                  <a:gd name="T12" fmla="*/ 1449 w 1449"/>
                  <a:gd name="T13" fmla="*/ 724 h 1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9" h="1449">
                    <a:moveTo>
                      <a:pt x="1449" y="724"/>
                    </a:moveTo>
                    <a:cubicBezTo>
                      <a:pt x="1449" y="917"/>
                      <a:pt x="1374" y="1092"/>
                      <a:pt x="1251" y="1221"/>
                    </a:cubicBezTo>
                    <a:cubicBezTo>
                      <a:pt x="1119" y="1361"/>
                      <a:pt x="932" y="1449"/>
                      <a:pt x="725" y="1449"/>
                    </a:cubicBezTo>
                    <a:cubicBezTo>
                      <a:pt x="517" y="1449"/>
                      <a:pt x="330" y="1361"/>
                      <a:pt x="198" y="1221"/>
                    </a:cubicBezTo>
                    <a:cubicBezTo>
                      <a:pt x="75" y="1092"/>
                      <a:pt x="0" y="917"/>
                      <a:pt x="0" y="724"/>
                    </a:cubicBezTo>
                    <a:cubicBezTo>
                      <a:pt x="0" y="324"/>
                      <a:pt x="325" y="0"/>
                      <a:pt x="725" y="0"/>
                    </a:cubicBezTo>
                    <a:cubicBezTo>
                      <a:pt x="1125" y="0"/>
                      <a:pt x="1449" y="324"/>
                      <a:pt x="1449" y="72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8" name="Freeform 179">
                <a:extLst>
                  <a:ext uri="{FF2B5EF4-FFF2-40B4-BE49-F238E27FC236}">
                    <a16:creationId xmlns="" xmlns:a16="http://schemas.microsoft.com/office/drawing/2014/main" id="{0AE75327-BFBD-4AA9-8CAE-ED76E7A2A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00263" y="395288"/>
                <a:ext cx="4392613" cy="4389438"/>
              </a:xfrm>
              <a:custGeom>
                <a:avLst/>
                <a:gdLst>
                  <a:gd name="T0" fmla="*/ 1461 w 1473"/>
                  <a:gd name="T1" fmla="*/ 736 h 1473"/>
                  <a:gd name="T2" fmla="*/ 1449 w 1473"/>
                  <a:gd name="T3" fmla="*/ 736 h 1473"/>
                  <a:gd name="T4" fmla="*/ 1255 w 1473"/>
                  <a:gd name="T5" fmla="*/ 1225 h 1473"/>
                  <a:gd name="T6" fmla="*/ 737 w 1473"/>
                  <a:gd name="T7" fmla="*/ 1449 h 1473"/>
                  <a:gd name="T8" fmla="*/ 219 w 1473"/>
                  <a:gd name="T9" fmla="*/ 1225 h 1473"/>
                  <a:gd name="T10" fmla="*/ 24 w 1473"/>
                  <a:gd name="T11" fmla="*/ 736 h 1473"/>
                  <a:gd name="T12" fmla="*/ 233 w 1473"/>
                  <a:gd name="T13" fmla="*/ 233 h 1473"/>
                  <a:gd name="T14" fmla="*/ 737 w 1473"/>
                  <a:gd name="T15" fmla="*/ 24 h 1473"/>
                  <a:gd name="T16" fmla="*/ 1240 w 1473"/>
                  <a:gd name="T17" fmla="*/ 233 h 1473"/>
                  <a:gd name="T18" fmla="*/ 1449 w 1473"/>
                  <a:gd name="T19" fmla="*/ 736 h 1473"/>
                  <a:gd name="T20" fmla="*/ 1461 w 1473"/>
                  <a:gd name="T21" fmla="*/ 736 h 1473"/>
                  <a:gd name="T22" fmla="*/ 1473 w 1473"/>
                  <a:gd name="T23" fmla="*/ 736 h 1473"/>
                  <a:gd name="T24" fmla="*/ 737 w 1473"/>
                  <a:gd name="T25" fmla="*/ 0 h 1473"/>
                  <a:gd name="T26" fmla="*/ 0 w 1473"/>
                  <a:gd name="T27" fmla="*/ 736 h 1473"/>
                  <a:gd name="T28" fmla="*/ 201 w 1473"/>
                  <a:gd name="T29" fmla="*/ 1242 h 1473"/>
                  <a:gd name="T30" fmla="*/ 737 w 1473"/>
                  <a:gd name="T31" fmla="*/ 1473 h 1473"/>
                  <a:gd name="T32" fmla="*/ 1272 w 1473"/>
                  <a:gd name="T33" fmla="*/ 1242 h 1473"/>
                  <a:gd name="T34" fmla="*/ 1473 w 1473"/>
                  <a:gd name="T35" fmla="*/ 736 h 1473"/>
                  <a:gd name="T36" fmla="*/ 1461 w 1473"/>
                  <a:gd name="T37" fmla="*/ 736 h 1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73" h="1473">
                    <a:moveTo>
                      <a:pt x="1461" y="736"/>
                    </a:moveTo>
                    <a:cubicBezTo>
                      <a:pt x="1449" y="736"/>
                      <a:pt x="1449" y="736"/>
                      <a:pt x="1449" y="736"/>
                    </a:cubicBezTo>
                    <a:cubicBezTo>
                      <a:pt x="1449" y="926"/>
                      <a:pt x="1375" y="1098"/>
                      <a:pt x="1255" y="1225"/>
                    </a:cubicBezTo>
                    <a:cubicBezTo>
                      <a:pt x="1125" y="1363"/>
                      <a:pt x="941" y="1449"/>
                      <a:pt x="737" y="1449"/>
                    </a:cubicBezTo>
                    <a:cubicBezTo>
                      <a:pt x="532" y="1449"/>
                      <a:pt x="348" y="1363"/>
                      <a:pt x="219" y="1225"/>
                    </a:cubicBezTo>
                    <a:cubicBezTo>
                      <a:pt x="98" y="1098"/>
                      <a:pt x="24" y="926"/>
                      <a:pt x="24" y="736"/>
                    </a:cubicBezTo>
                    <a:cubicBezTo>
                      <a:pt x="24" y="540"/>
                      <a:pt x="104" y="362"/>
                      <a:pt x="233" y="233"/>
                    </a:cubicBezTo>
                    <a:cubicBezTo>
                      <a:pt x="362" y="104"/>
                      <a:pt x="540" y="24"/>
                      <a:pt x="737" y="24"/>
                    </a:cubicBezTo>
                    <a:cubicBezTo>
                      <a:pt x="933" y="24"/>
                      <a:pt x="1111" y="104"/>
                      <a:pt x="1240" y="233"/>
                    </a:cubicBezTo>
                    <a:cubicBezTo>
                      <a:pt x="1369" y="362"/>
                      <a:pt x="1449" y="540"/>
                      <a:pt x="1449" y="736"/>
                    </a:cubicBezTo>
                    <a:cubicBezTo>
                      <a:pt x="1461" y="736"/>
                      <a:pt x="1461" y="736"/>
                      <a:pt x="1461" y="736"/>
                    </a:cubicBezTo>
                    <a:cubicBezTo>
                      <a:pt x="1473" y="736"/>
                      <a:pt x="1473" y="736"/>
                      <a:pt x="1473" y="736"/>
                    </a:cubicBezTo>
                    <a:cubicBezTo>
                      <a:pt x="1473" y="330"/>
                      <a:pt x="1143" y="0"/>
                      <a:pt x="737" y="0"/>
                    </a:cubicBezTo>
                    <a:cubicBezTo>
                      <a:pt x="330" y="0"/>
                      <a:pt x="0" y="330"/>
                      <a:pt x="0" y="736"/>
                    </a:cubicBezTo>
                    <a:cubicBezTo>
                      <a:pt x="0" y="932"/>
                      <a:pt x="77" y="1110"/>
                      <a:pt x="201" y="1242"/>
                    </a:cubicBezTo>
                    <a:cubicBezTo>
                      <a:pt x="335" y="1384"/>
                      <a:pt x="526" y="1473"/>
                      <a:pt x="737" y="1473"/>
                    </a:cubicBezTo>
                    <a:cubicBezTo>
                      <a:pt x="948" y="1473"/>
                      <a:pt x="1138" y="1384"/>
                      <a:pt x="1272" y="1242"/>
                    </a:cubicBezTo>
                    <a:cubicBezTo>
                      <a:pt x="1397" y="1110"/>
                      <a:pt x="1473" y="932"/>
                      <a:pt x="1473" y="736"/>
                    </a:cubicBezTo>
                    <a:cubicBezTo>
                      <a:pt x="1461" y="736"/>
                      <a:pt x="1461" y="736"/>
                      <a:pt x="1461" y="736"/>
                    </a:cubicBezTo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9" name="Rectangle 180">
                <a:extLst>
                  <a:ext uri="{FF2B5EF4-FFF2-40B4-BE49-F238E27FC236}">
                    <a16:creationId xmlns="" xmlns:a16="http://schemas.microsoft.com/office/drawing/2014/main" id="{43CC21CD-3F0B-460D-A063-B7B892F622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8350" y="1254126"/>
                <a:ext cx="4518025" cy="26717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0" name="Rectangle 181">
                <a:extLst>
                  <a:ext uri="{FF2B5EF4-FFF2-40B4-BE49-F238E27FC236}">
                    <a16:creationId xmlns="" xmlns:a16="http://schemas.microsoft.com/office/drawing/2014/main" id="{B1FEDE5E-C115-400C-A167-45B082F2EF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8350" y="1254126"/>
                <a:ext cx="4518025" cy="2671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1" name="Freeform 182">
                <a:extLst>
                  <a:ext uri="{FF2B5EF4-FFF2-40B4-BE49-F238E27FC236}">
                    <a16:creationId xmlns="" xmlns:a16="http://schemas.microsoft.com/office/drawing/2014/main" id="{2E0D50EE-89FE-4D4F-97A9-02F53EB0C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01838" y="1217613"/>
                <a:ext cx="4589463" cy="2744788"/>
              </a:xfrm>
              <a:custGeom>
                <a:avLst/>
                <a:gdLst>
                  <a:gd name="T0" fmla="*/ 1527 w 1539"/>
                  <a:gd name="T1" fmla="*/ 12 h 921"/>
                  <a:gd name="T2" fmla="*/ 1515 w 1539"/>
                  <a:gd name="T3" fmla="*/ 12 h 921"/>
                  <a:gd name="T4" fmla="*/ 1515 w 1539"/>
                  <a:gd name="T5" fmla="*/ 897 h 921"/>
                  <a:gd name="T6" fmla="*/ 24 w 1539"/>
                  <a:gd name="T7" fmla="*/ 897 h 921"/>
                  <a:gd name="T8" fmla="*/ 24 w 1539"/>
                  <a:gd name="T9" fmla="*/ 24 h 921"/>
                  <a:gd name="T10" fmla="*/ 1527 w 1539"/>
                  <a:gd name="T11" fmla="*/ 24 h 921"/>
                  <a:gd name="T12" fmla="*/ 1527 w 1539"/>
                  <a:gd name="T13" fmla="*/ 12 h 921"/>
                  <a:gd name="T14" fmla="*/ 1515 w 1539"/>
                  <a:gd name="T15" fmla="*/ 12 h 921"/>
                  <a:gd name="T16" fmla="*/ 1527 w 1539"/>
                  <a:gd name="T17" fmla="*/ 12 h 921"/>
                  <a:gd name="T18" fmla="*/ 1527 w 1539"/>
                  <a:gd name="T19" fmla="*/ 0 h 921"/>
                  <a:gd name="T20" fmla="*/ 12 w 1539"/>
                  <a:gd name="T21" fmla="*/ 0 h 921"/>
                  <a:gd name="T22" fmla="*/ 4 w 1539"/>
                  <a:gd name="T23" fmla="*/ 4 h 921"/>
                  <a:gd name="T24" fmla="*/ 0 w 1539"/>
                  <a:gd name="T25" fmla="*/ 12 h 921"/>
                  <a:gd name="T26" fmla="*/ 0 w 1539"/>
                  <a:gd name="T27" fmla="*/ 909 h 921"/>
                  <a:gd name="T28" fmla="*/ 4 w 1539"/>
                  <a:gd name="T29" fmla="*/ 917 h 921"/>
                  <a:gd name="T30" fmla="*/ 12 w 1539"/>
                  <a:gd name="T31" fmla="*/ 921 h 921"/>
                  <a:gd name="T32" fmla="*/ 1527 w 1539"/>
                  <a:gd name="T33" fmla="*/ 921 h 921"/>
                  <a:gd name="T34" fmla="*/ 1535 w 1539"/>
                  <a:gd name="T35" fmla="*/ 917 h 921"/>
                  <a:gd name="T36" fmla="*/ 1539 w 1539"/>
                  <a:gd name="T37" fmla="*/ 909 h 921"/>
                  <a:gd name="T38" fmla="*/ 1539 w 1539"/>
                  <a:gd name="T39" fmla="*/ 12 h 921"/>
                  <a:gd name="T40" fmla="*/ 1535 w 1539"/>
                  <a:gd name="T41" fmla="*/ 4 h 921"/>
                  <a:gd name="T42" fmla="*/ 1527 w 1539"/>
                  <a:gd name="T43" fmla="*/ 0 h 921"/>
                  <a:gd name="T44" fmla="*/ 1527 w 1539"/>
                  <a:gd name="T45" fmla="*/ 12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9" h="921">
                    <a:moveTo>
                      <a:pt x="1527" y="12"/>
                    </a:moveTo>
                    <a:cubicBezTo>
                      <a:pt x="1515" y="12"/>
                      <a:pt x="1515" y="12"/>
                      <a:pt x="1515" y="12"/>
                    </a:cubicBezTo>
                    <a:cubicBezTo>
                      <a:pt x="1515" y="897"/>
                      <a:pt x="1515" y="897"/>
                      <a:pt x="1515" y="897"/>
                    </a:cubicBezTo>
                    <a:cubicBezTo>
                      <a:pt x="24" y="897"/>
                      <a:pt x="24" y="897"/>
                      <a:pt x="24" y="897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1527" y="24"/>
                      <a:pt x="1527" y="24"/>
                      <a:pt x="1527" y="24"/>
                    </a:cubicBezTo>
                    <a:cubicBezTo>
                      <a:pt x="1527" y="12"/>
                      <a:pt x="1527" y="12"/>
                      <a:pt x="1527" y="12"/>
                    </a:cubicBezTo>
                    <a:cubicBezTo>
                      <a:pt x="1515" y="12"/>
                      <a:pt x="1515" y="12"/>
                      <a:pt x="1515" y="12"/>
                    </a:cubicBezTo>
                    <a:cubicBezTo>
                      <a:pt x="1527" y="12"/>
                      <a:pt x="1527" y="12"/>
                      <a:pt x="1527" y="12"/>
                    </a:cubicBezTo>
                    <a:cubicBezTo>
                      <a:pt x="1527" y="0"/>
                      <a:pt x="1527" y="0"/>
                      <a:pt x="152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909"/>
                      <a:pt x="0" y="909"/>
                      <a:pt x="0" y="909"/>
                    </a:cubicBezTo>
                    <a:cubicBezTo>
                      <a:pt x="0" y="912"/>
                      <a:pt x="2" y="915"/>
                      <a:pt x="4" y="917"/>
                    </a:cubicBezTo>
                    <a:cubicBezTo>
                      <a:pt x="6" y="919"/>
                      <a:pt x="9" y="921"/>
                      <a:pt x="12" y="921"/>
                    </a:cubicBezTo>
                    <a:cubicBezTo>
                      <a:pt x="1527" y="921"/>
                      <a:pt x="1527" y="921"/>
                      <a:pt x="1527" y="921"/>
                    </a:cubicBezTo>
                    <a:cubicBezTo>
                      <a:pt x="1530" y="921"/>
                      <a:pt x="1533" y="919"/>
                      <a:pt x="1535" y="917"/>
                    </a:cubicBezTo>
                    <a:cubicBezTo>
                      <a:pt x="1538" y="915"/>
                      <a:pt x="1539" y="912"/>
                      <a:pt x="1539" y="909"/>
                    </a:cubicBezTo>
                    <a:cubicBezTo>
                      <a:pt x="1539" y="12"/>
                      <a:pt x="1539" y="12"/>
                      <a:pt x="1539" y="12"/>
                    </a:cubicBezTo>
                    <a:cubicBezTo>
                      <a:pt x="1539" y="9"/>
                      <a:pt x="1538" y="6"/>
                      <a:pt x="1535" y="4"/>
                    </a:cubicBezTo>
                    <a:cubicBezTo>
                      <a:pt x="1533" y="1"/>
                      <a:pt x="1530" y="0"/>
                      <a:pt x="1527" y="0"/>
                    </a:cubicBezTo>
                    <a:cubicBezTo>
                      <a:pt x="1527" y="12"/>
                      <a:pt x="1527" y="12"/>
                      <a:pt x="1527" y="12"/>
                    </a:cubicBezTo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2" name="Rectangle 183">
                <a:extLst>
                  <a:ext uri="{FF2B5EF4-FFF2-40B4-BE49-F238E27FC236}">
                    <a16:creationId xmlns="" xmlns:a16="http://schemas.microsoft.com/office/drawing/2014/main" id="{E7D75B8C-21D7-49C0-8ACE-86982E91C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8350" y="1254126"/>
                <a:ext cx="4518025" cy="3238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3" name="Freeform 184">
                <a:extLst>
                  <a:ext uri="{FF2B5EF4-FFF2-40B4-BE49-F238E27FC236}">
                    <a16:creationId xmlns="" xmlns:a16="http://schemas.microsoft.com/office/drawing/2014/main" id="{0CDFBCDD-D0E8-4F6A-B3DA-4405BC4EF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01838" y="1217613"/>
                <a:ext cx="4589463" cy="396875"/>
              </a:xfrm>
              <a:custGeom>
                <a:avLst/>
                <a:gdLst>
                  <a:gd name="T0" fmla="*/ 1527 w 1539"/>
                  <a:gd name="T1" fmla="*/ 12 h 133"/>
                  <a:gd name="T2" fmla="*/ 1515 w 1539"/>
                  <a:gd name="T3" fmla="*/ 12 h 133"/>
                  <a:gd name="T4" fmla="*/ 1515 w 1539"/>
                  <a:gd name="T5" fmla="*/ 109 h 133"/>
                  <a:gd name="T6" fmla="*/ 24 w 1539"/>
                  <a:gd name="T7" fmla="*/ 109 h 133"/>
                  <a:gd name="T8" fmla="*/ 24 w 1539"/>
                  <a:gd name="T9" fmla="*/ 24 h 133"/>
                  <a:gd name="T10" fmla="*/ 1527 w 1539"/>
                  <a:gd name="T11" fmla="*/ 24 h 133"/>
                  <a:gd name="T12" fmla="*/ 1527 w 1539"/>
                  <a:gd name="T13" fmla="*/ 12 h 133"/>
                  <a:gd name="T14" fmla="*/ 1515 w 1539"/>
                  <a:gd name="T15" fmla="*/ 12 h 133"/>
                  <a:gd name="T16" fmla="*/ 1527 w 1539"/>
                  <a:gd name="T17" fmla="*/ 12 h 133"/>
                  <a:gd name="T18" fmla="*/ 1527 w 1539"/>
                  <a:gd name="T19" fmla="*/ 0 h 133"/>
                  <a:gd name="T20" fmla="*/ 12 w 1539"/>
                  <a:gd name="T21" fmla="*/ 0 h 133"/>
                  <a:gd name="T22" fmla="*/ 4 w 1539"/>
                  <a:gd name="T23" fmla="*/ 4 h 133"/>
                  <a:gd name="T24" fmla="*/ 0 w 1539"/>
                  <a:gd name="T25" fmla="*/ 12 h 133"/>
                  <a:gd name="T26" fmla="*/ 0 w 1539"/>
                  <a:gd name="T27" fmla="*/ 121 h 133"/>
                  <a:gd name="T28" fmla="*/ 4 w 1539"/>
                  <a:gd name="T29" fmla="*/ 130 h 133"/>
                  <a:gd name="T30" fmla="*/ 12 w 1539"/>
                  <a:gd name="T31" fmla="*/ 133 h 133"/>
                  <a:gd name="T32" fmla="*/ 1527 w 1539"/>
                  <a:gd name="T33" fmla="*/ 133 h 133"/>
                  <a:gd name="T34" fmla="*/ 1535 w 1539"/>
                  <a:gd name="T35" fmla="*/ 130 h 133"/>
                  <a:gd name="T36" fmla="*/ 1539 w 1539"/>
                  <a:gd name="T37" fmla="*/ 121 h 133"/>
                  <a:gd name="T38" fmla="*/ 1539 w 1539"/>
                  <a:gd name="T39" fmla="*/ 12 h 133"/>
                  <a:gd name="T40" fmla="*/ 1535 w 1539"/>
                  <a:gd name="T41" fmla="*/ 4 h 133"/>
                  <a:gd name="T42" fmla="*/ 1527 w 1539"/>
                  <a:gd name="T43" fmla="*/ 0 h 133"/>
                  <a:gd name="T44" fmla="*/ 1527 w 1539"/>
                  <a:gd name="T45" fmla="*/ 1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9" h="133">
                    <a:moveTo>
                      <a:pt x="1527" y="12"/>
                    </a:moveTo>
                    <a:cubicBezTo>
                      <a:pt x="1515" y="12"/>
                      <a:pt x="1515" y="12"/>
                      <a:pt x="1515" y="12"/>
                    </a:cubicBezTo>
                    <a:cubicBezTo>
                      <a:pt x="1515" y="109"/>
                      <a:pt x="1515" y="109"/>
                      <a:pt x="1515" y="109"/>
                    </a:cubicBezTo>
                    <a:cubicBezTo>
                      <a:pt x="24" y="109"/>
                      <a:pt x="24" y="109"/>
                      <a:pt x="24" y="109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1527" y="24"/>
                      <a:pt x="1527" y="24"/>
                      <a:pt x="1527" y="24"/>
                    </a:cubicBezTo>
                    <a:cubicBezTo>
                      <a:pt x="1527" y="12"/>
                      <a:pt x="1527" y="12"/>
                      <a:pt x="1527" y="12"/>
                    </a:cubicBezTo>
                    <a:cubicBezTo>
                      <a:pt x="1515" y="12"/>
                      <a:pt x="1515" y="12"/>
                      <a:pt x="1515" y="12"/>
                    </a:cubicBezTo>
                    <a:cubicBezTo>
                      <a:pt x="1527" y="12"/>
                      <a:pt x="1527" y="12"/>
                      <a:pt x="1527" y="12"/>
                    </a:cubicBezTo>
                    <a:cubicBezTo>
                      <a:pt x="1527" y="0"/>
                      <a:pt x="1527" y="0"/>
                      <a:pt x="152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4"/>
                      <a:pt x="2" y="127"/>
                      <a:pt x="4" y="130"/>
                    </a:cubicBezTo>
                    <a:cubicBezTo>
                      <a:pt x="6" y="132"/>
                      <a:pt x="9" y="133"/>
                      <a:pt x="12" y="133"/>
                    </a:cubicBezTo>
                    <a:cubicBezTo>
                      <a:pt x="1527" y="133"/>
                      <a:pt x="1527" y="133"/>
                      <a:pt x="1527" y="133"/>
                    </a:cubicBezTo>
                    <a:cubicBezTo>
                      <a:pt x="1530" y="133"/>
                      <a:pt x="1533" y="132"/>
                      <a:pt x="1535" y="130"/>
                    </a:cubicBezTo>
                    <a:cubicBezTo>
                      <a:pt x="1538" y="127"/>
                      <a:pt x="1539" y="124"/>
                      <a:pt x="1539" y="121"/>
                    </a:cubicBezTo>
                    <a:cubicBezTo>
                      <a:pt x="1539" y="12"/>
                      <a:pt x="1539" y="12"/>
                      <a:pt x="1539" y="12"/>
                    </a:cubicBezTo>
                    <a:cubicBezTo>
                      <a:pt x="1539" y="9"/>
                      <a:pt x="1538" y="6"/>
                      <a:pt x="1535" y="4"/>
                    </a:cubicBezTo>
                    <a:cubicBezTo>
                      <a:pt x="1533" y="1"/>
                      <a:pt x="1530" y="0"/>
                      <a:pt x="1527" y="0"/>
                    </a:cubicBezTo>
                    <a:lnTo>
                      <a:pt x="1527" y="12"/>
                    </a:lnTo>
                    <a:close/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4" name="Oval 185">
                <a:extLst>
                  <a:ext uri="{FF2B5EF4-FFF2-40B4-BE49-F238E27FC236}">
                    <a16:creationId xmlns="" xmlns:a16="http://schemas.microsoft.com/office/drawing/2014/main" id="{B20ECAFF-0976-4336-A357-98D6981625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78563" y="1346201"/>
                <a:ext cx="139700" cy="139700"/>
              </a:xfrm>
              <a:prstGeom prst="ellipse">
                <a:avLst/>
              </a:pr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5" name="Oval 186">
                <a:extLst>
                  <a:ext uri="{FF2B5EF4-FFF2-40B4-BE49-F238E27FC236}">
                    <a16:creationId xmlns="" xmlns:a16="http://schemas.microsoft.com/office/drawing/2014/main" id="{1BF5AF11-1D8F-4303-9659-5C3BC04832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13450" y="1346201"/>
                <a:ext cx="136525" cy="139700"/>
              </a:xfrm>
              <a:prstGeom prst="ellipse">
                <a:avLst/>
              </a:pr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6" name="Oval 187">
                <a:extLst>
                  <a:ext uri="{FF2B5EF4-FFF2-40B4-BE49-F238E27FC236}">
                    <a16:creationId xmlns="" xmlns:a16="http://schemas.microsoft.com/office/drawing/2014/main" id="{52451EEC-5553-4BF4-BC92-D89306C298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45163" y="1346201"/>
                <a:ext cx="139700" cy="139700"/>
              </a:xfrm>
              <a:prstGeom prst="ellipse">
                <a:avLst/>
              </a:pr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7" name="Rectangle 188">
                <a:extLst>
                  <a:ext uri="{FF2B5EF4-FFF2-40B4-BE49-F238E27FC236}">
                    <a16:creationId xmlns="" xmlns:a16="http://schemas.microsoft.com/office/drawing/2014/main" id="{38659758-912A-495F-8BF8-350A8D6299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8350" y="1577976"/>
                <a:ext cx="989013" cy="23479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8" name="Freeform 189">
                <a:extLst>
                  <a:ext uri="{FF2B5EF4-FFF2-40B4-BE49-F238E27FC236}">
                    <a16:creationId xmlns="" xmlns:a16="http://schemas.microsoft.com/office/drawing/2014/main" id="{887F7F61-E1A6-4112-BF1E-83A894BC92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01838" y="1543051"/>
                <a:ext cx="1062038" cy="2419350"/>
              </a:xfrm>
              <a:custGeom>
                <a:avLst/>
                <a:gdLst>
                  <a:gd name="T0" fmla="*/ 344 w 356"/>
                  <a:gd name="T1" fmla="*/ 12 h 812"/>
                  <a:gd name="T2" fmla="*/ 344 w 356"/>
                  <a:gd name="T3" fmla="*/ 0 h 812"/>
                  <a:gd name="T4" fmla="*/ 12 w 356"/>
                  <a:gd name="T5" fmla="*/ 0 h 812"/>
                  <a:gd name="T6" fmla="*/ 4 w 356"/>
                  <a:gd name="T7" fmla="*/ 4 h 812"/>
                  <a:gd name="T8" fmla="*/ 0 w 356"/>
                  <a:gd name="T9" fmla="*/ 12 h 812"/>
                  <a:gd name="T10" fmla="*/ 0 w 356"/>
                  <a:gd name="T11" fmla="*/ 800 h 812"/>
                  <a:gd name="T12" fmla="*/ 4 w 356"/>
                  <a:gd name="T13" fmla="*/ 808 h 812"/>
                  <a:gd name="T14" fmla="*/ 12 w 356"/>
                  <a:gd name="T15" fmla="*/ 812 h 812"/>
                  <a:gd name="T16" fmla="*/ 344 w 356"/>
                  <a:gd name="T17" fmla="*/ 812 h 812"/>
                  <a:gd name="T18" fmla="*/ 353 w 356"/>
                  <a:gd name="T19" fmla="*/ 808 h 812"/>
                  <a:gd name="T20" fmla="*/ 356 w 356"/>
                  <a:gd name="T21" fmla="*/ 800 h 812"/>
                  <a:gd name="T22" fmla="*/ 356 w 356"/>
                  <a:gd name="T23" fmla="*/ 12 h 812"/>
                  <a:gd name="T24" fmla="*/ 353 w 356"/>
                  <a:gd name="T25" fmla="*/ 4 h 812"/>
                  <a:gd name="T26" fmla="*/ 344 w 356"/>
                  <a:gd name="T27" fmla="*/ 0 h 812"/>
                  <a:gd name="T28" fmla="*/ 344 w 356"/>
                  <a:gd name="T29" fmla="*/ 12 h 812"/>
                  <a:gd name="T30" fmla="*/ 332 w 356"/>
                  <a:gd name="T31" fmla="*/ 12 h 812"/>
                  <a:gd name="T32" fmla="*/ 332 w 356"/>
                  <a:gd name="T33" fmla="*/ 788 h 812"/>
                  <a:gd name="T34" fmla="*/ 24 w 356"/>
                  <a:gd name="T35" fmla="*/ 788 h 812"/>
                  <a:gd name="T36" fmla="*/ 24 w 356"/>
                  <a:gd name="T37" fmla="*/ 24 h 812"/>
                  <a:gd name="T38" fmla="*/ 344 w 356"/>
                  <a:gd name="T39" fmla="*/ 24 h 812"/>
                  <a:gd name="T40" fmla="*/ 344 w 356"/>
                  <a:gd name="T41" fmla="*/ 12 h 812"/>
                  <a:gd name="T42" fmla="*/ 332 w 356"/>
                  <a:gd name="T43" fmla="*/ 12 h 812"/>
                  <a:gd name="T44" fmla="*/ 344 w 356"/>
                  <a:gd name="T45" fmla="*/ 12 h 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6" h="812">
                    <a:moveTo>
                      <a:pt x="344" y="12"/>
                    </a:moveTo>
                    <a:cubicBezTo>
                      <a:pt x="344" y="0"/>
                      <a:pt x="344" y="0"/>
                      <a:pt x="34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800"/>
                      <a:pt x="0" y="800"/>
                      <a:pt x="0" y="800"/>
                    </a:cubicBezTo>
                    <a:cubicBezTo>
                      <a:pt x="0" y="803"/>
                      <a:pt x="2" y="806"/>
                      <a:pt x="4" y="808"/>
                    </a:cubicBezTo>
                    <a:cubicBezTo>
                      <a:pt x="6" y="810"/>
                      <a:pt x="9" y="812"/>
                      <a:pt x="12" y="812"/>
                    </a:cubicBezTo>
                    <a:cubicBezTo>
                      <a:pt x="344" y="812"/>
                      <a:pt x="344" y="812"/>
                      <a:pt x="344" y="812"/>
                    </a:cubicBezTo>
                    <a:cubicBezTo>
                      <a:pt x="347" y="812"/>
                      <a:pt x="350" y="810"/>
                      <a:pt x="353" y="808"/>
                    </a:cubicBezTo>
                    <a:cubicBezTo>
                      <a:pt x="355" y="806"/>
                      <a:pt x="356" y="803"/>
                      <a:pt x="356" y="800"/>
                    </a:cubicBezTo>
                    <a:cubicBezTo>
                      <a:pt x="356" y="12"/>
                      <a:pt x="356" y="12"/>
                      <a:pt x="356" y="12"/>
                    </a:cubicBezTo>
                    <a:cubicBezTo>
                      <a:pt x="356" y="9"/>
                      <a:pt x="355" y="6"/>
                      <a:pt x="353" y="4"/>
                    </a:cubicBezTo>
                    <a:cubicBezTo>
                      <a:pt x="350" y="1"/>
                      <a:pt x="347" y="0"/>
                      <a:pt x="344" y="0"/>
                    </a:cubicBezTo>
                    <a:cubicBezTo>
                      <a:pt x="344" y="12"/>
                      <a:pt x="344" y="12"/>
                      <a:pt x="344" y="12"/>
                    </a:cubicBezTo>
                    <a:cubicBezTo>
                      <a:pt x="332" y="12"/>
                      <a:pt x="332" y="12"/>
                      <a:pt x="332" y="12"/>
                    </a:cubicBezTo>
                    <a:cubicBezTo>
                      <a:pt x="332" y="788"/>
                      <a:pt x="332" y="788"/>
                      <a:pt x="332" y="788"/>
                    </a:cubicBezTo>
                    <a:cubicBezTo>
                      <a:pt x="24" y="788"/>
                      <a:pt x="24" y="788"/>
                      <a:pt x="24" y="788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344" y="24"/>
                      <a:pt x="344" y="24"/>
                      <a:pt x="344" y="24"/>
                    </a:cubicBezTo>
                    <a:cubicBezTo>
                      <a:pt x="344" y="12"/>
                      <a:pt x="344" y="12"/>
                      <a:pt x="344" y="12"/>
                    </a:cubicBezTo>
                    <a:cubicBezTo>
                      <a:pt x="332" y="12"/>
                      <a:pt x="332" y="12"/>
                      <a:pt x="332" y="12"/>
                    </a:cubicBezTo>
                    <a:lnTo>
                      <a:pt x="344" y="12"/>
                    </a:lnTo>
                    <a:close/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9" name="Rectangle 190">
                <a:extLst>
                  <a:ext uri="{FF2B5EF4-FFF2-40B4-BE49-F238E27FC236}">
                    <a16:creationId xmlns="" xmlns:a16="http://schemas.microsoft.com/office/drawing/2014/main" id="{04B3B186-3290-4EE3-A748-B246AF4F75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33600" y="1706563"/>
                <a:ext cx="798513" cy="417513"/>
              </a:xfrm>
              <a:prstGeom prst="rect">
                <a:avLst/>
              </a:prstGeom>
              <a:solidFill>
                <a:srgbClr val="E4F3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0" name="Freeform 191">
                <a:extLst>
                  <a:ext uri="{FF2B5EF4-FFF2-40B4-BE49-F238E27FC236}">
                    <a16:creationId xmlns="" xmlns:a16="http://schemas.microsoft.com/office/drawing/2014/main" id="{1F33BD90-6BD8-43C0-91F6-4A0C893645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7088" y="1670051"/>
                <a:ext cx="871538" cy="488950"/>
              </a:xfrm>
              <a:custGeom>
                <a:avLst/>
                <a:gdLst>
                  <a:gd name="T0" fmla="*/ 280 w 292"/>
                  <a:gd name="T1" fmla="*/ 152 h 164"/>
                  <a:gd name="T2" fmla="*/ 280 w 292"/>
                  <a:gd name="T3" fmla="*/ 140 h 164"/>
                  <a:gd name="T4" fmla="*/ 24 w 292"/>
                  <a:gd name="T5" fmla="*/ 140 h 164"/>
                  <a:gd name="T6" fmla="*/ 24 w 292"/>
                  <a:gd name="T7" fmla="*/ 24 h 164"/>
                  <a:gd name="T8" fmla="*/ 268 w 292"/>
                  <a:gd name="T9" fmla="*/ 24 h 164"/>
                  <a:gd name="T10" fmla="*/ 268 w 292"/>
                  <a:gd name="T11" fmla="*/ 152 h 164"/>
                  <a:gd name="T12" fmla="*/ 280 w 292"/>
                  <a:gd name="T13" fmla="*/ 152 h 164"/>
                  <a:gd name="T14" fmla="*/ 280 w 292"/>
                  <a:gd name="T15" fmla="*/ 140 h 164"/>
                  <a:gd name="T16" fmla="*/ 280 w 292"/>
                  <a:gd name="T17" fmla="*/ 152 h 164"/>
                  <a:gd name="T18" fmla="*/ 292 w 292"/>
                  <a:gd name="T19" fmla="*/ 152 h 164"/>
                  <a:gd name="T20" fmla="*/ 292 w 292"/>
                  <a:gd name="T21" fmla="*/ 12 h 164"/>
                  <a:gd name="T22" fmla="*/ 289 w 292"/>
                  <a:gd name="T23" fmla="*/ 3 h 164"/>
                  <a:gd name="T24" fmla="*/ 280 w 292"/>
                  <a:gd name="T25" fmla="*/ 0 h 164"/>
                  <a:gd name="T26" fmla="*/ 12 w 292"/>
                  <a:gd name="T27" fmla="*/ 0 h 164"/>
                  <a:gd name="T28" fmla="*/ 4 w 292"/>
                  <a:gd name="T29" fmla="*/ 3 h 164"/>
                  <a:gd name="T30" fmla="*/ 0 w 292"/>
                  <a:gd name="T31" fmla="*/ 12 h 164"/>
                  <a:gd name="T32" fmla="*/ 0 w 292"/>
                  <a:gd name="T33" fmla="*/ 152 h 164"/>
                  <a:gd name="T34" fmla="*/ 4 w 292"/>
                  <a:gd name="T35" fmla="*/ 160 h 164"/>
                  <a:gd name="T36" fmla="*/ 12 w 292"/>
                  <a:gd name="T37" fmla="*/ 164 h 164"/>
                  <a:gd name="T38" fmla="*/ 280 w 292"/>
                  <a:gd name="T39" fmla="*/ 164 h 164"/>
                  <a:gd name="T40" fmla="*/ 289 w 292"/>
                  <a:gd name="T41" fmla="*/ 160 h 164"/>
                  <a:gd name="T42" fmla="*/ 292 w 292"/>
                  <a:gd name="T43" fmla="*/ 152 h 164"/>
                  <a:gd name="T44" fmla="*/ 280 w 292"/>
                  <a:gd name="T45" fmla="*/ 15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92" h="164">
                    <a:moveTo>
                      <a:pt x="280" y="152"/>
                    </a:moveTo>
                    <a:cubicBezTo>
                      <a:pt x="280" y="140"/>
                      <a:pt x="280" y="140"/>
                      <a:pt x="280" y="140"/>
                    </a:cubicBezTo>
                    <a:cubicBezTo>
                      <a:pt x="24" y="140"/>
                      <a:pt x="24" y="140"/>
                      <a:pt x="24" y="140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68" y="24"/>
                      <a:pt x="268" y="24"/>
                      <a:pt x="268" y="24"/>
                    </a:cubicBezTo>
                    <a:cubicBezTo>
                      <a:pt x="268" y="152"/>
                      <a:pt x="268" y="152"/>
                      <a:pt x="268" y="152"/>
                    </a:cubicBezTo>
                    <a:cubicBezTo>
                      <a:pt x="280" y="152"/>
                      <a:pt x="280" y="152"/>
                      <a:pt x="280" y="152"/>
                    </a:cubicBezTo>
                    <a:cubicBezTo>
                      <a:pt x="280" y="140"/>
                      <a:pt x="280" y="140"/>
                      <a:pt x="280" y="140"/>
                    </a:cubicBezTo>
                    <a:cubicBezTo>
                      <a:pt x="280" y="152"/>
                      <a:pt x="280" y="152"/>
                      <a:pt x="280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2"/>
                      <a:pt x="292" y="12"/>
                      <a:pt x="292" y="12"/>
                    </a:cubicBezTo>
                    <a:cubicBezTo>
                      <a:pt x="292" y="9"/>
                      <a:pt x="291" y="5"/>
                      <a:pt x="289" y="3"/>
                    </a:cubicBezTo>
                    <a:cubicBezTo>
                      <a:pt x="286" y="1"/>
                      <a:pt x="283" y="0"/>
                      <a:pt x="28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1" y="5"/>
                      <a:pt x="0" y="9"/>
                      <a:pt x="0" y="1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55"/>
                      <a:pt x="1" y="158"/>
                      <a:pt x="4" y="160"/>
                    </a:cubicBezTo>
                    <a:cubicBezTo>
                      <a:pt x="6" y="163"/>
                      <a:pt x="9" y="164"/>
                      <a:pt x="12" y="164"/>
                    </a:cubicBezTo>
                    <a:cubicBezTo>
                      <a:pt x="280" y="164"/>
                      <a:pt x="280" y="164"/>
                      <a:pt x="280" y="164"/>
                    </a:cubicBezTo>
                    <a:cubicBezTo>
                      <a:pt x="283" y="164"/>
                      <a:pt x="286" y="163"/>
                      <a:pt x="289" y="160"/>
                    </a:cubicBezTo>
                    <a:cubicBezTo>
                      <a:pt x="291" y="158"/>
                      <a:pt x="292" y="155"/>
                      <a:pt x="292" y="152"/>
                    </a:cubicBezTo>
                    <a:lnTo>
                      <a:pt x="280" y="152"/>
                    </a:lnTo>
                    <a:close/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1" name="Rectangle 192">
                <a:extLst>
                  <a:ext uri="{FF2B5EF4-FFF2-40B4-BE49-F238E27FC236}">
                    <a16:creationId xmlns="" xmlns:a16="http://schemas.microsoft.com/office/drawing/2014/main" id="{598F0C9B-C4E5-43BE-8140-4927275B6B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33600" y="2263776"/>
                <a:ext cx="798513" cy="417513"/>
              </a:xfrm>
              <a:prstGeom prst="rect">
                <a:avLst/>
              </a:prstGeom>
              <a:solidFill>
                <a:srgbClr val="E4F3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2" name="Freeform 193">
                <a:extLst>
                  <a:ext uri="{FF2B5EF4-FFF2-40B4-BE49-F238E27FC236}">
                    <a16:creationId xmlns="" xmlns:a16="http://schemas.microsoft.com/office/drawing/2014/main" id="{F700D9EB-BAFC-4851-BC27-003BEA39B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7088" y="2227263"/>
                <a:ext cx="871538" cy="488950"/>
              </a:xfrm>
              <a:custGeom>
                <a:avLst/>
                <a:gdLst>
                  <a:gd name="T0" fmla="*/ 280 w 292"/>
                  <a:gd name="T1" fmla="*/ 152 h 164"/>
                  <a:gd name="T2" fmla="*/ 280 w 292"/>
                  <a:gd name="T3" fmla="*/ 140 h 164"/>
                  <a:gd name="T4" fmla="*/ 24 w 292"/>
                  <a:gd name="T5" fmla="*/ 140 h 164"/>
                  <a:gd name="T6" fmla="*/ 24 w 292"/>
                  <a:gd name="T7" fmla="*/ 24 h 164"/>
                  <a:gd name="T8" fmla="*/ 268 w 292"/>
                  <a:gd name="T9" fmla="*/ 24 h 164"/>
                  <a:gd name="T10" fmla="*/ 268 w 292"/>
                  <a:gd name="T11" fmla="*/ 152 h 164"/>
                  <a:gd name="T12" fmla="*/ 280 w 292"/>
                  <a:gd name="T13" fmla="*/ 152 h 164"/>
                  <a:gd name="T14" fmla="*/ 280 w 292"/>
                  <a:gd name="T15" fmla="*/ 140 h 164"/>
                  <a:gd name="T16" fmla="*/ 280 w 292"/>
                  <a:gd name="T17" fmla="*/ 152 h 164"/>
                  <a:gd name="T18" fmla="*/ 292 w 292"/>
                  <a:gd name="T19" fmla="*/ 152 h 164"/>
                  <a:gd name="T20" fmla="*/ 292 w 292"/>
                  <a:gd name="T21" fmla="*/ 12 h 164"/>
                  <a:gd name="T22" fmla="*/ 289 w 292"/>
                  <a:gd name="T23" fmla="*/ 4 h 164"/>
                  <a:gd name="T24" fmla="*/ 280 w 292"/>
                  <a:gd name="T25" fmla="*/ 0 h 164"/>
                  <a:gd name="T26" fmla="*/ 12 w 292"/>
                  <a:gd name="T27" fmla="*/ 0 h 164"/>
                  <a:gd name="T28" fmla="*/ 4 w 292"/>
                  <a:gd name="T29" fmla="*/ 4 h 164"/>
                  <a:gd name="T30" fmla="*/ 0 w 292"/>
                  <a:gd name="T31" fmla="*/ 12 h 164"/>
                  <a:gd name="T32" fmla="*/ 0 w 292"/>
                  <a:gd name="T33" fmla="*/ 152 h 164"/>
                  <a:gd name="T34" fmla="*/ 4 w 292"/>
                  <a:gd name="T35" fmla="*/ 161 h 164"/>
                  <a:gd name="T36" fmla="*/ 12 w 292"/>
                  <a:gd name="T37" fmla="*/ 164 h 164"/>
                  <a:gd name="T38" fmla="*/ 280 w 292"/>
                  <a:gd name="T39" fmla="*/ 164 h 164"/>
                  <a:gd name="T40" fmla="*/ 289 w 292"/>
                  <a:gd name="T41" fmla="*/ 161 h 164"/>
                  <a:gd name="T42" fmla="*/ 292 w 292"/>
                  <a:gd name="T43" fmla="*/ 152 h 164"/>
                  <a:gd name="T44" fmla="*/ 280 w 292"/>
                  <a:gd name="T45" fmla="*/ 15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92" h="164">
                    <a:moveTo>
                      <a:pt x="280" y="152"/>
                    </a:moveTo>
                    <a:cubicBezTo>
                      <a:pt x="280" y="140"/>
                      <a:pt x="280" y="140"/>
                      <a:pt x="280" y="140"/>
                    </a:cubicBezTo>
                    <a:cubicBezTo>
                      <a:pt x="24" y="140"/>
                      <a:pt x="24" y="140"/>
                      <a:pt x="24" y="140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68" y="24"/>
                      <a:pt x="268" y="24"/>
                      <a:pt x="268" y="24"/>
                    </a:cubicBezTo>
                    <a:cubicBezTo>
                      <a:pt x="268" y="152"/>
                      <a:pt x="268" y="152"/>
                      <a:pt x="268" y="152"/>
                    </a:cubicBezTo>
                    <a:cubicBezTo>
                      <a:pt x="280" y="152"/>
                      <a:pt x="280" y="152"/>
                      <a:pt x="280" y="152"/>
                    </a:cubicBezTo>
                    <a:cubicBezTo>
                      <a:pt x="280" y="140"/>
                      <a:pt x="280" y="140"/>
                      <a:pt x="280" y="140"/>
                    </a:cubicBezTo>
                    <a:cubicBezTo>
                      <a:pt x="280" y="152"/>
                      <a:pt x="280" y="152"/>
                      <a:pt x="280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2"/>
                      <a:pt x="292" y="12"/>
                      <a:pt x="292" y="12"/>
                    </a:cubicBezTo>
                    <a:cubicBezTo>
                      <a:pt x="292" y="9"/>
                      <a:pt x="291" y="6"/>
                      <a:pt x="289" y="4"/>
                    </a:cubicBezTo>
                    <a:cubicBezTo>
                      <a:pt x="286" y="1"/>
                      <a:pt x="283" y="0"/>
                      <a:pt x="28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55"/>
                      <a:pt x="1" y="159"/>
                      <a:pt x="4" y="161"/>
                    </a:cubicBezTo>
                    <a:cubicBezTo>
                      <a:pt x="6" y="163"/>
                      <a:pt x="9" y="164"/>
                      <a:pt x="12" y="164"/>
                    </a:cubicBezTo>
                    <a:cubicBezTo>
                      <a:pt x="280" y="164"/>
                      <a:pt x="280" y="164"/>
                      <a:pt x="280" y="164"/>
                    </a:cubicBezTo>
                    <a:cubicBezTo>
                      <a:pt x="283" y="164"/>
                      <a:pt x="286" y="163"/>
                      <a:pt x="289" y="161"/>
                    </a:cubicBezTo>
                    <a:cubicBezTo>
                      <a:pt x="291" y="159"/>
                      <a:pt x="292" y="155"/>
                      <a:pt x="292" y="152"/>
                    </a:cubicBezTo>
                    <a:lnTo>
                      <a:pt x="280" y="152"/>
                    </a:lnTo>
                    <a:close/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3" name="Rectangle 194">
                <a:extLst>
                  <a:ext uri="{FF2B5EF4-FFF2-40B4-BE49-F238E27FC236}">
                    <a16:creationId xmlns="" xmlns:a16="http://schemas.microsoft.com/office/drawing/2014/main" id="{46CB1EAE-BBFA-4D54-97A4-E0B49D0627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33600" y="2820988"/>
                <a:ext cx="798513" cy="420688"/>
              </a:xfrm>
              <a:prstGeom prst="rect">
                <a:avLst/>
              </a:prstGeom>
              <a:solidFill>
                <a:srgbClr val="E4F3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4" name="Freeform 195">
                <a:extLst>
                  <a:ext uri="{FF2B5EF4-FFF2-40B4-BE49-F238E27FC236}">
                    <a16:creationId xmlns="" xmlns:a16="http://schemas.microsoft.com/office/drawing/2014/main" id="{9F3DED66-1370-497D-9506-E136EB9475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7088" y="2784476"/>
                <a:ext cx="871538" cy="492125"/>
              </a:xfrm>
              <a:custGeom>
                <a:avLst/>
                <a:gdLst>
                  <a:gd name="T0" fmla="*/ 280 w 292"/>
                  <a:gd name="T1" fmla="*/ 153 h 165"/>
                  <a:gd name="T2" fmla="*/ 280 w 292"/>
                  <a:gd name="T3" fmla="*/ 141 h 165"/>
                  <a:gd name="T4" fmla="*/ 24 w 292"/>
                  <a:gd name="T5" fmla="*/ 141 h 165"/>
                  <a:gd name="T6" fmla="*/ 24 w 292"/>
                  <a:gd name="T7" fmla="*/ 24 h 165"/>
                  <a:gd name="T8" fmla="*/ 268 w 292"/>
                  <a:gd name="T9" fmla="*/ 24 h 165"/>
                  <a:gd name="T10" fmla="*/ 268 w 292"/>
                  <a:gd name="T11" fmla="*/ 153 h 165"/>
                  <a:gd name="T12" fmla="*/ 280 w 292"/>
                  <a:gd name="T13" fmla="*/ 153 h 165"/>
                  <a:gd name="T14" fmla="*/ 280 w 292"/>
                  <a:gd name="T15" fmla="*/ 141 h 165"/>
                  <a:gd name="T16" fmla="*/ 280 w 292"/>
                  <a:gd name="T17" fmla="*/ 153 h 165"/>
                  <a:gd name="T18" fmla="*/ 292 w 292"/>
                  <a:gd name="T19" fmla="*/ 153 h 165"/>
                  <a:gd name="T20" fmla="*/ 292 w 292"/>
                  <a:gd name="T21" fmla="*/ 12 h 165"/>
                  <a:gd name="T22" fmla="*/ 289 w 292"/>
                  <a:gd name="T23" fmla="*/ 4 h 165"/>
                  <a:gd name="T24" fmla="*/ 280 w 292"/>
                  <a:gd name="T25" fmla="*/ 0 h 165"/>
                  <a:gd name="T26" fmla="*/ 12 w 292"/>
                  <a:gd name="T27" fmla="*/ 0 h 165"/>
                  <a:gd name="T28" fmla="*/ 4 w 292"/>
                  <a:gd name="T29" fmla="*/ 4 h 165"/>
                  <a:gd name="T30" fmla="*/ 0 w 292"/>
                  <a:gd name="T31" fmla="*/ 12 h 165"/>
                  <a:gd name="T32" fmla="*/ 0 w 292"/>
                  <a:gd name="T33" fmla="*/ 153 h 165"/>
                  <a:gd name="T34" fmla="*/ 4 w 292"/>
                  <a:gd name="T35" fmla="*/ 161 h 165"/>
                  <a:gd name="T36" fmla="*/ 12 w 292"/>
                  <a:gd name="T37" fmla="*/ 165 h 165"/>
                  <a:gd name="T38" fmla="*/ 280 w 292"/>
                  <a:gd name="T39" fmla="*/ 165 h 165"/>
                  <a:gd name="T40" fmla="*/ 289 w 292"/>
                  <a:gd name="T41" fmla="*/ 161 h 165"/>
                  <a:gd name="T42" fmla="*/ 292 w 292"/>
                  <a:gd name="T43" fmla="*/ 153 h 165"/>
                  <a:gd name="T44" fmla="*/ 280 w 292"/>
                  <a:gd name="T45" fmla="*/ 153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92" h="165">
                    <a:moveTo>
                      <a:pt x="280" y="153"/>
                    </a:moveTo>
                    <a:cubicBezTo>
                      <a:pt x="280" y="141"/>
                      <a:pt x="280" y="141"/>
                      <a:pt x="280" y="141"/>
                    </a:cubicBezTo>
                    <a:cubicBezTo>
                      <a:pt x="24" y="141"/>
                      <a:pt x="24" y="141"/>
                      <a:pt x="24" y="141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68" y="24"/>
                      <a:pt x="268" y="24"/>
                      <a:pt x="268" y="24"/>
                    </a:cubicBezTo>
                    <a:cubicBezTo>
                      <a:pt x="268" y="153"/>
                      <a:pt x="268" y="153"/>
                      <a:pt x="268" y="153"/>
                    </a:cubicBezTo>
                    <a:cubicBezTo>
                      <a:pt x="280" y="153"/>
                      <a:pt x="280" y="153"/>
                      <a:pt x="280" y="153"/>
                    </a:cubicBezTo>
                    <a:cubicBezTo>
                      <a:pt x="280" y="141"/>
                      <a:pt x="280" y="141"/>
                      <a:pt x="280" y="141"/>
                    </a:cubicBezTo>
                    <a:cubicBezTo>
                      <a:pt x="280" y="153"/>
                      <a:pt x="280" y="153"/>
                      <a:pt x="280" y="153"/>
                    </a:cubicBezTo>
                    <a:cubicBezTo>
                      <a:pt x="292" y="153"/>
                      <a:pt x="292" y="153"/>
                      <a:pt x="292" y="153"/>
                    </a:cubicBezTo>
                    <a:cubicBezTo>
                      <a:pt x="292" y="12"/>
                      <a:pt x="292" y="12"/>
                      <a:pt x="292" y="12"/>
                    </a:cubicBezTo>
                    <a:cubicBezTo>
                      <a:pt x="292" y="9"/>
                      <a:pt x="291" y="6"/>
                      <a:pt x="289" y="4"/>
                    </a:cubicBezTo>
                    <a:cubicBezTo>
                      <a:pt x="286" y="2"/>
                      <a:pt x="283" y="0"/>
                      <a:pt x="28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156"/>
                      <a:pt x="1" y="159"/>
                      <a:pt x="4" y="161"/>
                    </a:cubicBezTo>
                    <a:cubicBezTo>
                      <a:pt x="6" y="163"/>
                      <a:pt x="9" y="165"/>
                      <a:pt x="12" y="165"/>
                    </a:cubicBezTo>
                    <a:cubicBezTo>
                      <a:pt x="280" y="165"/>
                      <a:pt x="280" y="165"/>
                      <a:pt x="280" y="165"/>
                    </a:cubicBezTo>
                    <a:cubicBezTo>
                      <a:pt x="283" y="165"/>
                      <a:pt x="286" y="163"/>
                      <a:pt x="289" y="161"/>
                    </a:cubicBezTo>
                    <a:cubicBezTo>
                      <a:pt x="291" y="159"/>
                      <a:pt x="292" y="156"/>
                      <a:pt x="292" y="153"/>
                    </a:cubicBezTo>
                    <a:lnTo>
                      <a:pt x="280" y="153"/>
                    </a:lnTo>
                    <a:close/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5" name="Rectangle 196">
                <a:extLst>
                  <a:ext uri="{FF2B5EF4-FFF2-40B4-BE49-F238E27FC236}">
                    <a16:creationId xmlns="" xmlns:a16="http://schemas.microsoft.com/office/drawing/2014/main" id="{C529E069-796D-4E40-A9CB-ADD4C32AB4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33600" y="3381376"/>
                <a:ext cx="798513" cy="417513"/>
              </a:xfrm>
              <a:prstGeom prst="rect">
                <a:avLst/>
              </a:prstGeom>
              <a:solidFill>
                <a:srgbClr val="E4F3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6" name="Freeform 197">
                <a:extLst>
                  <a:ext uri="{FF2B5EF4-FFF2-40B4-BE49-F238E27FC236}">
                    <a16:creationId xmlns="" xmlns:a16="http://schemas.microsoft.com/office/drawing/2014/main" id="{8349DE50-DA72-420D-BEDB-3602EDB344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7088" y="3344863"/>
                <a:ext cx="871538" cy="488950"/>
              </a:xfrm>
              <a:custGeom>
                <a:avLst/>
                <a:gdLst>
                  <a:gd name="T0" fmla="*/ 280 w 292"/>
                  <a:gd name="T1" fmla="*/ 152 h 164"/>
                  <a:gd name="T2" fmla="*/ 280 w 292"/>
                  <a:gd name="T3" fmla="*/ 140 h 164"/>
                  <a:gd name="T4" fmla="*/ 24 w 292"/>
                  <a:gd name="T5" fmla="*/ 140 h 164"/>
                  <a:gd name="T6" fmla="*/ 24 w 292"/>
                  <a:gd name="T7" fmla="*/ 24 h 164"/>
                  <a:gd name="T8" fmla="*/ 268 w 292"/>
                  <a:gd name="T9" fmla="*/ 24 h 164"/>
                  <a:gd name="T10" fmla="*/ 268 w 292"/>
                  <a:gd name="T11" fmla="*/ 152 h 164"/>
                  <a:gd name="T12" fmla="*/ 280 w 292"/>
                  <a:gd name="T13" fmla="*/ 152 h 164"/>
                  <a:gd name="T14" fmla="*/ 280 w 292"/>
                  <a:gd name="T15" fmla="*/ 140 h 164"/>
                  <a:gd name="T16" fmla="*/ 280 w 292"/>
                  <a:gd name="T17" fmla="*/ 152 h 164"/>
                  <a:gd name="T18" fmla="*/ 292 w 292"/>
                  <a:gd name="T19" fmla="*/ 152 h 164"/>
                  <a:gd name="T20" fmla="*/ 292 w 292"/>
                  <a:gd name="T21" fmla="*/ 12 h 164"/>
                  <a:gd name="T22" fmla="*/ 289 w 292"/>
                  <a:gd name="T23" fmla="*/ 3 h 164"/>
                  <a:gd name="T24" fmla="*/ 280 w 292"/>
                  <a:gd name="T25" fmla="*/ 0 h 164"/>
                  <a:gd name="T26" fmla="*/ 12 w 292"/>
                  <a:gd name="T27" fmla="*/ 0 h 164"/>
                  <a:gd name="T28" fmla="*/ 4 w 292"/>
                  <a:gd name="T29" fmla="*/ 3 h 164"/>
                  <a:gd name="T30" fmla="*/ 0 w 292"/>
                  <a:gd name="T31" fmla="*/ 12 h 164"/>
                  <a:gd name="T32" fmla="*/ 0 w 292"/>
                  <a:gd name="T33" fmla="*/ 152 h 164"/>
                  <a:gd name="T34" fmla="*/ 4 w 292"/>
                  <a:gd name="T35" fmla="*/ 160 h 164"/>
                  <a:gd name="T36" fmla="*/ 12 w 292"/>
                  <a:gd name="T37" fmla="*/ 164 h 164"/>
                  <a:gd name="T38" fmla="*/ 280 w 292"/>
                  <a:gd name="T39" fmla="*/ 164 h 164"/>
                  <a:gd name="T40" fmla="*/ 289 w 292"/>
                  <a:gd name="T41" fmla="*/ 160 h 164"/>
                  <a:gd name="T42" fmla="*/ 292 w 292"/>
                  <a:gd name="T43" fmla="*/ 152 h 164"/>
                  <a:gd name="T44" fmla="*/ 280 w 292"/>
                  <a:gd name="T45" fmla="*/ 15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92" h="164">
                    <a:moveTo>
                      <a:pt x="280" y="152"/>
                    </a:moveTo>
                    <a:cubicBezTo>
                      <a:pt x="280" y="140"/>
                      <a:pt x="280" y="140"/>
                      <a:pt x="280" y="140"/>
                    </a:cubicBezTo>
                    <a:cubicBezTo>
                      <a:pt x="24" y="140"/>
                      <a:pt x="24" y="140"/>
                      <a:pt x="24" y="140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68" y="24"/>
                      <a:pt x="268" y="24"/>
                      <a:pt x="268" y="24"/>
                    </a:cubicBezTo>
                    <a:cubicBezTo>
                      <a:pt x="268" y="152"/>
                      <a:pt x="268" y="152"/>
                      <a:pt x="268" y="152"/>
                    </a:cubicBezTo>
                    <a:cubicBezTo>
                      <a:pt x="280" y="152"/>
                      <a:pt x="280" y="152"/>
                      <a:pt x="280" y="152"/>
                    </a:cubicBezTo>
                    <a:cubicBezTo>
                      <a:pt x="280" y="140"/>
                      <a:pt x="280" y="140"/>
                      <a:pt x="280" y="140"/>
                    </a:cubicBezTo>
                    <a:cubicBezTo>
                      <a:pt x="280" y="152"/>
                      <a:pt x="280" y="152"/>
                      <a:pt x="280" y="152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92" y="12"/>
                      <a:pt x="292" y="12"/>
                      <a:pt x="292" y="12"/>
                    </a:cubicBezTo>
                    <a:cubicBezTo>
                      <a:pt x="292" y="8"/>
                      <a:pt x="291" y="5"/>
                      <a:pt x="289" y="3"/>
                    </a:cubicBezTo>
                    <a:cubicBezTo>
                      <a:pt x="286" y="1"/>
                      <a:pt x="283" y="0"/>
                      <a:pt x="28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1" y="5"/>
                      <a:pt x="0" y="8"/>
                      <a:pt x="0" y="1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55"/>
                      <a:pt x="1" y="158"/>
                      <a:pt x="4" y="160"/>
                    </a:cubicBezTo>
                    <a:cubicBezTo>
                      <a:pt x="6" y="163"/>
                      <a:pt x="9" y="164"/>
                      <a:pt x="12" y="164"/>
                    </a:cubicBezTo>
                    <a:cubicBezTo>
                      <a:pt x="280" y="164"/>
                      <a:pt x="280" y="164"/>
                      <a:pt x="280" y="164"/>
                    </a:cubicBezTo>
                    <a:cubicBezTo>
                      <a:pt x="283" y="164"/>
                      <a:pt x="286" y="163"/>
                      <a:pt x="289" y="160"/>
                    </a:cubicBezTo>
                    <a:cubicBezTo>
                      <a:pt x="291" y="158"/>
                      <a:pt x="292" y="155"/>
                      <a:pt x="292" y="152"/>
                    </a:cubicBezTo>
                    <a:lnTo>
                      <a:pt x="280" y="152"/>
                    </a:lnTo>
                    <a:close/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7" name="Rectangle 198">
                <a:extLst>
                  <a:ext uri="{FF2B5EF4-FFF2-40B4-BE49-F238E27FC236}">
                    <a16:creationId xmlns="" xmlns:a16="http://schemas.microsoft.com/office/drawing/2014/main" id="{5737F7FA-401C-49A0-B4EC-B6A86DA512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0238" y="1706563"/>
                <a:ext cx="3248025" cy="20685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8" name="Rectangle 199">
                <a:extLst>
                  <a:ext uri="{FF2B5EF4-FFF2-40B4-BE49-F238E27FC236}">
                    <a16:creationId xmlns="" xmlns:a16="http://schemas.microsoft.com/office/drawing/2014/main" id="{426E7184-2197-4682-AFB1-34CB64BFA7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0238" y="1706563"/>
                <a:ext cx="3248025" cy="2068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9" name="Freeform 200">
                <a:extLst>
                  <a:ext uri="{FF2B5EF4-FFF2-40B4-BE49-F238E27FC236}">
                    <a16:creationId xmlns="" xmlns:a16="http://schemas.microsoft.com/office/drawing/2014/main" id="{DE1638F3-8094-494B-B8AE-ECD182C5EE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35313" y="1670051"/>
                <a:ext cx="3319463" cy="2139950"/>
              </a:xfrm>
              <a:custGeom>
                <a:avLst/>
                <a:gdLst>
                  <a:gd name="T0" fmla="*/ 1101 w 1113"/>
                  <a:gd name="T1" fmla="*/ 706 h 718"/>
                  <a:gd name="T2" fmla="*/ 1101 w 1113"/>
                  <a:gd name="T3" fmla="*/ 694 h 718"/>
                  <a:gd name="T4" fmla="*/ 24 w 1113"/>
                  <a:gd name="T5" fmla="*/ 694 h 718"/>
                  <a:gd name="T6" fmla="*/ 24 w 1113"/>
                  <a:gd name="T7" fmla="*/ 24 h 718"/>
                  <a:gd name="T8" fmla="*/ 1089 w 1113"/>
                  <a:gd name="T9" fmla="*/ 24 h 718"/>
                  <a:gd name="T10" fmla="*/ 1089 w 1113"/>
                  <a:gd name="T11" fmla="*/ 706 h 718"/>
                  <a:gd name="T12" fmla="*/ 1101 w 1113"/>
                  <a:gd name="T13" fmla="*/ 706 h 718"/>
                  <a:gd name="T14" fmla="*/ 1101 w 1113"/>
                  <a:gd name="T15" fmla="*/ 694 h 718"/>
                  <a:gd name="T16" fmla="*/ 1101 w 1113"/>
                  <a:gd name="T17" fmla="*/ 706 h 718"/>
                  <a:gd name="T18" fmla="*/ 1113 w 1113"/>
                  <a:gd name="T19" fmla="*/ 706 h 718"/>
                  <a:gd name="T20" fmla="*/ 1113 w 1113"/>
                  <a:gd name="T21" fmla="*/ 12 h 718"/>
                  <a:gd name="T22" fmla="*/ 1109 w 1113"/>
                  <a:gd name="T23" fmla="*/ 3 h 718"/>
                  <a:gd name="T24" fmla="*/ 1101 w 1113"/>
                  <a:gd name="T25" fmla="*/ 0 h 718"/>
                  <a:gd name="T26" fmla="*/ 12 w 1113"/>
                  <a:gd name="T27" fmla="*/ 0 h 718"/>
                  <a:gd name="T28" fmla="*/ 3 w 1113"/>
                  <a:gd name="T29" fmla="*/ 3 h 718"/>
                  <a:gd name="T30" fmla="*/ 0 w 1113"/>
                  <a:gd name="T31" fmla="*/ 12 h 718"/>
                  <a:gd name="T32" fmla="*/ 0 w 1113"/>
                  <a:gd name="T33" fmla="*/ 706 h 718"/>
                  <a:gd name="T34" fmla="*/ 3 w 1113"/>
                  <a:gd name="T35" fmla="*/ 715 h 718"/>
                  <a:gd name="T36" fmla="*/ 12 w 1113"/>
                  <a:gd name="T37" fmla="*/ 718 h 718"/>
                  <a:gd name="T38" fmla="*/ 1101 w 1113"/>
                  <a:gd name="T39" fmla="*/ 718 h 718"/>
                  <a:gd name="T40" fmla="*/ 1109 w 1113"/>
                  <a:gd name="T41" fmla="*/ 715 h 718"/>
                  <a:gd name="T42" fmla="*/ 1113 w 1113"/>
                  <a:gd name="T43" fmla="*/ 706 h 718"/>
                  <a:gd name="T44" fmla="*/ 1101 w 1113"/>
                  <a:gd name="T45" fmla="*/ 706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13" h="718">
                    <a:moveTo>
                      <a:pt x="1101" y="706"/>
                    </a:moveTo>
                    <a:cubicBezTo>
                      <a:pt x="1101" y="694"/>
                      <a:pt x="1101" y="694"/>
                      <a:pt x="1101" y="694"/>
                    </a:cubicBezTo>
                    <a:cubicBezTo>
                      <a:pt x="24" y="694"/>
                      <a:pt x="24" y="694"/>
                      <a:pt x="24" y="69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1089" y="24"/>
                      <a:pt x="1089" y="24"/>
                      <a:pt x="1089" y="24"/>
                    </a:cubicBezTo>
                    <a:cubicBezTo>
                      <a:pt x="1089" y="706"/>
                      <a:pt x="1089" y="706"/>
                      <a:pt x="1089" y="706"/>
                    </a:cubicBezTo>
                    <a:cubicBezTo>
                      <a:pt x="1101" y="706"/>
                      <a:pt x="1101" y="706"/>
                      <a:pt x="1101" y="706"/>
                    </a:cubicBezTo>
                    <a:cubicBezTo>
                      <a:pt x="1101" y="694"/>
                      <a:pt x="1101" y="694"/>
                      <a:pt x="1101" y="694"/>
                    </a:cubicBezTo>
                    <a:cubicBezTo>
                      <a:pt x="1101" y="706"/>
                      <a:pt x="1101" y="706"/>
                      <a:pt x="1101" y="706"/>
                    </a:cubicBezTo>
                    <a:cubicBezTo>
                      <a:pt x="1113" y="706"/>
                      <a:pt x="1113" y="706"/>
                      <a:pt x="1113" y="706"/>
                    </a:cubicBezTo>
                    <a:cubicBezTo>
                      <a:pt x="1113" y="12"/>
                      <a:pt x="1113" y="12"/>
                      <a:pt x="1113" y="12"/>
                    </a:cubicBezTo>
                    <a:cubicBezTo>
                      <a:pt x="1113" y="9"/>
                      <a:pt x="1112" y="5"/>
                      <a:pt x="1109" y="3"/>
                    </a:cubicBezTo>
                    <a:cubicBezTo>
                      <a:pt x="1107" y="1"/>
                      <a:pt x="1104" y="0"/>
                      <a:pt x="110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5" y="1"/>
                      <a:pt x="3" y="3"/>
                    </a:cubicBezTo>
                    <a:cubicBezTo>
                      <a:pt x="1" y="5"/>
                      <a:pt x="0" y="9"/>
                      <a:pt x="0" y="12"/>
                    </a:cubicBezTo>
                    <a:cubicBezTo>
                      <a:pt x="0" y="706"/>
                      <a:pt x="0" y="706"/>
                      <a:pt x="0" y="706"/>
                    </a:cubicBezTo>
                    <a:cubicBezTo>
                      <a:pt x="0" y="710"/>
                      <a:pt x="1" y="713"/>
                      <a:pt x="3" y="715"/>
                    </a:cubicBezTo>
                    <a:cubicBezTo>
                      <a:pt x="5" y="717"/>
                      <a:pt x="9" y="718"/>
                      <a:pt x="12" y="718"/>
                    </a:cubicBezTo>
                    <a:cubicBezTo>
                      <a:pt x="1101" y="718"/>
                      <a:pt x="1101" y="718"/>
                      <a:pt x="1101" y="718"/>
                    </a:cubicBezTo>
                    <a:cubicBezTo>
                      <a:pt x="1104" y="718"/>
                      <a:pt x="1107" y="717"/>
                      <a:pt x="1109" y="715"/>
                    </a:cubicBezTo>
                    <a:cubicBezTo>
                      <a:pt x="1112" y="713"/>
                      <a:pt x="1113" y="710"/>
                      <a:pt x="1113" y="706"/>
                    </a:cubicBezTo>
                    <a:cubicBezTo>
                      <a:pt x="1101" y="706"/>
                      <a:pt x="1101" y="706"/>
                      <a:pt x="1101" y="706"/>
                    </a:cubicBezTo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0" name="Freeform 201">
                <a:extLst>
                  <a:ext uri="{FF2B5EF4-FFF2-40B4-BE49-F238E27FC236}">
                    <a16:creationId xmlns="" xmlns:a16="http://schemas.microsoft.com/office/drawing/2014/main" id="{8213567A-1761-4841-9BDF-6C9BEF24A6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667325" y="3238501"/>
                <a:ext cx="1452563" cy="1611313"/>
              </a:xfrm>
              <a:custGeom>
                <a:avLst/>
                <a:gdLst>
                  <a:gd name="T0" fmla="*/ 384 w 487"/>
                  <a:gd name="T1" fmla="*/ 243 h 541"/>
                  <a:gd name="T2" fmla="*/ 249 w 487"/>
                  <a:gd name="T3" fmla="*/ 243 h 541"/>
                  <a:gd name="T4" fmla="*/ 210 w 487"/>
                  <a:gd name="T5" fmla="*/ 288 h 541"/>
                  <a:gd name="T6" fmla="*/ 0 w 487"/>
                  <a:gd name="T7" fmla="*/ 443 h 541"/>
                  <a:gd name="T8" fmla="*/ 48 w 487"/>
                  <a:gd name="T9" fmla="*/ 541 h 541"/>
                  <a:gd name="T10" fmla="*/ 50 w 487"/>
                  <a:gd name="T11" fmla="*/ 540 h 541"/>
                  <a:gd name="T12" fmla="*/ 384 w 487"/>
                  <a:gd name="T13" fmla="*/ 243 h 541"/>
                  <a:gd name="T14" fmla="*/ 444 w 487"/>
                  <a:gd name="T15" fmla="*/ 0 h 541"/>
                  <a:gd name="T16" fmla="*/ 444 w 487"/>
                  <a:gd name="T17" fmla="*/ 134 h 541"/>
                  <a:gd name="T18" fmla="*/ 486 w 487"/>
                  <a:gd name="T19" fmla="*/ 19 h 541"/>
                  <a:gd name="T20" fmla="*/ 487 w 487"/>
                  <a:gd name="T21" fmla="*/ 17 h 541"/>
                  <a:gd name="T22" fmla="*/ 444 w 487"/>
                  <a:gd name="T23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7" h="541">
                    <a:moveTo>
                      <a:pt x="384" y="243"/>
                    </a:moveTo>
                    <a:cubicBezTo>
                      <a:pt x="249" y="243"/>
                      <a:pt x="249" y="243"/>
                      <a:pt x="249" y="243"/>
                    </a:cubicBezTo>
                    <a:cubicBezTo>
                      <a:pt x="237" y="258"/>
                      <a:pt x="224" y="273"/>
                      <a:pt x="210" y="288"/>
                    </a:cubicBezTo>
                    <a:cubicBezTo>
                      <a:pt x="150" y="351"/>
                      <a:pt x="79" y="404"/>
                      <a:pt x="0" y="443"/>
                    </a:cubicBezTo>
                    <a:cubicBezTo>
                      <a:pt x="11" y="478"/>
                      <a:pt x="27" y="511"/>
                      <a:pt x="48" y="541"/>
                    </a:cubicBezTo>
                    <a:cubicBezTo>
                      <a:pt x="49" y="541"/>
                      <a:pt x="50" y="540"/>
                      <a:pt x="50" y="540"/>
                    </a:cubicBezTo>
                    <a:cubicBezTo>
                      <a:pt x="186" y="472"/>
                      <a:pt x="302" y="369"/>
                      <a:pt x="384" y="243"/>
                    </a:cubicBezTo>
                    <a:moveTo>
                      <a:pt x="444" y="0"/>
                    </a:moveTo>
                    <a:cubicBezTo>
                      <a:pt x="444" y="134"/>
                      <a:pt x="444" y="134"/>
                      <a:pt x="444" y="134"/>
                    </a:cubicBezTo>
                    <a:cubicBezTo>
                      <a:pt x="461" y="97"/>
                      <a:pt x="475" y="59"/>
                      <a:pt x="486" y="19"/>
                    </a:cubicBezTo>
                    <a:cubicBezTo>
                      <a:pt x="487" y="19"/>
                      <a:pt x="487" y="18"/>
                      <a:pt x="487" y="17"/>
                    </a:cubicBezTo>
                    <a:cubicBezTo>
                      <a:pt x="473" y="11"/>
                      <a:pt x="459" y="5"/>
                      <a:pt x="444" y="0"/>
                    </a:cubicBezTo>
                  </a:path>
                </a:pathLst>
              </a:custGeom>
              <a:solidFill>
                <a:srgbClr val="CFE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1" name="Freeform 202">
                <a:extLst>
                  <a:ext uri="{FF2B5EF4-FFF2-40B4-BE49-F238E27FC236}">
                    <a16:creationId xmlns="" xmlns:a16="http://schemas.microsoft.com/office/drawing/2014/main" id="{3A8665FC-2117-43C0-8FDD-FE9EC21180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810200" y="3289301"/>
                <a:ext cx="1341438" cy="1590675"/>
              </a:xfrm>
              <a:custGeom>
                <a:avLst/>
                <a:gdLst>
                  <a:gd name="T0" fmla="*/ 350 w 450"/>
                  <a:gd name="T1" fmla="*/ 226 h 534"/>
                  <a:gd name="T2" fmla="*/ 336 w 450"/>
                  <a:gd name="T3" fmla="*/ 226 h 534"/>
                  <a:gd name="T4" fmla="*/ 2 w 450"/>
                  <a:gd name="T5" fmla="*/ 523 h 534"/>
                  <a:gd name="T6" fmla="*/ 0 w 450"/>
                  <a:gd name="T7" fmla="*/ 524 h 534"/>
                  <a:gd name="T8" fmla="*/ 7 w 450"/>
                  <a:gd name="T9" fmla="*/ 534 h 534"/>
                  <a:gd name="T10" fmla="*/ 350 w 450"/>
                  <a:gd name="T11" fmla="*/ 226 h 534"/>
                  <a:gd name="T12" fmla="*/ 439 w 450"/>
                  <a:gd name="T13" fmla="*/ 0 h 534"/>
                  <a:gd name="T14" fmla="*/ 438 w 450"/>
                  <a:gd name="T15" fmla="*/ 2 h 534"/>
                  <a:gd name="T16" fmla="*/ 396 w 450"/>
                  <a:gd name="T17" fmla="*/ 117 h 534"/>
                  <a:gd name="T18" fmla="*/ 396 w 450"/>
                  <a:gd name="T19" fmla="*/ 145 h 534"/>
                  <a:gd name="T20" fmla="*/ 450 w 450"/>
                  <a:gd name="T21" fmla="*/ 6 h 534"/>
                  <a:gd name="T22" fmla="*/ 439 w 450"/>
                  <a:gd name="T23" fmla="*/ 0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0" h="534">
                    <a:moveTo>
                      <a:pt x="350" y="226"/>
                    </a:moveTo>
                    <a:cubicBezTo>
                      <a:pt x="336" y="226"/>
                      <a:pt x="336" y="226"/>
                      <a:pt x="336" y="226"/>
                    </a:cubicBezTo>
                    <a:cubicBezTo>
                      <a:pt x="254" y="352"/>
                      <a:pt x="138" y="455"/>
                      <a:pt x="2" y="523"/>
                    </a:cubicBezTo>
                    <a:cubicBezTo>
                      <a:pt x="2" y="523"/>
                      <a:pt x="1" y="524"/>
                      <a:pt x="0" y="524"/>
                    </a:cubicBezTo>
                    <a:cubicBezTo>
                      <a:pt x="3" y="527"/>
                      <a:pt x="5" y="531"/>
                      <a:pt x="7" y="534"/>
                    </a:cubicBezTo>
                    <a:cubicBezTo>
                      <a:pt x="148" y="464"/>
                      <a:pt x="266" y="357"/>
                      <a:pt x="350" y="226"/>
                    </a:cubicBezTo>
                    <a:moveTo>
                      <a:pt x="439" y="0"/>
                    </a:moveTo>
                    <a:cubicBezTo>
                      <a:pt x="439" y="1"/>
                      <a:pt x="439" y="2"/>
                      <a:pt x="438" y="2"/>
                    </a:cubicBezTo>
                    <a:cubicBezTo>
                      <a:pt x="427" y="42"/>
                      <a:pt x="413" y="80"/>
                      <a:pt x="396" y="117"/>
                    </a:cubicBezTo>
                    <a:cubicBezTo>
                      <a:pt x="396" y="145"/>
                      <a:pt x="396" y="145"/>
                      <a:pt x="396" y="145"/>
                    </a:cubicBezTo>
                    <a:cubicBezTo>
                      <a:pt x="418" y="100"/>
                      <a:pt x="436" y="54"/>
                      <a:pt x="450" y="6"/>
                    </a:cubicBezTo>
                    <a:cubicBezTo>
                      <a:pt x="446" y="4"/>
                      <a:pt x="443" y="2"/>
                      <a:pt x="439" y="0"/>
                    </a:cubicBezTo>
                  </a:path>
                </a:pathLst>
              </a:custGeom>
              <a:solidFill>
                <a:srgbClr val="6FB7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2" name="Freeform 203">
                <a:extLst>
                  <a:ext uri="{FF2B5EF4-FFF2-40B4-BE49-F238E27FC236}">
                    <a16:creationId xmlns="" xmlns:a16="http://schemas.microsoft.com/office/drawing/2014/main" id="{313F1008-61C2-4DF2-9015-A1E652CB2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19700" y="3962401"/>
                <a:ext cx="698500" cy="527050"/>
              </a:xfrm>
              <a:custGeom>
                <a:avLst/>
                <a:gdLst>
                  <a:gd name="T0" fmla="*/ 234 w 234"/>
                  <a:gd name="T1" fmla="*/ 0 h 177"/>
                  <a:gd name="T2" fmla="*/ 12 w 234"/>
                  <a:gd name="T3" fmla="*/ 0 h 177"/>
                  <a:gd name="T4" fmla="*/ 0 w 234"/>
                  <a:gd name="T5" fmla="*/ 94 h 177"/>
                  <a:gd name="T6" fmla="*/ 9 w 234"/>
                  <a:gd name="T7" fmla="*/ 177 h 177"/>
                  <a:gd name="T8" fmla="*/ 209 w 234"/>
                  <a:gd name="T9" fmla="*/ 28 h 177"/>
                  <a:gd name="T10" fmla="*/ 234 w 234"/>
                  <a:gd name="T11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4" h="177">
                    <a:moveTo>
                      <a:pt x="234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4" y="30"/>
                      <a:pt x="0" y="61"/>
                      <a:pt x="0" y="94"/>
                    </a:cubicBezTo>
                    <a:cubicBezTo>
                      <a:pt x="0" y="123"/>
                      <a:pt x="3" y="150"/>
                      <a:pt x="9" y="177"/>
                    </a:cubicBezTo>
                    <a:cubicBezTo>
                      <a:pt x="84" y="139"/>
                      <a:pt x="152" y="89"/>
                      <a:pt x="209" y="28"/>
                    </a:cubicBezTo>
                    <a:cubicBezTo>
                      <a:pt x="217" y="19"/>
                      <a:pt x="226" y="9"/>
                      <a:pt x="234" y="0"/>
                    </a:cubicBezTo>
                  </a:path>
                </a:pathLst>
              </a:custGeom>
              <a:solidFill>
                <a:srgbClr val="E8F1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3" name="Freeform 204">
                <a:extLst>
                  <a:ext uri="{FF2B5EF4-FFF2-40B4-BE49-F238E27FC236}">
                    <a16:creationId xmlns="" xmlns:a16="http://schemas.microsoft.com/office/drawing/2014/main" id="{8C5F8182-1440-40D3-B835-9BE37020B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46688" y="3962401"/>
                <a:ext cx="763588" cy="595313"/>
              </a:xfrm>
              <a:custGeom>
                <a:avLst/>
                <a:gdLst>
                  <a:gd name="T0" fmla="*/ 256 w 256"/>
                  <a:gd name="T1" fmla="*/ 0 h 200"/>
                  <a:gd name="T2" fmla="*/ 225 w 256"/>
                  <a:gd name="T3" fmla="*/ 0 h 200"/>
                  <a:gd name="T4" fmla="*/ 200 w 256"/>
                  <a:gd name="T5" fmla="*/ 28 h 200"/>
                  <a:gd name="T6" fmla="*/ 0 w 256"/>
                  <a:gd name="T7" fmla="*/ 177 h 200"/>
                  <a:gd name="T8" fmla="*/ 7 w 256"/>
                  <a:gd name="T9" fmla="*/ 200 h 200"/>
                  <a:gd name="T10" fmla="*/ 217 w 256"/>
                  <a:gd name="T11" fmla="*/ 45 h 200"/>
                  <a:gd name="T12" fmla="*/ 256 w 256"/>
                  <a:gd name="T13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6" h="200">
                    <a:moveTo>
                      <a:pt x="256" y="0"/>
                    </a:moveTo>
                    <a:cubicBezTo>
                      <a:pt x="225" y="0"/>
                      <a:pt x="225" y="0"/>
                      <a:pt x="225" y="0"/>
                    </a:cubicBezTo>
                    <a:cubicBezTo>
                      <a:pt x="217" y="9"/>
                      <a:pt x="208" y="19"/>
                      <a:pt x="200" y="28"/>
                    </a:cubicBezTo>
                    <a:cubicBezTo>
                      <a:pt x="143" y="89"/>
                      <a:pt x="75" y="139"/>
                      <a:pt x="0" y="177"/>
                    </a:cubicBezTo>
                    <a:cubicBezTo>
                      <a:pt x="2" y="185"/>
                      <a:pt x="4" y="192"/>
                      <a:pt x="7" y="200"/>
                    </a:cubicBezTo>
                    <a:cubicBezTo>
                      <a:pt x="86" y="161"/>
                      <a:pt x="157" y="108"/>
                      <a:pt x="217" y="45"/>
                    </a:cubicBezTo>
                    <a:cubicBezTo>
                      <a:pt x="231" y="30"/>
                      <a:pt x="244" y="15"/>
                      <a:pt x="256" y="0"/>
                    </a:cubicBezTo>
                  </a:path>
                </a:pathLst>
              </a:custGeom>
              <a:solidFill>
                <a:srgbClr val="6FB7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4" name="Freeform 206">
                <a:extLst>
                  <a:ext uri="{FF2B5EF4-FFF2-40B4-BE49-F238E27FC236}">
                    <a16:creationId xmlns="" xmlns:a16="http://schemas.microsoft.com/office/drawing/2014/main" id="{5C487B5E-E536-4858-91F7-BB353DB2D1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80025" y="3205163"/>
                <a:ext cx="1239838" cy="685800"/>
              </a:xfrm>
              <a:custGeom>
                <a:avLst/>
                <a:gdLst>
                  <a:gd name="T0" fmla="*/ 394 w 416"/>
                  <a:gd name="T1" fmla="*/ 0 h 230"/>
                  <a:gd name="T2" fmla="*/ 394 w 416"/>
                  <a:gd name="T3" fmla="*/ 191 h 230"/>
                  <a:gd name="T4" fmla="*/ 394 w 416"/>
                  <a:gd name="T5" fmla="*/ 191 h 230"/>
                  <a:gd name="T6" fmla="*/ 390 w 416"/>
                  <a:gd name="T7" fmla="*/ 200 h 230"/>
                  <a:gd name="T8" fmla="*/ 382 w 416"/>
                  <a:gd name="T9" fmla="*/ 203 h 230"/>
                  <a:gd name="T10" fmla="*/ 10 w 416"/>
                  <a:gd name="T11" fmla="*/ 203 h 230"/>
                  <a:gd name="T12" fmla="*/ 0 w 416"/>
                  <a:gd name="T13" fmla="*/ 230 h 230"/>
                  <a:gd name="T14" fmla="*/ 409 w 416"/>
                  <a:gd name="T15" fmla="*/ 230 h 230"/>
                  <a:gd name="T16" fmla="*/ 416 w 416"/>
                  <a:gd name="T17" fmla="*/ 218 h 230"/>
                  <a:gd name="T18" fmla="*/ 416 w 416"/>
                  <a:gd name="T19" fmla="*/ 5 h 230"/>
                  <a:gd name="T20" fmla="*/ 394 w 416"/>
                  <a:gd name="T21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6" h="230">
                    <a:moveTo>
                      <a:pt x="394" y="0"/>
                    </a:moveTo>
                    <a:cubicBezTo>
                      <a:pt x="394" y="191"/>
                      <a:pt x="394" y="191"/>
                      <a:pt x="394" y="191"/>
                    </a:cubicBezTo>
                    <a:cubicBezTo>
                      <a:pt x="394" y="191"/>
                      <a:pt x="394" y="191"/>
                      <a:pt x="394" y="191"/>
                    </a:cubicBezTo>
                    <a:cubicBezTo>
                      <a:pt x="394" y="195"/>
                      <a:pt x="393" y="198"/>
                      <a:pt x="390" y="200"/>
                    </a:cubicBezTo>
                    <a:cubicBezTo>
                      <a:pt x="388" y="202"/>
                      <a:pt x="385" y="203"/>
                      <a:pt x="382" y="203"/>
                    </a:cubicBezTo>
                    <a:cubicBezTo>
                      <a:pt x="10" y="203"/>
                      <a:pt x="10" y="203"/>
                      <a:pt x="10" y="203"/>
                    </a:cubicBezTo>
                    <a:cubicBezTo>
                      <a:pt x="7" y="212"/>
                      <a:pt x="3" y="221"/>
                      <a:pt x="0" y="230"/>
                    </a:cubicBezTo>
                    <a:cubicBezTo>
                      <a:pt x="409" y="230"/>
                      <a:pt x="409" y="230"/>
                      <a:pt x="409" y="230"/>
                    </a:cubicBezTo>
                    <a:cubicBezTo>
                      <a:pt x="411" y="226"/>
                      <a:pt x="414" y="222"/>
                      <a:pt x="416" y="218"/>
                    </a:cubicBezTo>
                    <a:cubicBezTo>
                      <a:pt x="416" y="5"/>
                      <a:pt x="416" y="5"/>
                      <a:pt x="416" y="5"/>
                    </a:cubicBezTo>
                    <a:cubicBezTo>
                      <a:pt x="409" y="3"/>
                      <a:pt x="401" y="1"/>
                      <a:pt x="394" y="0"/>
                    </a:cubicBezTo>
                  </a:path>
                </a:pathLst>
              </a:custGeom>
              <a:solidFill>
                <a:srgbClr val="E8F1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5" name="Freeform 207">
                <a:extLst>
                  <a:ext uri="{FF2B5EF4-FFF2-40B4-BE49-F238E27FC236}">
                    <a16:creationId xmlns="" xmlns:a16="http://schemas.microsoft.com/office/drawing/2014/main" id="{41FB6DA8-8F0D-4ED4-ADD5-683DDF3D6F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656213" y="3221038"/>
                <a:ext cx="1335088" cy="741363"/>
              </a:xfrm>
              <a:custGeom>
                <a:avLst/>
                <a:gdLst>
                  <a:gd name="T0" fmla="*/ 417 w 448"/>
                  <a:gd name="T1" fmla="*/ 225 h 249"/>
                  <a:gd name="T2" fmla="*/ 8 w 448"/>
                  <a:gd name="T3" fmla="*/ 225 h 249"/>
                  <a:gd name="T4" fmla="*/ 0 w 448"/>
                  <a:gd name="T5" fmla="*/ 249 h 249"/>
                  <a:gd name="T6" fmla="*/ 222 w 448"/>
                  <a:gd name="T7" fmla="*/ 249 h 249"/>
                  <a:gd name="T8" fmla="*/ 253 w 448"/>
                  <a:gd name="T9" fmla="*/ 249 h 249"/>
                  <a:gd name="T10" fmla="*/ 388 w 448"/>
                  <a:gd name="T11" fmla="*/ 249 h 249"/>
                  <a:gd name="T12" fmla="*/ 402 w 448"/>
                  <a:gd name="T13" fmla="*/ 249 h 249"/>
                  <a:gd name="T14" fmla="*/ 417 w 448"/>
                  <a:gd name="T15" fmla="*/ 225 h 249"/>
                  <a:gd name="T16" fmla="*/ 424 w 448"/>
                  <a:gd name="T17" fmla="*/ 0 h 249"/>
                  <a:gd name="T18" fmla="*/ 424 w 448"/>
                  <a:gd name="T19" fmla="*/ 213 h 249"/>
                  <a:gd name="T20" fmla="*/ 448 w 448"/>
                  <a:gd name="T21" fmla="*/ 168 h 249"/>
                  <a:gd name="T22" fmla="*/ 448 w 448"/>
                  <a:gd name="T23" fmla="*/ 140 h 249"/>
                  <a:gd name="T24" fmla="*/ 448 w 448"/>
                  <a:gd name="T25" fmla="*/ 6 h 249"/>
                  <a:gd name="T26" fmla="*/ 424 w 448"/>
                  <a:gd name="T27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8" h="249">
                    <a:moveTo>
                      <a:pt x="417" y="225"/>
                    </a:moveTo>
                    <a:cubicBezTo>
                      <a:pt x="8" y="225"/>
                      <a:pt x="8" y="225"/>
                      <a:pt x="8" y="225"/>
                    </a:cubicBezTo>
                    <a:cubicBezTo>
                      <a:pt x="5" y="232"/>
                      <a:pt x="3" y="240"/>
                      <a:pt x="0" y="249"/>
                    </a:cubicBezTo>
                    <a:cubicBezTo>
                      <a:pt x="222" y="249"/>
                      <a:pt x="222" y="249"/>
                      <a:pt x="222" y="249"/>
                    </a:cubicBezTo>
                    <a:cubicBezTo>
                      <a:pt x="253" y="249"/>
                      <a:pt x="253" y="249"/>
                      <a:pt x="253" y="249"/>
                    </a:cubicBezTo>
                    <a:cubicBezTo>
                      <a:pt x="388" y="249"/>
                      <a:pt x="388" y="249"/>
                      <a:pt x="388" y="249"/>
                    </a:cubicBezTo>
                    <a:cubicBezTo>
                      <a:pt x="402" y="249"/>
                      <a:pt x="402" y="249"/>
                      <a:pt x="402" y="249"/>
                    </a:cubicBezTo>
                    <a:cubicBezTo>
                      <a:pt x="407" y="241"/>
                      <a:pt x="412" y="233"/>
                      <a:pt x="417" y="225"/>
                    </a:cubicBezTo>
                    <a:moveTo>
                      <a:pt x="424" y="0"/>
                    </a:moveTo>
                    <a:cubicBezTo>
                      <a:pt x="424" y="213"/>
                      <a:pt x="424" y="213"/>
                      <a:pt x="424" y="213"/>
                    </a:cubicBezTo>
                    <a:cubicBezTo>
                      <a:pt x="432" y="198"/>
                      <a:pt x="440" y="183"/>
                      <a:pt x="448" y="168"/>
                    </a:cubicBezTo>
                    <a:cubicBezTo>
                      <a:pt x="448" y="140"/>
                      <a:pt x="448" y="140"/>
                      <a:pt x="448" y="140"/>
                    </a:cubicBezTo>
                    <a:cubicBezTo>
                      <a:pt x="448" y="6"/>
                      <a:pt x="448" y="6"/>
                      <a:pt x="448" y="6"/>
                    </a:cubicBezTo>
                    <a:cubicBezTo>
                      <a:pt x="440" y="4"/>
                      <a:pt x="432" y="2"/>
                      <a:pt x="424" y="0"/>
                    </a:cubicBezTo>
                  </a:path>
                </a:pathLst>
              </a:custGeom>
              <a:solidFill>
                <a:srgbClr val="6FB7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6" name="Freeform 208">
                <a:extLst>
                  <a:ext uri="{FF2B5EF4-FFF2-40B4-BE49-F238E27FC236}">
                    <a16:creationId xmlns="" xmlns:a16="http://schemas.microsoft.com/office/drawing/2014/main" id="{D1A4F015-8610-415C-AA5F-F14DF994E7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45113" y="3190876"/>
                <a:ext cx="1038225" cy="547688"/>
              </a:xfrm>
              <a:custGeom>
                <a:avLst/>
                <a:gdLst>
                  <a:gd name="T0" fmla="*/ 311 w 348"/>
                  <a:gd name="T1" fmla="*/ 0 h 184"/>
                  <a:gd name="T2" fmla="*/ 0 w 348"/>
                  <a:gd name="T3" fmla="*/ 184 h 184"/>
                  <a:gd name="T4" fmla="*/ 348 w 348"/>
                  <a:gd name="T5" fmla="*/ 184 h 184"/>
                  <a:gd name="T6" fmla="*/ 348 w 348"/>
                  <a:gd name="T7" fmla="*/ 2 h 184"/>
                  <a:gd name="T8" fmla="*/ 311 w 348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84">
                    <a:moveTo>
                      <a:pt x="311" y="0"/>
                    </a:moveTo>
                    <a:cubicBezTo>
                      <a:pt x="177" y="0"/>
                      <a:pt x="60" y="74"/>
                      <a:pt x="0" y="184"/>
                    </a:cubicBezTo>
                    <a:cubicBezTo>
                      <a:pt x="348" y="184"/>
                      <a:pt x="348" y="184"/>
                      <a:pt x="348" y="184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36" y="1"/>
                      <a:pt x="323" y="0"/>
                      <a:pt x="311" y="0"/>
                    </a:cubicBezTo>
                  </a:path>
                </a:pathLst>
              </a:custGeom>
              <a:solidFill>
                <a:srgbClr val="E8F1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7" name="Freeform 209">
                <a:extLst>
                  <a:ext uri="{FF2B5EF4-FFF2-40B4-BE49-F238E27FC236}">
                    <a16:creationId xmlns="" xmlns:a16="http://schemas.microsoft.com/office/drawing/2014/main" id="{812A5DFF-B0AE-4731-BD27-F726D356E1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708600" y="3197226"/>
                <a:ext cx="1146175" cy="612775"/>
              </a:xfrm>
              <a:custGeom>
                <a:avLst/>
                <a:gdLst>
                  <a:gd name="T0" fmla="*/ 384 w 384"/>
                  <a:gd name="T1" fmla="*/ 194 h 206"/>
                  <a:gd name="T2" fmla="*/ 384 w 384"/>
                  <a:gd name="T3" fmla="*/ 194 h 206"/>
                  <a:gd name="T4" fmla="*/ 384 w 384"/>
                  <a:gd name="T5" fmla="*/ 194 h 206"/>
                  <a:gd name="T6" fmla="*/ 360 w 384"/>
                  <a:gd name="T7" fmla="*/ 0 h 206"/>
                  <a:gd name="T8" fmla="*/ 360 w 384"/>
                  <a:gd name="T9" fmla="*/ 182 h 206"/>
                  <a:gd name="T10" fmla="*/ 12 w 384"/>
                  <a:gd name="T11" fmla="*/ 182 h 206"/>
                  <a:gd name="T12" fmla="*/ 0 w 384"/>
                  <a:gd name="T13" fmla="*/ 206 h 206"/>
                  <a:gd name="T14" fmla="*/ 372 w 384"/>
                  <a:gd name="T15" fmla="*/ 206 h 206"/>
                  <a:gd name="T16" fmla="*/ 380 w 384"/>
                  <a:gd name="T17" fmla="*/ 203 h 206"/>
                  <a:gd name="T18" fmla="*/ 384 w 384"/>
                  <a:gd name="T19" fmla="*/ 194 h 206"/>
                  <a:gd name="T20" fmla="*/ 372 w 384"/>
                  <a:gd name="T21" fmla="*/ 194 h 206"/>
                  <a:gd name="T22" fmla="*/ 372 w 384"/>
                  <a:gd name="T23" fmla="*/ 182 h 206"/>
                  <a:gd name="T24" fmla="*/ 372 w 384"/>
                  <a:gd name="T25" fmla="*/ 194 h 206"/>
                  <a:gd name="T26" fmla="*/ 384 w 384"/>
                  <a:gd name="T27" fmla="*/ 194 h 206"/>
                  <a:gd name="T28" fmla="*/ 384 w 384"/>
                  <a:gd name="T29" fmla="*/ 194 h 206"/>
                  <a:gd name="T30" fmla="*/ 384 w 384"/>
                  <a:gd name="T31" fmla="*/ 194 h 206"/>
                  <a:gd name="T32" fmla="*/ 384 w 384"/>
                  <a:gd name="T33" fmla="*/ 3 h 206"/>
                  <a:gd name="T34" fmla="*/ 360 w 384"/>
                  <a:gd name="T35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4" h="206">
                    <a:moveTo>
                      <a:pt x="384" y="194"/>
                    </a:moveTo>
                    <a:cubicBezTo>
                      <a:pt x="384" y="194"/>
                      <a:pt x="384" y="194"/>
                      <a:pt x="384" y="194"/>
                    </a:cubicBezTo>
                    <a:cubicBezTo>
                      <a:pt x="384" y="194"/>
                      <a:pt x="384" y="194"/>
                      <a:pt x="384" y="194"/>
                    </a:cubicBezTo>
                    <a:moveTo>
                      <a:pt x="360" y="0"/>
                    </a:moveTo>
                    <a:cubicBezTo>
                      <a:pt x="360" y="182"/>
                      <a:pt x="360" y="182"/>
                      <a:pt x="360" y="182"/>
                    </a:cubicBezTo>
                    <a:cubicBezTo>
                      <a:pt x="12" y="182"/>
                      <a:pt x="12" y="182"/>
                      <a:pt x="12" y="182"/>
                    </a:cubicBezTo>
                    <a:cubicBezTo>
                      <a:pt x="8" y="190"/>
                      <a:pt x="4" y="198"/>
                      <a:pt x="0" y="206"/>
                    </a:cubicBezTo>
                    <a:cubicBezTo>
                      <a:pt x="372" y="206"/>
                      <a:pt x="372" y="206"/>
                      <a:pt x="372" y="206"/>
                    </a:cubicBezTo>
                    <a:cubicBezTo>
                      <a:pt x="375" y="206"/>
                      <a:pt x="378" y="205"/>
                      <a:pt x="380" y="203"/>
                    </a:cubicBezTo>
                    <a:cubicBezTo>
                      <a:pt x="383" y="201"/>
                      <a:pt x="384" y="198"/>
                      <a:pt x="384" y="194"/>
                    </a:cubicBezTo>
                    <a:cubicBezTo>
                      <a:pt x="372" y="194"/>
                      <a:pt x="372" y="194"/>
                      <a:pt x="372" y="194"/>
                    </a:cubicBezTo>
                    <a:cubicBezTo>
                      <a:pt x="372" y="182"/>
                      <a:pt x="372" y="182"/>
                      <a:pt x="372" y="182"/>
                    </a:cubicBezTo>
                    <a:cubicBezTo>
                      <a:pt x="372" y="194"/>
                      <a:pt x="372" y="194"/>
                      <a:pt x="372" y="194"/>
                    </a:cubicBezTo>
                    <a:cubicBezTo>
                      <a:pt x="384" y="194"/>
                      <a:pt x="384" y="194"/>
                      <a:pt x="384" y="194"/>
                    </a:cubicBezTo>
                    <a:cubicBezTo>
                      <a:pt x="384" y="194"/>
                      <a:pt x="384" y="194"/>
                      <a:pt x="384" y="194"/>
                    </a:cubicBezTo>
                    <a:cubicBezTo>
                      <a:pt x="384" y="194"/>
                      <a:pt x="384" y="194"/>
                      <a:pt x="384" y="194"/>
                    </a:cubicBezTo>
                    <a:cubicBezTo>
                      <a:pt x="384" y="3"/>
                      <a:pt x="384" y="3"/>
                      <a:pt x="384" y="3"/>
                    </a:cubicBezTo>
                    <a:cubicBezTo>
                      <a:pt x="376" y="2"/>
                      <a:pt x="368" y="1"/>
                      <a:pt x="360" y="0"/>
                    </a:cubicBezTo>
                  </a:path>
                </a:pathLst>
              </a:custGeom>
              <a:solidFill>
                <a:srgbClr val="6FB7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8" name="Oval 210">
                <a:extLst>
                  <a:ext uri="{FF2B5EF4-FFF2-40B4-BE49-F238E27FC236}">
                    <a16:creationId xmlns="" xmlns:a16="http://schemas.microsoft.com/office/drawing/2014/main" id="{5675EC9C-B22B-4EFB-9708-04B1BBFEE3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19725" y="3392488"/>
                <a:ext cx="1701800" cy="17002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9" name="Freeform 211">
                <a:extLst>
                  <a:ext uri="{FF2B5EF4-FFF2-40B4-BE49-F238E27FC236}">
                    <a16:creationId xmlns="" xmlns:a16="http://schemas.microsoft.com/office/drawing/2014/main" id="{BC72FB23-F3DD-4A0D-927A-96855E46E1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26113" y="3438526"/>
                <a:ext cx="1395413" cy="1654175"/>
              </a:xfrm>
              <a:custGeom>
                <a:avLst/>
                <a:gdLst>
                  <a:gd name="T0" fmla="*/ 468 w 468"/>
                  <a:gd name="T1" fmla="*/ 270 h 555"/>
                  <a:gd name="T2" fmla="*/ 183 w 468"/>
                  <a:gd name="T3" fmla="*/ 555 h 555"/>
                  <a:gd name="T4" fmla="*/ 0 w 468"/>
                  <a:gd name="T5" fmla="*/ 489 h 555"/>
                  <a:gd name="T6" fmla="*/ 93 w 468"/>
                  <a:gd name="T7" fmla="*/ 505 h 555"/>
                  <a:gd name="T8" fmla="*/ 378 w 468"/>
                  <a:gd name="T9" fmla="*/ 219 h 555"/>
                  <a:gd name="T10" fmla="*/ 276 w 468"/>
                  <a:gd name="T11" fmla="*/ 0 h 555"/>
                  <a:gd name="T12" fmla="*/ 468 w 468"/>
                  <a:gd name="T13" fmla="*/ 27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555">
                    <a:moveTo>
                      <a:pt x="468" y="270"/>
                    </a:moveTo>
                    <a:cubicBezTo>
                      <a:pt x="468" y="428"/>
                      <a:pt x="340" y="555"/>
                      <a:pt x="183" y="555"/>
                    </a:cubicBezTo>
                    <a:cubicBezTo>
                      <a:pt x="113" y="555"/>
                      <a:pt x="49" y="531"/>
                      <a:pt x="0" y="489"/>
                    </a:cubicBezTo>
                    <a:cubicBezTo>
                      <a:pt x="29" y="499"/>
                      <a:pt x="60" y="505"/>
                      <a:pt x="93" y="505"/>
                    </a:cubicBezTo>
                    <a:cubicBezTo>
                      <a:pt x="250" y="505"/>
                      <a:pt x="378" y="377"/>
                      <a:pt x="378" y="219"/>
                    </a:cubicBezTo>
                    <a:cubicBezTo>
                      <a:pt x="378" y="131"/>
                      <a:pt x="338" y="53"/>
                      <a:pt x="276" y="0"/>
                    </a:cubicBezTo>
                    <a:cubicBezTo>
                      <a:pt x="388" y="39"/>
                      <a:pt x="468" y="145"/>
                      <a:pt x="468" y="270"/>
                    </a:cubicBezTo>
                    <a:close/>
                  </a:path>
                </a:pathLst>
              </a:custGeom>
              <a:solidFill>
                <a:srgbClr val="D1E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0" name="Freeform 212">
                <a:extLst>
                  <a:ext uri="{FF2B5EF4-FFF2-40B4-BE49-F238E27FC236}">
                    <a16:creationId xmlns="" xmlns:a16="http://schemas.microsoft.com/office/drawing/2014/main" id="{F5412BDD-19B0-4FAC-90A1-29D2C176C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3213" y="3357563"/>
                <a:ext cx="1774825" cy="1770063"/>
              </a:xfrm>
              <a:custGeom>
                <a:avLst/>
                <a:gdLst>
                  <a:gd name="T0" fmla="*/ 583 w 595"/>
                  <a:gd name="T1" fmla="*/ 297 h 594"/>
                  <a:gd name="T2" fmla="*/ 571 w 595"/>
                  <a:gd name="T3" fmla="*/ 297 h 594"/>
                  <a:gd name="T4" fmla="*/ 491 w 595"/>
                  <a:gd name="T5" fmla="*/ 490 h 594"/>
                  <a:gd name="T6" fmla="*/ 298 w 595"/>
                  <a:gd name="T7" fmla="*/ 570 h 594"/>
                  <a:gd name="T8" fmla="*/ 105 w 595"/>
                  <a:gd name="T9" fmla="*/ 490 h 594"/>
                  <a:gd name="T10" fmla="*/ 24 w 595"/>
                  <a:gd name="T11" fmla="*/ 297 h 594"/>
                  <a:gd name="T12" fmla="*/ 105 w 595"/>
                  <a:gd name="T13" fmla="*/ 104 h 594"/>
                  <a:gd name="T14" fmla="*/ 298 w 595"/>
                  <a:gd name="T15" fmla="*/ 24 h 594"/>
                  <a:gd name="T16" fmla="*/ 491 w 595"/>
                  <a:gd name="T17" fmla="*/ 104 h 594"/>
                  <a:gd name="T18" fmla="*/ 571 w 595"/>
                  <a:gd name="T19" fmla="*/ 297 h 594"/>
                  <a:gd name="T20" fmla="*/ 583 w 595"/>
                  <a:gd name="T21" fmla="*/ 297 h 594"/>
                  <a:gd name="T22" fmla="*/ 595 w 595"/>
                  <a:gd name="T23" fmla="*/ 297 h 594"/>
                  <a:gd name="T24" fmla="*/ 508 w 595"/>
                  <a:gd name="T25" fmla="*/ 87 h 594"/>
                  <a:gd name="T26" fmla="*/ 298 w 595"/>
                  <a:gd name="T27" fmla="*/ 0 h 594"/>
                  <a:gd name="T28" fmla="*/ 88 w 595"/>
                  <a:gd name="T29" fmla="*/ 87 h 594"/>
                  <a:gd name="T30" fmla="*/ 0 w 595"/>
                  <a:gd name="T31" fmla="*/ 297 h 594"/>
                  <a:gd name="T32" fmla="*/ 88 w 595"/>
                  <a:gd name="T33" fmla="*/ 507 h 594"/>
                  <a:gd name="T34" fmla="*/ 298 w 595"/>
                  <a:gd name="T35" fmla="*/ 594 h 594"/>
                  <a:gd name="T36" fmla="*/ 508 w 595"/>
                  <a:gd name="T37" fmla="*/ 507 h 594"/>
                  <a:gd name="T38" fmla="*/ 595 w 595"/>
                  <a:gd name="T39" fmla="*/ 297 h 594"/>
                  <a:gd name="T40" fmla="*/ 583 w 595"/>
                  <a:gd name="T41" fmla="*/ 297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5" h="594">
                    <a:moveTo>
                      <a:pt x="583" y="297"/>
                    </a:moveTo>
                    <a:cubicBezTo>
                      <a:pt x="571" y="297"/>
                      <a:pt x="571" y="297"/>
                      <a:pt x="571" y="297"/>
                    </a:cubicBezTo>
                    <a:cubicBezTo>
                      <a:pt x="571" y="373"/>
                      <a:pt x="541" y="441"/>
                      <a:pt x="491" y="490"/>
                    </a:cubicBezTo>
                    <a:cubicBezTo>
                      <a:pt x="442" y="540"/>
                      <a:pt x="373" y="570"/>
                      <a:pt x="298" y="570"/>
                    </a:cubicBezTo>
                    <a:cubicBezTo>
                      <a:pt x="222" y="570"/>
                      <a:pt x="154" y="540"/>
                      <a:pt x="105" y="490"/>
                    </a:cubicBezTo>
                    <a:cubicBezTo>
                      <a:pt x="55" y="441"/>
                      <a:pt x="24" y="373"/>
                      <a:pt x="24" y="297"/>
                    </a:cubicBezTo>
                    <a:cubicBezTo>
                      <a:pt x="24" y="222"/>
                      <a:pt x="55" y="153"/>
                      <a:pt x="105" y="104"/>
                    </a:cubicBezTo>
                    <a:cubicBezTo>
                      <a:pt x="154" y="54"/>
                      <a:pt x="222" y="24"/>
                      <a:pt x="298" y="24"/>
                    </a:cubicBezTo>
                    <a:cubicBezTo>
                      <a:pt x="373" y="24"/>
                      <a:pt x="442" y="54"/>
                      <a:pt x="491" y="104"/>
                    </a:cubicBezTo>
                    <a:cubicBezTo>
                      <a:pt x="541" y="153"/>
                      <a:pt x="571" y="222"/>
                      <a:pt x="571" y="297"/>
                    </a:cubicBezTo>
                    <a:cubicBezTo>
                      <a:pt x="583" y="297"/>
                      <a:pt x="583" y="297"/>
                      <a:pt x="583" y="297"/>
                    </a:cubicBezTo>
                    <a:cubicBezTo>
                      <a:pt x="595" y="297"/>
                      <a:pt x="595" y="297"/>
                      <a:pt x="595" y="297"/>
                    </a:cubicBezTo>
                    <a:cubicBezTo>
                      <a:pt x="595" y="215"/>
                      <a:pt x="562" y="141"/>
                      <a:pt x="508" y="87"/>
                    </a:cubicBezTo>
                    <a:cubicBezTo>
                      <a:pt x="454" y="33"/>
                      <a:pt x="380" y="0"/>
                      <a:pt x="298" y="0"/>
                    </a:cubicBezTo>
                    <a:cubicBezTo>
                      <a:pt x="216" y="0"/>
                      <a:pt x="141" y="33"/>
                      <a:pt x="88" y="87"/>
                    </a:cubicBezTo>
                    <a:cubicBezTo>
                      <a:pt x="34" y="141"/>
                      <a:pt x="0" y="215"/>
                      <a:pt x="0" y="297"/>
                    </a:cubicBezTo>
                    <a:cubicBezTo>
                      <a:pt x="0" y="379"/>
                      <a:pt x="34" y="454"/>
                      <a:pt x="88" y="507"/>
                    </a:cubicBezTo>
                    <a:cubicBezTo>
                      <a:pt x="141" y="561"/>
                      <a:pt x="216" y="594"/>
                      <a:pt x="298" y="594"/>
                    </a:cubicBezTo>
                    <a:cubicBezTo>
                      <a:pt x="380" y="594"/>
                      <a:pt x="454" y="561"/>
                      <a:pt x="508" y="507"/>
                    </a:cubicBezTo>
                    <a:cubicBezTo>
                      <a:pt x="562" y="454"/>
                      <a:pt x="595" y="379"/>
                      <a:pt x="595" y="297"/>
                    </a:cubicBezTo>
                    <a:lnTo>
                      <a:pt x="583" y="297"/>
                    </a:lnTo>
                    <a:close/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1" name="Freeform 213">
                <a:extLst>
                  <a:ext uri="{FF2B5EF4-FFF2-40B4-BE49-F238E27FC236}">
                    <a16:creationId xmlns="" xmlns:a16="http://schemas.microsoft.com/office/drawing/2014/main" id="{D4BAABCB-F14B-4B66-80DB-F3D61BC1F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13463" y="3890963"/>
                <a:ext cx="420688" cy="655638"/>
              </a:xfrm>
              <a:custGeom>
                <a:avLst/>
                <a:gdLst>
                  <a:gd name="T0" fmla="*/ 141 w 141"/>
                  <a:gd name="T1" fmla="*/ 110 h 220"/>
                  <a:gd name="T2" fmla="*/ 141 w 141"/>
                  <a:gd name="T3" fmla="*/ 158 h 220"/>
                  <a:gd name="T4" fmla="*/ 136 w 141"/>
                  <a:gd name="T5" fmla="*/ 168 h 220"/>
                  <a:gd name="T6" fmla="*/ 126 w 141"/>
                  <a:gd name="T7" fmla="*/ 172 h 220"/>
                  <a:gd name="T8" fmla="*/ 84 w 141"/>
                  <a:gd name="T9" fmla="*/ 172 h 220"/>
                  <a:gd name="T10" fmla="*/ 84 w 141"/>
                  <a:gd name="T11" fmla="*/ 206 h 220"/>
                  <a:gd name="T12" fmla="*/ 80 w 141"/>
                  <a:gd name="T13" fmla="*/ 216 h 220"/>
                  <a:gd name="T14" fmla="*/ 70 w 141"/>
                  <a:gd name="T15" fmla="*/ 220 h 220"/>
                  <a:gd name="T16" fmla="*/ 60 w 141"/>
                  <a:gd name="T17" fmla="*/ 216 h 220"/>
                  <a:gd name="T18" fmla="*/ 56 w 141"/>
                  <a:gd name="T19" fmla="*/ 206 h 220"/>
                  <a:gd name="T20" fmla="*/ 56 w 141"/>
                  <a:gd name="T21" fmla="*/ 172 h 220"/>
                  <a:gd name="T22" fmla="*/ 14 w 141"/>
                  <a:gd name="T23" fmla="*/ 172 h 220"/>
                  <a:gd name="T24" fmla="*/ 4 w 141"/>
                  <a:gd name="T25" fmla="*/ 168 h 220"/>
                  <a:gd name="T26" fmla="*/ 0 w 141"/>
                  <a:gd name="T27" fmla="*/ 158 h 220"/>
                  <a:gd name="T28" fmla="*/ 4 w 141"/>
                  <a:gd name="T29" fmla="*/ 148 h 220"/>
                  <a:gd name="T30" fmla="*/ 14 w 141"/>
                  <a:gd name="T31" fmla="*/ 144 h 220"/>
                  <a:gd name="T32" fmla="*/ 112 w 141"/>
                  <a:gd name="T33" fmla="*/ 144 h 220"/>
                  <a:gd name="T34" fmla="*/ 112 w 141"/>
                  <a:gd name="T35" fmla="*/ 124 h 220"/>
                  <a:gd name="T36" fmla="*/ 14 w 141"/>
                  <a:gd name="T37" fmla="*/ 124 h 220"/>
                  <a:gd name="T38" fmla="*/ 4 w 141"/>
                  <a:gd name="T39" fmla="*/ 120 h 220"/>
                  <a:gd name="T40" fmla="*/ 0 w 141"/>
                  <a:gd name="T41" fmla="*/ 110 h 220"/>
                  <a:gd name="T42" fmla="*/ 0 w 141"/>
                  <a:gd name="T43" fmla="*/ 62 h 220"/>
                  <a:gd name="T44" fmla="*/ 4 w 141"/>
                  <a:gd name="T45" fmla="*/ 52 h 220"/>
                  <a:gd name="T46" fmla="*/ 14 w 141"/>
                  <a:gd name="T47" fmla="*/ 48 h 220"/>
                  <a:gd name="T48" fmla="*/ 56 w 141"/>
                  <a:gd name="T49" fmla="*/ 48 h 220"/>
                  <a:gd name="T50" fmla="*/ 56 w 141"/>
                  <a:gd name="T51" fmla="*/ 14 h 220"/>
                  <a:gd name="T52" fmla="*/ 60 w 141"/>
                  <a:gd name="T53" fmla="*/ 4 h 220"/>
                  <a:gd name="T54" fmla="*/ 70 w 141"/>
                  <a:gd name="T55" fmla="*/ 0 h 220"/>
                  <a:gd name="T56" fmla="*/ 80 w 141"/>
                  <a:gd name="T57" fmla="*/ 4 h 220"/>
                  <a:gd name="T58" fmla="*/ 84 w 141"/>
                  <a:gd name="T59" fmla="*/ 14 h 220"/>
                  <a:gd name="T60" fmla="*/ 84 w 141"/>
                  <a:gd name="T61" fmla="*/ 48 h 220"/>
                  <a:gd name="T62" fmla="*/ 127 w 141"/>
                  <a:gd name="T63" fmla="*/ 48 h 220"/>
                  <a:gd name="T64" fmla="*/ 137 w 141"/>
                  <a:gd name="T65" fmla="*/ 52 h 220"/>
                  <a:gd name="T66" fmla="*/ 141 w 141"/>
                  <a:gd name="T67" fmla="*/ 62 h 220"/>
                  <a:gd name="T68" fmla="*/ 137 w 141"/>
                  <a:gd name="T69" fmla="*/ 72 h 220"/>
                  <a:gd name="T70" fmla="*/ 127 w 141"/>
                  <a:gd name="T71" fmla="*/ 76 h 220"/>
                  <a:gd name="T72" fmla="*/ 28 w 141"/>
                  <a:gd name="T73" fmla="*/ 76 h 220"/>
                  <a:gd name="T74" fmla="*/ 28 w 141"/>
                  <a:gd name="T75" fmla="*/ 96 h 220"/>
                  <a:gd name="T76" fmla="*/ 126 w 141"/>
                  <a:gd name="T77" fmla="*/ 96 h 220"/>
                  <a:gd name="T78" fmla="*/ 136 w 141"/>
                  <a:gd name="T79" fmla="*/ 100 h 220"/>
                  <a:gd name="T80" fmla="*/ 141 w 141"/>
                  <a:gd name="T81" fmla="*/ 11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1" h="220">
                    <a:moveTo>
                      <a:pt x="141" y="110"/>
                    </a:moveTo>
                    <a:cubicBezTo>
                      <a:pt x="141" y="158"/>
                      <a:pt x="141" y="158"/>
                      <a:pt x="141" y="158"/>
                    </a:cubicBezTo>
                    <a:cubicBezTo>
                      <a:pt x="141" y="162"/>
                      <a:pt x="139" y="166"/>
                      <a:pt x="136" y="168"/>
                    </a:cubicBezTo>
                    <a:cubicBezTo>
                      <a:pt x="134" y="171"/>
                      <a:pt x="130" y="172"/>
                      <a:pt x="126" y="172"/>
                    </a:cubicBezTo>
                    <a:cubicBezTo>
                      <a:pt x="84" y="172"/>
                      <a:pt x="84" y="172"/>
                      <a:pt x="84" y="172"/>
                    </a:cubicBezTo>
                    <a:cubicBezTo>
                      <a:pt x="84" y="206"/>
                      <a:pt x="84" y="206"/>
                      <a:pt x="84" y="206"/>
                    </a:cubicBezTo>
                    <a:cubicBezTo>
                      <a:pt x="84" y="210"/>
                      <a:pt x="83" y="214"/>
                      <a:pt x="80" y="216"/>
                    </a:cubicBezTo>
                    <a:cubicBezTo>
                      <a:pt x="77" y="219"/>
                      <a:pt x="74" y="220"/>
                      <a:pt x="70" y="220"/>
                    </a:cubicBezTo>
                    <a:cubicBezTo>
                      <a:pt x="66" y="220"/>
                      <a:pt x="63" y="219"/>
                      <a:pt x="60" y="216"/>
                    </a:cubicBezTo>
                    <a:cubicBezTo>
                      <a:pt x="57" y="214"/>
                      <a:pt x="56" y="210"/>
                      <a:pt x="56" y="206"/>
                    </a:cubicBezTo>
                    <a:cubicBezTo>
                      <a:pt x="56" y="172"/>
                      <a:pt x="56" y="172"/>
                      <a:pt x="56" y="172"/>
                    </a:cubicBezTo>
                    <a:cubicBezTo>
                      <a:pt x="14" y="172"/>
                      <a:pt x="14" y="172"/>
                      <a:pt x="14" y="172"/>
                    </a:cubicBezTo>
                    <a:cubicBezTo>
                      <a:pt x="10" y="172"/>
                      <a:pt x="7" y="171"/>
                      <a:pt x="4" y="168"/>
                    </a:cubicBezTo>
                    <a:cubicBezTo>
                      <a:pt x="1" y="165"/>
                      <a:pt x="0" y="162"/>
                      <a:pt x="0" y="158"/>
                    </a:cubicBezTo>
                    <a:cubicBezTo>
                      <a:pt x="0" y="154"/>
                      <a:pt x="1" y="151"/>
                      <a:pt x="4" y="148"/>
                    </a:cubicBezTo>
                    <a:cubicBezTo>
                      <a:pt x="6" y="146"/>
                      <a:pt x="10" y="144"/>
                      <a:pt x="14" y="144"/>
                    </a:cubicBezTo>
                    <a:cubicBezTo>
                      <a:pt x="112" y="144"/>
                      <a:pt x="112" y="144"/>
                      <a:pt x="112" y="144"/>
                    </a:cubicBezTo>
                    <a:cubicBezTo>
                      <a:pt x="112" y="124"/>
                      <a:pt x="112" y="124"/>
                      <a:pt x="112" y="124"/>
                    </a:cubicBezTo>
                    <a:cubicBezTo>
                      <a:pt x="14" y="124"/>
                      <a:pt x="14" y="124"/>
                      <a:pt x="14" y="124"/>
                    </a:cubicBezTo>
                    <a:cubicBezTo>
                      <a:pt x="10" y="124"/>
                      <a:pt x="7" y="123"/>
                      <a:pt x="4" y="120"/>
                    </a:cubicBezTo>
                    <a:cubicBezTo>
                      <a:pt x="1" y="118"/>
                      <a:pt x="0" y="114"/>
                      <a:pt x="0" y="110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58"/>
                      <a:pt x="1" y="55"/>
                      <a:pt x="4" y="52"/>
                    </a:cubicBezTo>
                    <a:cubicBezTo>
                      <a:pt x="7" y="50"/>
                      <a:pt x="10" y="48"/>
                      <a:pt x="14" y="48"/>
                    </a:cubicBezTo>
                    <a:cubicBezTo>
                      <a:pt x="56" y="48"/>
                      <a:pt x="56" y="48"/>
                      <a:pt x="56" y="48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6" y="10"/>
                      <a:pt x="57" y="7"/>
                      <a:pt x="60" y="4"/>
                    </a:cubicBezTo>
                    <a:cubicBezTo>
                      <a:pt x="62" y="2"/>
                      <a:pt x="66" y="0"/>
                      <a:pt x="70" y="0"/>
                    </a:cubicBezTo>
                    <a:cubicBezTo>
                      <a:pt x="74" y="0"/>
                      <a:pt x="77" y="2"/>
                      <a:pt x="80" y="4"/>
                    </a:cubicBezTo>
                    <a:cubicBezTo>
                      <a:pt x="83" y="7"/>
                      <a:pt x="84" y="10"/>
                      <a:pt x="84" y="14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127" y="48"/>
                      <a:pt x="127" y="48"/>
                      <a:pt x="127" y="48"/>
                    </a:cubicBezTo>
                    <a:cubicBezTo>
                      <a:pt x="131" y="48"/>
                      <a:pt x="134" y="50"/>
                      <a:pt x="137" y="52"/>
                    </a:cubicBezTo>
                    <a:cubicBezTo>
                      <a:pt x="140" y="55"/>
                      <a:pt x="141" y="58"/>
                      <a:pt x="141" y="62"/>
                    </a:cubicBezTo>
                    <a:cubicBezTo>
                      <a:pt x="141" y="66"/>
                      <a:pt x="140" y="69"/>
                      <a:pt x="137" y="72"/>
                    </a:cubicBezTo>
                    <a:cubicBezTo>
                      <a:pt x="134" y="75"/>
                      <a:pt x="131" y="76"/>
                      <a:pt x="127" y="76"/>
                    </a:cubicBezTo>
                    <a:cubicBezTo>
                      <a:pt x="28" y="76"/>
                      <a:pt x="28" y="76"/>
                      <a:pt x="28" y="76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126" y="96"/>
                      <a:pt x="126" y="96"/>
                      <a:pt x="126" y="96"/>
                    </a:cubicBezTo>
                    <a:cubicBezTo>
                      <a:pt x="130" y="96"/>
                      <a:pt x="134" y="98"/>
                      <a:pt x="136" y="100"/>
                    </a:cubicBezTo>
                    <a:cubicBezTo>
                      <a:pt x="139" y="103"/>
                      <a:pt x="141" y="106"/>
                      <a:pt x="141" y="110"/>
                    </a:cubicBezTo>
                    <a:close/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2" name="Oval 214">
                <a:extLst>
                  <a:ext uri="{FF2B5EF4-FFF2-40B4-BE49-F238E27FC236}">
                    <a16:creationId xmlns="" xmlns:a16="http://schemas.microsoft.com/office/drawing/2014/main" id="{4089B69B-39AF-47E4-BB82-29A495E6BC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35450" y="2147888"/>
                <a:ext cx="1184275" cy="1349375"/>
              </a:xfrm>
              <a:prstGeom prst="ellipse">
                <a:avLst/>
              </a:prstGeom>
              <a:solidFill>
                <a:srgbClr val="E8F1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3" name="Oval 215">
                <a:extLst>
                  <a:ext uri="{FF2B5EF4-FFF2-40B4-BE49-F238E27FC236}">
                    <a16:creationId xmlns="" xmlns:a16="http://schemas.microsoft.com/office/drawing/2014/main" id="{E26E40DB-22B1-4444-B604-23D8465B24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35450" y="2147888"/>
                <a:ext cx="1184275" cy="1182688"/>
              </a:xfrm>
              <a:prstGeom prst="ellipse">
                <a:avLst/>
              </a:prstGeom>
              <a:solidFill>
                <a:srgbClr val="AFDA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4" name="Freeform 216">
                <a:extLst>
                  <a:ext uri="{FF2B5EF4-FFF2-40B4-BE49-F238E27FC236}">
                    <a16:creationId xmlns="" xmlns:a16="http://schemas.microsoft.com/office/drawing/2014/main" id="{1A035349-CA0E-4179-8A19-65CF84BF0D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00525" y="2111376"/>
                <a:ext cx="1254125" cy="1255713"/>
              </a:xfrm>
              <a:custGeom>
                <a:avLst/>
                <a:gdLst>
                  <a:gd name="T0" fmla="*/ 409 w 421"/>
                  <a:gd name="T1" fmla="*/ 211 h 421"/>
                  <a:gd name="T2" fmla="*/ 397 w 421"/>
                  <a:gd name="T3" fmla="*/ 211 h 421"/>
                  <a:gd name="T4" fmla="*/ 343 w 421"/>
                  <a:gd name="T5" fmla="*/ 342 h 421"/>
                  <a:gd name="T6" fmla="*/ 211 w 421"/>
                  <a:gd name="T7" fmla="*/ 397 h 421"/>
                  <a:gd name="T8" fmla="*/ 79 w 421"/>
                  <a:gd name="T9" fmla="*/ 342 h 421"/>
                  <a:gd name="T10" fmla="*/ 24 w 421"/>
                  <a:gd name="T11" fmla="*/ 211 h 421"/>
                  <a:gd name="T12" fmla="*/ 79 w 421"/>
                  <a:gd name="T13" fmla="*/ 79 h 421"/>
                  <a:gd name="T14" fmla="*/ 211 w 421"/>
                  <a:gd name="T15" fmla="*/ 24 h 421"/>
                  <a:gd name="T16" fmla="*/ 343 w 421"/>
                  <a:gd name="T17" fmla="*/ 79 h 421"/>
                  <a:gd name="T18" fmla="*/ 397 w 421"/>
                  <a:gd name="T19" fmla="*/ 211 h 421"/>
                  <a:gd name="T20" fmla="*/ 409 w 421"/>
                  <a:gd name="T21" fmla="*/ 211 h 421"/>
                  <a:gd name="T22" fmla="*/ 421 w 421"/>
                  <a:gd name="T23" fmla="*/ 211 h 421"/>
                  <a:gd name="T24" fmla="*/ 360 w 421"/>
                  <a:gd name="T25" fmla="*/ 62 h 421"/>
                  <a:gd name="T26" fmla="*/ 211 w 421"/>
                  <a:gd name="T27" fmla="*/ 0 h 421"/>
                  <a:gd name="T28" fmla="*/ 62 w 421"/>
                  <a:gd name="T29" fmla="*/ 62 h 421"/>
                  <a:gd name="T30" fmla="*/ 0 w 421"/>
                  <a:gd name="T31" fmla="*/ 211 h 421"/>
                  <a:gd name="T32" fmla="*/ 62 w 421"/>
                  <a:gd name="T33" fmla="*/ 359 h 421"/>
                  <a:gd name="T34" fmla="*/ 211 w 421"/>
                  <a:gd name="T35" fmla="*/ 421 h 421"/>
                  <a:gd name="T36" fmla="*/ 360 w 421"/>
                  <a:gd name="T37" fmla="*/ 359 h 421"/>
                  <a:gd name="T38" fmla="*/ 421 w 421"/>
                  <a:gd name="T39" fmla="*/ 211 h 421"/>
                  <a:gd name="T40" fmla="*/ 409 w 421"/>
                  <a:gd name="T41" fmla="*/ 211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1" h="421">
                    <a:moveTo>
                      <a:pt x="409" y="211"/>
                    </a:moveTo>
                    <a:cubicBezTo>
                      <a:pt x="397" y="211"/>
                      <a:pt x="397" y="211"/>
                      <a:pt x="397" y="211"/>
                    </a:cubicBezTo>
                    <a:cubicBezTo>
                      <a:pt x="397" y="262"/>
                      <a:pt x="377" y="309"/>
                      <a:pt x="343" y="342"/>
                    </a:cubicBezTo>
                    <a:cubicBezTo>
                      <a:pt x="309" y="376"/>
                      <a:pt x="262" y="397"/>
                      <a:pt x="211" y="397"/>
                    </a:cubicBezTo>
                    <a:cubicBezTo>
                      <a:pt x="159" y="397"/>
                      <a:pt x="113" y="376"/>
                      <a:pt x="79" y="342"/>
                    </a:cubicBezTo>
                    <a:cubicBezTo>
                      <a:pt x="45" y="309"/>
                      <a:pt x="24" y="262"/>
                      <a:pt x="24" y="211"/>
                    </a:cubicBezTo>
                    <a:cubicBezTo>
                      <a:pt x="24" y="159"/>
                      <a:pt x="45" y="112"/>
                      <a:pt x="79" y="79"/>
                    </a:cubicBezTo>
                    <a:cubicBezTo>
                      <a:pt x="113" y="45"/>
                      <a:pt x="159" y="24"/>
                      <a:pt x="211" y="24"/>
                    </a:cubicBezTo>
                    <a:cubicBezTo>
                      <a:pt x="262" y="24"/>
                      <a:pt x="309" y="45"/>
                      <a:pt x="343" y="79"/>
                    </a:cubicBezTo>
                    <a:cubicBezTo>
                      <a:pt x="377" y="112"/>
                      <a:pt x="397" y="159"/>
                      <a:pt x="397" y="211"/>
                    </a:cubicBezTo>
                    <a:cubicBezTo>
                      <a:pt x="409" y="211"/>
                      <a:pt x="409" y="211"/>
                      <a:pt x="409" y="211"/>
                    </a:cubicBezTo>
                    <a:cubicBezTo>
                      <a:pt x="421" y="211"/>
                      <a:pt x="421" y="211"/>
                      <a:pt x="421" y="211"/>
                    </a:cubicBezTo>
                    <a:cubicBezTo>
                      <a:pt x="421" y="152"/>
                      <a:pt x="398" y="100"/>
                      <a:pt x="360" y="62"/>
                    </a:cubicBezTo>
                    <a:cubicBezTo>
                      <a:pt x="322" y="24"/>
                      <a:pt x="269" y="0"/>
                      <a:pt x="211" y="0"/>
                    </a:cubicBezTo>
                    <a:cubicBezTo>
                      <a:pt x="153" y="0"/>
                      <a:pt x="100" y="24"/>
                      <a:pt x="62" y="62"/>
                    </a:cubicBezTo>
                    <a:cubicBezTo>
                      <a:pt x="24" y="100"/>
                      <a:pt x="0" y="152"/>
                      <a:pt x="0" y="211"/>
                    </a:cubicBezTo>
                    <a:cubicBezTo>
                      <a:pt x="0" y="269"/>
                      <a:pt x="24" y="321"/>
                      <a:pt x="62" y="359"/>
                    </a:cubicBezTo>
                    <a:cubicBezTo>
                      <a:pt x="100" y="397"/>
                      <a:pt x="153" y="421"/>
                      <a:pt x="211" y="421"/>
                    </a:cubicBezTo>
                    <a:cubicBezTo>
                      <a:pt x="269" y="421"/>
                      <a:pt x="322" y="397"/>
                      <a:pt x="360" y="359"/>
                    </a:cubicBezTo>
                    <a:cubicBezTo>
                      <a:pt x="398" y="321"/>
                      <a:pt x="421" y="269"/>
                      <a:pt x="421" y="211"/>
                    </a:cubicBezTo>
                    <a:lnTo>
                      <a:pt x="409" y="211"/>
                    </a:lnTo>
                    <a:close/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5" name="Oval 217">
                <a:extLst>
                  <a:ext uri="{FF2B5EF4-FFF2-40B4-BE49-F238E27FC236}">
                    <a16:creationId xmlns="" xmlns:a16="http://schemas.microsoft.com/office/drawing/2014/main" id="{B1A9D683-6407-4E9B-AFA4-89F307F18F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35450" y="2033588"/>
                <a:ext cx="1184275" cy="1184275"/>
              </a:xfrm>
              <a:prstGeom prst="ellipse">
                <a:avLst/>
              </a:prstGeom>
              <a:solidFill>
                <a:srgbClr val="AFDA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6" name="Freeform 218">
                <a:extLst>
                  <a:ext uri="{FF2B5EF4-FFF2-40B4-BE49-F238E27FC236}">
                    <a16:creationId xmlns="" xmlns:a16="http://schemas.microsoft.com/office/drawing/2014/main" id="{F383FD4C-6DDA-4D61-B829-8C7BD6995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00525" y="1998663"/>
                <a:ext cx="1254125" cy="1254125"/>
              </a:xfrm>
              <a:custGeom>
                <a:avLst/>
                <a:gdLst>
                  <a:gd name="T0" fmla="*/ 409 w 421"/>
                  <a:gd name="T1" fmla="*/ 210 h 421"/>
                  <a:gd name="T2" fmla="*/ 397 w 421"/>
                  <a:gd name="T3" fmla="*/ 210 h 421"/>
                  <a:gd name="T4" fmla="*/ 343 w 421"/>
                  <a:gd name="T5" fmla="*/ 342 h 421"/>
                  <a:gd name="T6" fmla="*/ 211 w 421"/>
                  <a:gd name="T7" fmla="*/ 397 h 421"/>
                  <a:gd name="T8" fmla="*/ 79 w 421"/>
                  <a:gd name="T9" fmla="*/ 342 h 421"/>
                  <a:gd name="T10" fmla="*/ 24 w 421"/>
                  <a:gd name="T11" fmla="*/ 210 h 421"/>
                  <a:gd name="T12" fmla="*/ 79 w 421"/>
                  <a:gd name="T13" fmla="*/ 78 h 421"/>
                  <a:gd name="T14" fmla="*/ 211 w 421"/>
                  <a:gd name="T15" fmla="*/ 24 h 421"/>
                  <a:gd name="T16" fmla="*/ 343 w 421"/>
                  <a:gd name="T17" fmla="*/ 78 h 421"/>
                  <a:gd name="T18" fmla="*/ 397 w 421"/>
                  <a:gd name="T19" fmla="*/ 210 h 421"/>
                  <a:gd name="T20" fmla="*/ 409 w 421"/>
                  <a:gd name="T21" fmla="*/ 210 h 421"/>
                  <a:gd name="T22" fmla="*/ 421 w 421"/>
                  <a:gd name="T23" fmla="*/ 210 h 421"/>
                  <a:gd name="T24" fmla="*/ 360 w 421"/>
                  <a:gd name="T25" fmla="*/ 61 h 421"/>
                  <a:gd name="T26" fmla="*/ 211 w 421"/>
                  <a:gd name="T27" fmla="*/ 0 h 421"/>
                  <a:gd name="T28" fmla="*/ 62 w 421"/>
                  <a:gd name="T29" fmla="*/ 61 h 421"/>
                  <a:gd name="T30" fmla="*/ 0 w 421"/>
                  <a:gd name="T31" fmla="*/ 210 h 421"/>
                  <a:gd name="T32" fmla="*/ 62 w 421"/>
                  <a:gd name="T33" fmla="*/ 359 h 421"/>
                  <a:gd name="T34" fmla="*/ 211 w 421"/>
                  <a:gd name="T35" fmla="*/ 421 h 421"/>
                  <a:gd name="T36" fmla="*/ 360 w 421"/>
                  <a:gd name="T37" fmla="*/ 359 h 421"/>
                  <a:gd name="T38" fmla="*/ 421 w 421"/>
                  <a:gd name="T39" fmla="*/ 210 h 421"/>
                  <a:gd name="T40" fmla="*/ 409 w 421"/>
                  <a:gd name="T41" fmla="*/ 21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1" h="421">
                    <a:moveTo>
                      <a:pt x="409" y="210"/>
                    </a:moveTo>
                    <a:cubicBezTo>
                      <a:pt x="397" y="210"/>
                      <a:pt x="397" y="210"/>
                      <a:pt x="397" y="210"/>
                    </a:cubicBezTo>
                    <a:cubicBezTo>
                      <a:pt x="397" y="262"/>
                      <a:pt x="377" y="308"/>
                      <a:pt x="343" y="342"/>
                    </a:cubicBezTo>
                    <a:cubicBezTo>
                      <a:pt x="309" y="376"/>
                      <a:pt x="262" y="397"/>
                      <a:pt x="211" y="397"/>
                    </a:cubicBezTo>
                    <a:cubicBezTo>
                      <a:pt x="159" y="397"/>
                      <a:pt x="113" y="376"/>
                      <a:pt x="79" y="342"/>
                    </a:cubicBezTo>
                    <a:cubicBezTo>
                      <a:pt x="45" y="308"/>
                      <a:pt x="24" y="262"/>
                      <a:pt x="24" y="210"/>
                    </a:cubicBezTo>
                    <a:cubicBezTo>
                      <a:pt x="24" y="159"/>
                      <a:pt x="45" y="112"/>
                      <a:pt x="79" y="78"/>
                    </a:cubicBezTo>
                    <a:cubicBezTo>
                      <a:pt x="113" y="44"/>
                      <a:pt x="159" y="24"/>
                      <a:pt x="211" y="24"/>
                    </a:cubicBezTo>
                    <a:cubicBezTo>
                      <a:pt x="262" y="24"/>
                      <a:pt x="309" y="44"/>
                      <a:pt x="343" y="78"/>
                    </a:cubicBezTo>
                    <a:cubicBezTo>
                      <a:pt x="377" y="112"/>
                      <a:pt x="397" y="159"/>
                      <a:pt x="397" y="210"/>
                    </a:cubicBezTo>
                    <a:cubicBezTo>
                      <a:pt x="409" y="210"/>
                      <a:pt x="409" y="210"/>
                      <a:pt x="409" y="210"/>
                    </a:cubicBezTo>
                    <a:cubicBezTo>
                      <a:pt x="421" y="210"/>
                      <a:pt x="421" y="210"/>
                      <a:pt x="421" y="210"/>
                    </a:cubicBezTo>
                    <a:cubicBezTo>
                      <a:pt x="421" y="152"/>
                      <a:pt x="398" y="99"/>
                      <a:pt x="360" y="61"/>
                    </a:cubicBezTo>
                    <a:cubicBezTo>
                      <a:pt x="322" y="23"/>
                      <a:pt x="269" y="0"/>
                      <a:pt x="211" y="0"/>
                    </a:cubicBezTo>
                    <a:cubicBezTo>
                      <a:pt x="153" y="0"/>
                      <a:pt x="100" y="23"/>
                      <a:pt x="62" y="61"/>
                    </a:cubicBezTo>
                    <a:cubicBezTo>
                      <a:pt x="24" y="99"/>
                      <a:pt x="0" y="152"/>
                      <a:pt x="0" y="210"/>
                    </a:cubicBezTo>
                    <a:cubicBezTo>
                      <a:pt x="0" y="268"/>
                      <a:pt x="24" y="321"/>
                      <a:pt x="62" y="359"/>
                    </a:cubicBezTo>
                    <a:cubicBezTo>
                      <a:pt x="100" y="397"/>
                      <a:pt x="153" y="421"/>
                      <a:pt x="211" y="421"/>
                    </a:cubicBezTo>
                    <a:cubicBezTo>
                      <a:pt x="269" y="421"/>
                      <a:pt x="322" y="397"/>
                      <a:pt x="360" y="359"/>
                    </a:cubicBezTo>
                    <a:cubicBezTo>
                      <a:pt x="398" y="321"/>
                      <a:pt x="421" y="268"/>
                      <a:pt x="421" y="210"/>
                    </a:cubicBezTo>
                    <a:lnTo>
                      <a:pt x="409" y="210"/>
                    </a:lnTo>
                    <a:close/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7" name="Freeform 219">
                <a:extLst>
                  <a:ext uri="{FF2B5EF4-FFF2-40B4-BE49-F238E27FC236}">
                    <a16:creationId xmlns="" xmlns:a16="http://schemas.microsoft.com/office/drawing/2014/main" id="{1B075DBA-F8FF-43FE-8906-49E6EFE28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11663" y="2457451"/>
                <a:ext cx="211138" cy="333375"/>
              </a:xfrm>
              <a:custGeom>
                <a:avLst/>
                <a:gdLst>
                  <a:gd name="T0" fmla="*/ 7 w 71"/>
                  <a:gd name="T1" fmla="*/ 98 h 112"/>
                  <a:gd name="T2" fmla="*/ 28 w 71"/>
                  <a:gd name="T3" fmla="*/ 98 h 112"/>
                  <a:gd name="T4" fmla="*/ 28 w 71"/>
                  <a:gd name="T5" fmla="*/ 14 h 112"/>
                  <a:gd name="T6" fmla="*/ 7 w 71"/>
                  <a:gd name="T7" fmla="*/ 14 h 112"/>
                  <a:gd name="T8" fmla="*/ 2 w 71"/>
                  <a:gd name="T9" fmla="*/ 12 h 112"/>
                  <a:gd name="T10" fmla="*/ 0 w 71"/>
                  <a:gd name="T11" fmla="*/ 7 h 112"/>
                  <a:gd name="T12" fmla="*/ 2 w 71"/>
                  <a:gd name="T13" fmla="*/ 2 h 112"/>
                  <a:gd name="T14" fmla="*/ 7 w 71"/>
                  <a:gd name="T15" fmla="*/ 0 h 112"/>
                  <a:gd name="T16" fmla="*/ 43 w 71"/>
                  <a:gd name="T17" fmla="*/ 0 h 112"/>
                  <a:gd name="T18" fmla="*/ 43 w 71"/>
                  <a:gd name="T19" fmla="*/ 98 h 112"/>
                  <a:gd name="T20" fmla="*/ 57 w 71"/>
                  <a:gd name="T21" fmla="*/ 98 h 112"/>
                  <a:gd name="T22" fmla="*/ 57 w 71"/>
                  <a:gd name="T23" fmla="*/ 68 h 112"/>
                  <a:gd name="T24" fmla="*/ 59 w 71"/>
                  <a:gd name="T25" fmla="*/ 63 h 112"/>
                  <a:gd name="T26" fmla="*/ 64 w 71"/>
                  <a:gd name="T27" fmla="*/ 61 h 112"/>
                  <a:gd name="T28" fmla="*/ 69 w 71"/>
                  <a:gd name="T29" fmla="*/ 63 h 112"/>
                  <a:gd name="T30" fmla="*/ 71 w 71"/>
                  <a:gd name="T31" fmla="*/ 68 h 112"/>
                  <a:gd name="T32" fmla="*/ 71 w 71"/>
                  <a:gd name="T33" fmla="*/ 105 h 112"/>
                  <a:gd name="T34" fmla="*/ 69 w 71"/>
                  <a:gd name="T35" fmla="*/ 110 h 112"/>
                  <a:gd name="T36" fmla="*/ 64 w 71"/>
                  <a:gd name="T37" fmla="*/ 112 h 112"/>
                  <a:gd name="T38" fmla="*/ 7 w 71"/>
                  <a:gd name="T39" fmla="*/ 112 h 112"/>
                  <a:gd name="T40" fmla="*/ 2 w 71"/>
                  <a:gd name="T41" fmla="*/ 110 h 112"/>
                  <a:gd name="T42" fmla="*/ 0 w 71"/>
                  <a:gd name="T43" fmla="*/ 105 h 112"/>
                  <a:gd name="T44" fmla="*/ 2 w 71"/>
                  <a:gd name="T45" fmla="*/ 100 h 112"/>
                  <a:gd name="T46" fmla="*/ 7 w 71"/>
                  <a:gd name="T47" fmla="*/ 9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1" h="112">
                    <a:moveTo>
                      <a:pt x="7" y="98"/>
                    </a:moveTo>
                    <a:cubicBezTo>
                      <a:pt x="28" y="98"/>
                      <a:pt x="28" y="98"/>
                      <a:pt x="28" y="98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5" y="14"/>
                      <a:pt x="3" y="14"/>
                      <a:pt x="2" y="12"/>
                    </a:cubicBezTo>
                    <a:cubicBezTo>
                      <a:pt x="1" y="11"/>
                      <a:pt x="0" y="9"/>
                      <a:pt x="0" y="7"/>
                    </a:cubicBezTo>
                    <a:cubicBezTo>
                      <a:pt x="0" y="5"/>
                      <a:pt x="1" y="4"/>
                      <a:pt x="2" y="2"/>
                    </a:cubicBezTo>
                    <a:cubicBezTo>
                      <a:pt x="3" y="1"/>
                      <a:pt x="5" y="0"/>
                      <a:pt x="7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98"/>
                      <a:pt x="43" y="98"/>
                      <a:pt x="43" y="98"/>
                    </a:cubicBezTo>
                    <a:cubicBezTo>
                      <a:pt x="57" y="98"/>
                      <a:pt x="57" y="98"/>
                      <a:pt x="57" y="98"/>
                    </a:cubicBezTo>
                    <a:cubicBezTo>
                      <a:pt x="57" y="68"/>
                      <a:pt x="57" y="68"/>
                      <a:pt x="57" y="68"/>
                    </a:cubicBezTo>
                    <a:cubicBezTo>
                      <a:pt x="57" y="67"/>
                      <a:pt x="57" y="65"/>
                      <a:pt x="59" y="63"/>
                    </a:cubicBezTo>
                    <a:cubicBezTo>
                      <a:pt x="60" y="62"/>
                      <a:pt x="62" y="61"/>
                      <a:pt x="64" y="61"/>
                    </a:cubicBezTo>
                    <a:cubicBezTo>
                      <a:pt x="66" y="61"/>
                      <a:pt x="67" y="62"/>
                      <a:pt x="69" y="63"/>
                    </a:cubicBezTo>
                    <a:cubicBezTo>
                      <a:pt x="70" y="65"/>
                      <a:pt x="71" y="66"/>
                      <a:pt x="71" y="68"/>
                    </a:cubicBezTo>
                    <a:cubicBezTo>
                      <a:pt x="71" y="105"/>
                      <a:pt x="71" y="105"/>
                      <a:pt x="71" y="105"/>
                    </a:cubicBezTo>
                    <a:cubicBezTo>
                      <a:pt x="71" y="107"/>
                      <a:pt x="70" y="109"/>
                      <a:pt x="69" y="110"/>
                    </a:cubicBezTo>
                    <a:cubicBezTo>
                      <a:pt x="67" y="111"/>
                      <a:pt x="66" y="112"/>
                      <a:pt x="64" y="112"/>
                    </a:cubicBezTo>
                    <a:cubicBezTo>
                      <a:pt x="7" y="112"/>
                      <a:pt x="7" y="112"/>
                      <a:pt x="7" y="112"/>
                    </a:cubicBezTo>
                    <a:cubicBezTo>
                      <a:pt x="5" y="112"/>
                      <a:pt x="3" y="111"/>
                      <a:pt x="2" y="110"/>
                    </a:cubicBezTo>
                    <a:cubicBezTo>
                      <a:pt x="0" y="109"/>
                      <a:pt x="0" y="107"/>
                      <a:pt x="0" y="105"/>
                    </a:cubicBezTo>
                    <a:cubicBezTo>
                      <a:pt x="0" y="103"/>
                      <a:pt x="0" y="101"/>
                      <a:pt x="2" y="100"/>
                    </a:cubicBezTo>
                    <a:cubicBezTo>
                      <a:pt x="3" y="99"/>
                      <a:pt x="5" y="98"/>
                      <a:pt x="7" y="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8" name="Freeform 220">
                <a:extLst>
                  <a:ext uri="{FF2B5EF4-FFF2-40B4-BE49-F238E27FC236}">
                    <a16:creationId xmlns="" xmlns:a16="http://schemas.microsoft.com/office/drawing/2014/main" id="{2C1716F1-C8F2-4455-ADEB-CDCA4118F6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121225" y="2457451"/>
                <a:ext cx="212725" cy="333375"/>
              </a:xfrm>
              <a:custGeom>
                <a:avLst/>
                <a:gdLst>
                  <a:gd name="T0" fmla="*/ 0 w 71"/>
                  <a:gd name="T1" fmla="*/ 98 h 112"/>
                  <a:gd name="T2" fmla="*/ 0 w 71"/>
                  <a:gd name="T3" fmla="*/ 14 h 112"/>
                  <a:gd name="T4" fmla="*/ 4 w 71"/>
                  <a:gd name="T5" fmla="*/ 4 h 112"/>
                  <a:gd name="T6" fmla="*/ 14 w 71"/>
                  <a:gd name="T7" fmla="*/ 0 h 112"/>
                  <a:gd name="T8" fmla="*/ 58 w 71"/>
                  <a:gd name="T9" fmla="*/ 0 h 112"/>
                  <a:gd name="T10" fmla="*/ 67 w 71"/>
                  <a:gd name="T11" fmla="*/ 4 h 112"/>
                  <a:gd name="T12" fmla="*/ 71 w 71"/>
                  <a:gd name="T13" fmla="*/ 14 h 112"/>
                  <a:gd name="T14" fmla="*/ 71 w 71"/>
                  <a:gd name="T15" fmla="*/ 98 h 112"/>
                  <a:gd name="T16" fmla="*/ 67 w 71"/>
                  <a:gd name="T17" fmla="*/ 108 h 112"/>
                  <a:gd name="T18" fmla="*/ 58 w 71"/>
                  <a:gd name="T19" fmla="*/ 112 h 112"/>
                  <a:gd name="T20" fmla="*/ 14 w 71"/>
                  <a:gd name="T21" fmla="*/ 112 h 112"/>
                  <a:gd name="T22" fmla="*/ 4 w 71"/>
                  <a:gd name="T23" fmla="*/ 108 h 112"/>
                  <a:gd name="T24" fmla="*/ 0 w 71"/>
                  <a:gd name="T25" fmla="*/ 98 h 112"/>
                  <a:gd name="T26" fmla="*/ 57 w 71"/>
                  <a:gd name="T27" fmla="*/ 98 h 112"/>
                  <a:gd name="T28" fmla="*/ 57 w 71"/>
                  <a:gd name="T29" fmla="*/ 14 h 112"/>
                  <a:gd name="T30" fmla="*/ 14 w 71"/>
                  <a:gd name="T31" fmla="*/ 14 h 112"/>
                  <a:gd name="T32" fmla="*/ 14 w 71"/>
                  <a:gd name="T33" fmla="*/ 98 h 112"/>
                  <a:gd name="T34" fmla="*/ 57 w 71"/>
                  <a:gd name="T35" fmla="*/ 9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112">
                    <a:moveTo>
                      <a:pt x="0" y="9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0"/>
                      <a:pt x="1" y="7"/>
                      <a:pt x="4" y="4"/>
                    </a:cubicBezTo>
                    <a:cubicBezTo>
                      <a:pt x="7" y="1"/>
                      <a:pt x="10" y="0"/>
                      <a:pt x="14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2" y="0"/>
                      <a:pt x="65" y="1"/>
                      <a:pt x="67" y="4"/>
                    </a:cubicBezTo>
                    <a:cubicBezTo>
                      <a:pt x="70" y="7"/>
                      <a:pt x="71" y="10"/>
                      <a:pt x="71" y="14"/>
                    </a:cubicBezTo>
                    <a:cubicBezTo>
                      <a:pt x="71" y="98"/>
                      <a:pt x="71" y="98"/>
                      <a:pt x="71" y="98"/>
                    </a:cubicBezTo>
                    <a:cubicBezTo>
                      <a:pt x="71" y="102"/>
                      <a:pt x="70" y="105"/>
                      <a:pt x="67" y="108"/>
                    </a:cubicBezTo>
                    <a:cubicBezTo>
                      <a:pt x="65" y="111"/>
                      <a:pt x="61" y="112"/>
                      <a:pt x="58" y="112"/>
                    </a:cubicBezTo>
                    <a:cubicBezTo>
                      <a:pt x="14" y="112"/>
                      <a:pt x="14" y="112"/>
                      <a:pt x="14" y="112"/>
                    </a:cubicBezTo>
                    <a:cubicBezTo>
                      <a:pt x="10" y="112"/>
                      <a:pt x="7" y="111"/>
                      <a:pt x="4" y="108"/>
                    </a:cubicBezTo>
                    <a:cubicBezTo>
                      <a:pt x="1" y="105"/>
                      <a:pt x="0" y="102"/>
                      <a:pt x="0" y="98"/>
                    </a:cubicBezTo>
                    <a:close/>
                    <a:moveTo>
                      <a:pt x="57" y="98"/>
                    </a:moveTo>
                    <a:cubicBezTo>
                      <a:pt x="57" y="14"/>
                      <a:pt x="57" y="14"/>
                      <a:pt x="57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98"/>
                      <a:pt x="14" y="98"/>
                      <a:pt x="14" y="98"/>
                    </a:cubicBezTo>
                    <a:lnTo>
                      <a:pt x="57" y="9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9" name="Freeform 221">
                <a:extLst>
                  <a:ext uri="{FF2B5EF4-FFF2-40B4-BE49-F238E27FC236}">
                    <a16:creationId xmlns="" xmlns:a16="http://schemas.microsoft.com/office/drawing/2014/main" id="{487C84E9-E41E-4927-B0B7-A9160F02B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32375" y="2457451"/>
                <a:ext cx="214313" cy="333375"/>
              </a:xfrm>
              <a:custGeom>
                <a:avLst/>
                <a:gdLst>
                  <a:gd name="T0" fmla="*/ 72 w 72"/>
                  <a:gd name="T1" fmla="*/ 56 h 112"/>
                  <a:gd name="T2" fmla="*/ 72 w 72"/>
                  <a:gd name="T3" fmla="*/ 81 h 112"/>
                  <a:gd name="T4" fmla="*/ 70 w 72"/>
                  <a:gd name="T5" fmla="*/ 86 h 112"/>
                  <a:gd name="T6" fmla="*/ 65 w 72"/>
                  <a:gd name="T7" fmla="*/ 88 h 112"/>
                  <a:gd name="T8" fmla="*/ 43 w 72"/>
                  <a:gd name="T9" fmla="*/ 88 h 112"/>
                  <a:gd name="T10" fmla="*/ 43 w 72"/>
                  <a:gd name="T11" fmla="*/ 105 h 112"/>
                  <a:gd name="T12" fmla="*/ 41 w 72"/>
                  <a:gd name="T13" fmla="*/ 110 h 112"/>
                  <a:gd name="T14" fmla="*/ 36 w 72"/>
                  <a:gd name="T15" fmla="*/ 112 h 112"/>
                  <a:gd name="T16" fmla="*/ 31 w 72"/>
                  <a:gd name="T17" fmla="*/ 110 h 112"/>
                  <a:gd name="T18" fmla="*/ 29 w 72"/>
                  <a:gd name="T19" fmla="*/ 105 h 112"/>
                  <a:gd name="T20" fmla="*/ 29 w 72"/>
                  <a:gd name="T21" fmla="*/ 88 h 112"/>
                  <a:gd name="T22" fmla="*/ 8 w 72"/>
                  <a:gd name="T23" fmla="*/ 88 h 112"/>
                  <a:gd name="T24" fmla="*/ 3 w 72"/>
                  <a:gd name="T25" fmla="*/ 86 h 112"/>
                  <a:gd name="T26" fmla="*/ 0 w 72"/>
                  <a:gd name="T27" fmla="*/ 80 h 112"/>
                  <a:gd name="T28" fmla="*/ 3 w 72"/>
                  <a:gd name="T29" fmla="*/ 75 h 112"/>
                  <a:gd name="T30" fmla="*/ 8 w 72"/>
                  <a:gd name="T31" fmla="*/ 73 h 112"/>
                  <a:gd name="T32" fmla="*/ 58 w 72"/>
                  <a:gd name="T33" fmla="*/ 73 h 112"/>
                  <a:gd name="T34" fmla="*/ 58 w 72"/>
                  <a:gd name="T35" fmla="*/ 63 h 112"/>
                  <a:gd name="T36" fmla="*/ 8 w 72"/>
                  <a:gd name="T37" fmla="*/ 63 h 112"/>
                  <a:gd name="T38" fmla="*/ 3 w 72"/>
                  <a:gd name="T39" fmla="*/ 61 h 112"/>
                  <a:gd name="T40" fmla="*/ 1 w 72"/>
                  <a:gd name="T41" fmla="*/ 56 h 112"/>
                  <a:gd name="T42" fmla="*/ 1 w 72"/>
                  <a:gd name="T43" fmla="*/ 32 h 112"/>
                  <a:gd name="T44" fmla="*/ 3 w 72"/>
                  <a:gd name="T45" fmla="*/ 27 h 112"/>
                  <a:gd name="T46" fmla="*/ 8 w 72"/>
                  <a:gd name="T47" fmla="*/ 25 h 112"/>
                  <a:gd name="T48" fmla="*/ 29 w 72"/>
                  <a:gd name="T49" fmla="*/ 25 h 112"/>
                  <a:gd name="T50" fmla="*/ 29 w 72"/>
                  <a:gd name="T51" fmla="*/ 7 h 112"/>
                  <a:gd name="T52" fmla="*/ 31 w 72"/>
                  <a:gd name="T53" fmla="*/ 2 h 112"/>
                  <a:gd name="T54" fmla="*/ 36 w 72"/>
                  <a:gd name="T55" fmla="*/ 0 h 112"/>
                  <a:gd name="T56" fmla="*/ 41 w 72"/>
                  <a:gd name="T57" fmla="*/ 2 h 112"/>
                  <a:gd name="T58" fmla="*/ 43 w 72"/>
                  <a:gd name="T59" fmla="*/ 7 h 112"/>
                  <a:gd name="T60" fmla="*/ 43 w 72"/>
                  <a:gd name="T61" fmla="*/ 25 h 112"/>
                  <a:gd name="T62" fmla="*/ 65 w 72"/>
                  <a:gd name="T63" fmla="*/ 25 h 112"/>
                  <a:gd name="T64" fmla="*/ 70 w 72"/>
                  <a:gd name="T65" fmla="*/ 27 h 112"/>
                  <a:gd name="T66" fmla="*/ 72 w 72"/>
                  <a:gd name="T67" fmla="*/ 32 h 112"/>
                  <a:gd name="T68" fmla="*/ 70 w 72"/>
                  <a:gd name="T69" fmla="*/ 37 h 112"/>
                  <a:gd name="T70" fmla="*/ 65 w 72"/>
                  <a:gd name="T71" fmla="*/ 39 h 112"/>
                  <a:gd name="T72" fmla="*/ 15 w 72"/>
                  <a:gd name="T73" fmla="*/ 39 h 112"/>
                  <a:gd name="T74" fmla="*/ 15 w 72"/>
                  <a:gd name="T75" fmla="*/ 49 h 112"/>
                  <a:gd name="T76" fmla="*/ 65 w 72"/>
                  <a:gd name="T77" fmla="*/ 49 h 112"/>
                  <a:gd name="T78" fmla="*/ 70 w 72"/>
                  <a:gd name="T79" fmla="*/ 51 h 112"/>
                  <a:gd name="T80" fmla="*/ 72 w 72"/>
                  <a:gd name="T81" fmla="*/ 5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2" h="112">
                    <a:moveTo>
                      <a:pt x="72" y="56"/>
                    </a:moveTo>
                    <a:cubicBezTo>
                      <a:pt x="72" y="81"/>
                      <a:pt x="72" y="81"/>
                      <a:pt x="72" y="81"/>
                    </a:cubicBezTo>
                    <a:cubicBezTo>
                      <a:pt x="72" y="83"/>
                      <a:pt x="71" y="84"/>
                      <a:pt x="70" y="86"/>
                    </a:cubicBezTo>
                    <a:cubicBezTo>
                      <a:pt x="69" y="87"/>
                      <a:pt x="67" y="88"/>
                      <a:pt x="65" y="88"/>
                    </a:cubicBezTo>
                    <a:cubicBezTo>
                      <a:pt x="43" y="88"/>
                      <a:pt x="43" y="88"/>
                      <a:pt x="43" y="88"/>
                    </a:cubicBezTo>
                    <a:cubicBezTo>
                      <a:pt x="43" y="105"/>
                      <a:pt x="43" y="105"/>
                      <a:pt x="43" y="105"/>
                    </a:cubicBezTo>
                    <a:cubicBezTo>
                      <a:pt x="43" y="107"/>
                      <a:pt x="43" y="109"/>
                      <a:pt x="41" y="110"/>
                    </a:cubicBezTo>
                    <a:cubicBezTo>
                      <a:pt x="40" y="111"/>
                      <a:pt x="38" y="112"/>
                      <a:pt x="36" y="112"/>
                    </a:cubicBezTo>
                    <a:cubicBezTo>
                      <a:pt x="34" y="112"/>
                      <a:pt x="32" y="111"/>
                      <a:pt x="31" y="110"/>
                    </a:cubicBezTo>
                    <a:cubicBezTo>
                      <a:pt x="30" y="109"/>
                      <a:pt x="29" y="107"/>
                      <a:pt x="29" y="105"/>
                    </a:cubicBezTo>
                    <a:cubicBezTo>
                      <a:pt x="29" y="88"/>
                      <a:pt x="29" y="88"/>
                      <a:pt x="29" y="88"/>
                    </a:cubicBezTo>
                    <a:cubicBezTo>
                      <a:pt x="8" y="88"/>
                      <a:pt x="8" y="88"/>
                      <a:pt x="8" y="88"/>
                    </a:cubicBezTo>
                    <a:cubicBezTo>
                      <a:pt x="6" y="88"/>
                      <a:pt x="4" y="87"/>
                      <a:pt x="3" y="86"/>
                    </a:cubicBezTo>
                    <a:cubicBezTo>
                      <a:pt x="1" y="84"/>
                      <a:pt x="0" y="82"/>
                      <a:pt x="0" y="80"/>
                    </a:cubicBezTo>
                    <a:cubicBezTo>
                      <a:pt x="0" y="79"/>
                      <a:pt x="1" y="77"/>
                      <a:pt x="3" y="75"/>
                    </a:cubicBezTo>
                    <a:cubicBezTo>
                      <a:pt x="4" y="74"/>
                      <a:pt x="6" y="73"/>
                      <a:pt x="8" y="73"/>
                    </a:cubicBezTo>
                    <a:cubicBezTo>
                      <a:pt x="58" y="73"/>
                      <a:pt x="58" y="73"/>
                      <a:pt x="58" y="73"/>
                    </a:cubicBezTo>
                    <a:cubicBezTo>
                      <a:pt x="58" y="63"/>
                      <a:pt x="58" y="63"/>
                      <a:pt x="58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6" y="63"/>
                      <a:pt x="4" y="63"/>
                      <a:pt x="3" y="61"/>
                    </a:cubicBezTo>
                    <a:cubicBezTo>
                      <a:pt x="1" y="60"/>
                      <a:pt x="1" y="58"/>
                      <a:pt x="1" y="56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1" y="30"/>
                      <a:pt x="1" y="28"/>
                      <a:pt x="3" y="27"/>
                    </a:cubicBezTo>
                    <a:cubicBezTo>
                      <a:pt x="4" y="25"/>
                      <a:pt x="6" y="25"/>
                      <a:pt x="8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5"/>
                      <a:pt x="30" y="4"/>
                      <a:pt x="31" y="2"/>
                    </a:cubicBezTo>
                    <a:cubicBezTo>
                      <a:pt x="32" y="1"/>
                      <a:pt x="34" y="0"/>
                      <a:pt x="36" y="0"/>
                    </a:cubicBezTo>
                    <a:cubicBezTo>
                      <a:pt x="38" y="0"/>
                      <a:pt x="40" y="1"/>
                      <a:pt x="41" y="2"/>
                    </a:cubicBezTo>
                    <a:cubicBezTo>
                      <a:pt x="43" y="4"/>
                      <a:pt x="43" y="5"/>
                      <a:pt x="43" y="7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65" y="25"/>
                      <a:pt x="65" y="25"/>
                      <a:pt x="65" y="25"/>
                    </a:cubicBezTo>
                    <a:cubicBezTo>
                      <a:pt x="67" y="25"/>
                      <a:pt x="69" y="25"/>
                      <a:pt x="70" y="27"/>
                    </a:cubicBezTo>
                    <a:cubicBezTo>
                      <a:pt x="72" y="28"/>
                      <a:pt x="72" y="30"/>
                      <a:pt x="72" y="32"/>
                    </a:cubicBezTo>
                    <a:cubicBezTo>
                      <a:pt x="72" y="34"/>
                      <a:pt x="72" y="35"/>
                      <a:pt x="70" y="37"/>
                    </a:cubicBezTo>
                    <a:cubicBezTo>
                      <a:pt x="69" y="38"/>
                      <a:pt x="67" y="39"/>
                      <a:pt x="65" y="39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65" y="49"/>
                      <a:pt x="65" y="49"/>
                      <a:pt x="65" y="49"/>
                    </a:cubicBezTo>
                    <a:cubicBezTo>
                      <a:pt x="67" y="49"/>
                      <a:pt x="69" y="50"/>
                      <a:pt x="70" y="51"/>
                    </a:cubicBezTo>
                    <a:cubicBezTo>
                      <a:pt x="71" y="53"/>
                      <a:pt x="72" y="54"/>
                      <a:pt x="72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60" name="Group 559">
              <a:extLst>
                <a:ext uri="{FF2B5EF4-FFF2-40B4-BE49-F238E27FC236}">
                  <a16:creationId xmlns="" xmlns:a16="http://schemas.microsoft.com/office/drawing/2014/main" id="{C366A6B9-5948-4A39-A1C1-50F17BE25229}"/>
                </a:ext>
              </a:extLst>
            </p:cNvPr>
            <p:cNvGrpSpPr/>
            <p:nvPr/>
          </p:nvGrpSpPr>
          <p:grpSpPr>
            <a:xfrm>
              <a:off x="1878162" y="1526620"/>
              <a:ext cx="1681969" cy="1598261"/>
              <a:chOff x="3175" y="-1587"/>
              <a:chExt cx="5454650" cy="5183188"/>
            </a:xfrm>
          </p:grpSpPr>
          <p:sp>
            <p:nvSpPr>
              <p:cNvPr id="561" name="Freeform 5">
                <a:extLst>
                  <a:ext uri="{FF2B5EF4-FFF2-40B4-BE49-F238E27FC236}">
                    <a16:creationId xmlns="" xmlns:a16="http://schemas.microsoft.com/office/drawing/2014/main" id="{A54445F2-D227-4B30-B25C-9D941C5AFC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8" y="34926"/>
                <a:ext cx="5110163" cy="5110163"/>
              </a:xfrm>
              <a:custGeom>
                <a:avLst/>
                <a:gdLst>
                  <a:gd name="T0" fmla="*/ 1714 w 1714"/>
                  <a:gd name="T1" fmla="*/ 857 h 1715"/>
                  <a:gd name="T2" fmla="*/ 1680 w 1714"/>
                  <a:gd name="T3" fmla="*/ 1098 h 1715"/>
                  <a:gd name="T4" fmla="*/ 1238 w 1714"/>
                  <a:gd name="T5" fmla="*/ 1626 h 1715"/>
                  <a:gd name="T6" fmla="*/ 857 w 1714"/>
                  <a:gd name="T7" fmla="*/ 1715 h 1715"/>
                  <a:gd name="T8" fmla="*/ 0 w 1714"/>
                  <a:gd name="T9" fmla="*/ 857 h 1715"/>
                  <a:gd name="T10" fmla="*/ 857 w 1714"/>
                  <a:gd name="T11" fmla="*/ 0 h 1715"/>
                  <a:gd name="T12" fmla="*/ 1714 w 1714"/>
                  <a:gd name="T13" fmla="*/ 857 h 1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4" h="1715">
                    <a:moveTo>
                      <a:pt x="1714" y="857"/>
                    </a:moveTo>
                    <a:cubicBezTo>
                      <a:pt x="1714" y="941"/>
                      <a:pt x="1703" y="1021"/>
                      <a:pt x="1680" y="1098"/>
                    </a:cubicBezTo>
                    <a:cubicBezTo>
                      <a:pt x="1613" y="1329"/>
                      <a:pt x="1450" y="1520"/>
                      <a:pt x="1238" y="1626"/>
                    </a:cubicBezTo>
                    <a:cubicBezTo>
                      <a:pt x="1123" y="1683"/>
                      <a:pt x="994" y="1715"/>
                      <a:pt x="857" y="1715"/>
                    </a:cubicBezTo>
                    <a:cubicBezTo>
                      <a:pt x="383" y="1715"/>
                      <a:pt x="0" y="1331"/>
                      <a:pt x="0" y="857"/>
                    </a:cubicBezTo>
                    <a:cubicBezTo>
                      <a:pt x="0" y="384"/>
                      <a:pt x="383" y="0"/>
                      <a:pt x="857" y="0"/>
                    </a:cubicBezTo>
                    <a:cubicBezTo>
                      <a:pt x="1331" y="0"/>
                      <a:pt x="1714" y="384"/>
                      <a:pt x="1714" y="857"/>
                    </a:cubicBezTo>
                  </a:path>
                </a:pathLst>
              </a:custGeom>
              <a:solidFill>
                <a:srgbClr val="E4F3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2" name="Freeform 6">
                <a:extLst>
                  <a:ext uri="{FF2B5EF4-FFF2-40B4-BE49-F238E27FC236}">
                    <a16:creationId xmlns="" xmlns:a16="http://schemas.microsoft.com/office/drawing/2014/main" id="{516802DC-F1F5-4B49-936A-07B273971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5" y="-1587"/>
                <a:ext cx="5183188" cy="5183188"/>
              </a:xfrm>
              <a:custGeom>
                <a:avLst/>
                <a:gdLst>
                  <a:gd name="T0" fmla="*/ 1726 w 1738"/>
                  <a:gd name="T1" fmla="*/ 869 h 1739"/>
                  <a:gd name="T2" fmla="*/ 1714 w 1738"/>
                  <a:gd name="T3" fmla="*/ 869 h 1739"/>
                  <a:gd name="T4" fmla="*/ 1681 w 1738"/>
                  <a:gd name="T5" fmla="*/ 1106 h 1739"/>
                  <a:gd name="T6" fmla="*/ 1245 w 1738"/>
                  <a:gd name="T7" fmla="*/ 1627 h 1739"/>
                  <a:gd name="T8" fmla="*/ 869 w 1738"/>
                  <a:gd name="T9" fmla="*/ 1715 h 1739"/>
                  <a:gd name="T10" fmla="*/ 271 w 1738"/>
                  <a:gd name="T11" fmla="*/ 1467 h 1739"/>
                  <a:gd name="T12" fmla="*/ 24 w 1738"/>
                  <a:gd name="T13" fmla="*/ 869 h 1739"/>
                  <a:gd name="T14" fmla="*/ 271 w 1738"/>
                  <a:gd name="T15" fmla="*/ 272 h 1739"/>
                  <a:gd name="T16" fmla="*/ 869 w 1738"/>
                  <a:gd name="T17" fmla="*/ 24 h 1739"/>
                  <a:gd name="T18" fmla="*/ 1467 w 1738"/>
                  <a:gd name="T19" fmla="*/ 272 h 1739"/>
                  <a:gd name="T20" fmla="*/ 1714 w 1738"/>
                  <a:gd name="T21" fmla="*/ 869 h 1739"/>
                  <a:gd name="T22" fmla="*/ 1726 w 1738"/>
                  <a:gd name="T23" fmla="*/ 869 h 1739"/>
                  <a:gd name="T24" fmla="*/ 1738 w 1738"/>
                  <a:gd name="T25" fmla="*/ 869 h 1739"/>
                  <a:gd name="T26" fmla="*/ 869 w 1738"/>
                  <a:gd name="T27" fmla="*/ 0 h 1739"/>
                  <a:gd name="T28" fmla="*/ 0 w 1738"/>
                  <a:gd name="T29" fmla="*/ 869 h 1739"/>
                  <a:gd name="T30" fmla="*/ 869 w 1738"/>
                  <a:gd name="T31" fmla="*/ 1739 h 1739"/>
                  <a:gd name="T32" fmla="*/ 1255 w 1738"/>
                  <a:gd name="T33" fmla="*/ 1649 h 1739"/>
                  <a:gd name="T34" fmla="*/ 1704 w 1738"/>
                  <a:gd name="T35" fmla="*/ 1113 h 1739"/>
                  <a:gd name="T36" fmla="*/ 1738 w 1738"/>
                  <a:gd name="T37" fmla="*/ 869 h 1739"/>
                  <a:gd name="T38" fmla="*/ 1726 w 1738"/>
                  <a:gd name="T39" fmla="*/ 869 h 1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38" h="1739">
                    <a:moveTo>
                      <a:pt x="1726" y="869"/>
                    </a:moveTo>
                    <a:cubicBezTo>
                      <a:pt x="1714" y="869"/>
                      <a:pt x="1714" y="869"/>
                      <a:pt x="1714" y="869"/>
                    </a:cubicBezTo>
                    <a:cubicBezTo>
                      <a:pt x="1714" y="952"/>
                      <a:pt x="1703" y="1031"/>
                      <a:pt x="1681" y="1106"/>
                    </a:cubicBezTo>
                    <a:cubicBezTo>
                      <a:pt x="1614" y="1335"/>
                      <a:pt x="1454" y="1523"/>
                      <a:pt x="1245" y="1627"/>
                    </a:cubicBezTo>
                    <a:cubicBezTo>
                      <a:pt x="1131" y="1683"/>
                      <a:pt x="1004" y="1715"/>
                      <a:pt x="869" y="1715"/>
                    </a:cubicBezTo>
                    <a:cubicBezTo>
                      <a:pt x="636" y="1715"/>
                      <a:pt x="424" y="1620"/>
                      <a:pt x="271" y="1467"/>
                    </a:cubicBezTo>
                    <a:cubicBezTo>
                      <a:pt x="118" y="1314"/>
                      <a:pt x="24" y="1103"/>
                      <a:pt x="24" y="869"/>
                    </a:cubicBezTo>
                    <a:cubicBezTo>
                      <a:pt x="24" y="636"/>
                      <a:pt x="118" y="425"/>
                      <a:pt x="271" y="272"/>
                    </a:cubicBezTo>
                    <a:cubicBezTo>
                      <a:pt x="424" y="119"/>
                      <a:pt x="636" y="24"/>
                      <a:pt x="869" y="24"/>
                    </a:cubicBezTo>
                    <a:cubicBezTo>
                      <a:pt x="1103" y="24"/>
                      <a:pt x="1314" y="119"/>
                      <a:pt x="1467" y="272"/>
                    </a:cubicBezTo>
                    <a:cubicBezTo>
                      <a:pt x="1620" y="425"/>
                      <a:pt x="1714" y="636"/>
                      <a:pt x="1714" y="869"/>
                    </a:cubicBezTo>
                    <a:cubicBezTo>
                      <a:pt x="1726" y="869"/>
                      <a:pt x="1726" y="869"/>
                      <a:pt x="1726" y="869"/>
                    </a:cubicBezTo>
                    <a:cubicBezTo>
                      <a:pt x="1738" y="869"/>
                      <a:pt x="1738" y="869"/>
                      <a:pt x="1738" y="869"/>
                    </a:cubicBezTo>
                    <a:cubicBezTo>
                      <a:pt x="1738" y="389"/>
                      <a:pt x="1349" y="0"/>
                      <a:pt x="869" y="0"/>
                    </a:cubicBezTo>
                    <a:cubicBezTo>
                      <a:pt x="389" y="0"/>
                      <a:pt x="0" y="389"/>
                      <a:pt x="0" y="869"/>
                    </a:cubicBezTo>
                    <a:cubicBezTo>
                      <a:pt x="0" y="1350"/>
                      <a:pt x="389" y="1739"/>
                      <a:pt x="869" y="1739"/>
                    </a:cubicBezTo>
                    <a:cubicBezTo>
                      <a:pt x="1008" y="1739"/>
                      <a:pt x="1139" y="1706"/>
                      <a:pt x="1255" y="1649"/>
                    </a:cubicBezTo>
                    <a:cubicBezTo>
                      <a:pt x="1471" y="1542"/>
                      <a:pt x="1635" y="1348"/>
                      <a:pt x="1704" y="1113"/>
                    </a:cubicBezTo>
                    <a:cubicBezTo>
                      <a:pt x="1726" y="1036"/>
                      <a:pt x="1738" y="954"/>
                      <a:pt x="1738" y="869"/>
                    </a:cubicBezTo>
                    <a:cubicBezTo>
                      <a:pt x="1726" y="869"/>
                      <a:pt x="1726" y="869"/>
                      <a:pt x="1726" y="869"/>
                    </a:cubicBezTo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7" name="Oval 7">
                <a:extLst>
                  <a:ext uri="{FF2B5EF4-FFF2-40B4-BE49-F238E27FC236}">
                    <a16:creationId xmlns="" xmlns:a16="http://schemas.microsoft.com/office/drawing/2014/main" id="{0696402C-A5D0-49B5-AEF3-68EA6811B8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75" y="430213"/>
                <a:ext cx="4318000" cy="43195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8" name="Freeform 8">
                <a:extLst>
                  <a:ext uri="{FF2B5EF4-FFF2-40B4-BE49-F238E27FC236}">
                    <a16:creationId xmlns="" xmlns:a16="http://schemas.microsoft.com/office/drawing/2014/main" id="{D24A19D5-1D45-41FC-BE4E-8209A237A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050" y="395288"/>
                <a:ext cx="4389438" cy="4389438"/>
              </a:xfrm>
              <a:custGeom>
                <a:avLst/>
                <a:gdLst>
                  <a:gd name="T0" fmla="*/ 1460 w 1472"/>
                  <a:gd name="T1" fmla="*/ 736 h 1473"/>
                  <a:gd name="T2" fmla="*/ 1448 w 1472"/>
                  <a:gd name="T3" fmla="*/ 736 h 1473"/>
                  <a:gd name="T4" fmla="*/ 1240 w 1472"/>
                  <a:gd name="T5" fmla="*/ 1240 h 1473"/>
                  <a:gd name="T6" fmla="*/ 736 w 1472"/>
                  <a:gd name="T7" fmla="*/ 1449 h 1473"/>
                  <a:gd name="T8" fmla="*/ 232 w 1472"/>
                  <a:gd name="T9" fmla="*/ 1240 h 1473"/>
                  <a:gd name="T10" fmla="*/ 24 w 1472"/>
                  <a:gd name="T11" fmla="*/ 736 h 1473"/>
                  <a:gd name="T12" fmla="*/ 232 w 1472"/>
                  <a:gd name="T13" fmla="*/ 233 h 1473"/>
                  <a:gd name="T14" fmla="*/ 736 w 1472"/>
                  <a:gd name="T15" fmla="*/ 24 h 1473"/>
                  <a:gd name="T16" fmla="*/ 1240 w 1472"/>
                  <a:gd name="T17" fmla="*/ 233 h 1473"/>
                  <a:gd name="T18" fmla="*/ 1448 w 1472"/>
                  <a:gd name="T19" fmla="*/ 736 h 1473"/>
                  <a:gd name="T20" fmla="*/ 1460 w 1472"/>
                  <a:gd name="T21" fmla="*/ 736 h 1473"/>
                  <a:gd name="T22" fmla="*/ 1472 w 1472"/>
                  <a:gd name="T23" fmla="*/ 736 h 1473"/>
                  <a:gd name="T24" fmla="*/ 736 w 1472"/>
                  <a:gd name="T25" fmla="*/ 0 h 1473"/>
                  <a:gd name="T26" fmla="*/ 0 w 1472"/>
                  <a:gd name="T27" fmla="*/ 736 h 1473"/>
                  <a:gd name="T28" fmla="*/ 736 w 1472"/>
                  <a:gd name="T29" fmla="*/ 1473 h 1473"/>
                  <a:gd name="T30" fmla="*/ 1472 w 1472"/>
                  <a:gd name="T31" fmla="*/ 736 h 1473"/>
                  <a:gd name="T32" fmla="*/ 1460 w 1472"/>
                  <a:gd name="T33" fmla="*/ 736 h 1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72" h="1473">
                    <a:moveTo>
                      <a:pt x="1460" y="736"/>
                    </a:moveTo>
                    <a:cubicBezTo>
                      <a:pt x="1448" y="736"/>
                      <a:pt x="1448" y="736"/>
                      <a:pt x="1448" y="736"/>
                    </a:cubicBezTo>
                    <a:cubicBezTo>
                      <a:pt x="1448" y="933"/>
                      <a:pt x="1369" y="1111"/>
                      <a:pt x="1240" y="1240"/>
                    </a:cubicBezTo>
                    <a:cubicBezTo>
                      <a:pt x="1111" y="1369"/>
                      <a:pt x="933" y="1449"/>
                      <a:pt x="736" y="1449"/>
                    </a:cubicBezTo>
                    <a:cubicBezTo>
                      <a:pt x="539" y="1449"/>
                      <a:pt x="361" y="1369"/>
                      <a:pt x="232" y="1240"/>
                    </a:cubicBezTo>
                    <a:cubicBezTo>
                      <a:pt x="103" y="1111"/>
                      <a:pt x="24" y="933"/>
                      <a:pt x="24" y="736"/>
                    </a:cubicBezTo>
                    <a:cubicBezTo>
                      <a:pt x="24" y="540"/>
                      <a:pt x="103" y="362"/>
                      <a:pt x="232" y="233"/>
                    </a:cubicBezTo>
                    <a:cubicBezTo>
                      <a:pt x="361" y="104"/>
                      <a:pt x="539" y="24"/>
                      <a:pt x="736" y="24"/>
                    </a:cubicBezTo>
                    <a:cubicBezTo>
                      <a:pt x="933" y="24"/>
                      <a:pt x="1111" y="104"/>
                      <a:pt x="1240" y="233"/>
                    </a:cubicBezTo>
                    <a:cubicBezTo>
                      <a:pt x="1369" y="362"/>
                      <a:pt x="1448" y="540"/>
                      <a:pt x="1448" y="736"/>
                    </a:cubicBezTo>
                    <a:cubicBezTo>
                      <a:pt x="1460" y="736"/>
                      <a:pt x="1460" y="736"/>
                      <a:pt x="1460" y="736"/>
                    </a:cubicBezTo>
                    <a:cubicBezTo>
                      <a:pt x="1472" y="736"/>
                      <a:pt x="1472" y="736"/>
                      <a:pt x="1472" y="736"/>
                    </a:cubicBezTo>
                    <a:cubicBezTo>
                      <a:pt x="1472" y="330"/>
                      <a:pt x="1143" y="0"/>
                      <a:pt x="736" y="0"/>
                    </a:cubicBezTo>
                    <a:cubicBezTo>
                      <a:pt x="329" y="0"/>
                      <a:pt x="0" y="330"/>
                      <a:pt x="0" y="736"/>
                    </a:cubicBezTo>
                    <a:cubicBezTo>
                      <a:pt x="0" y="1143"/>
                      <a:pt x="329" y="1473"/>
                      <a:pt x="736" y="1473"/>
                    </a:cubicBezTo>
                    <a:cubicBezTo>
                      <a:pt x="1143" y="1473"/>
                      <a:pt x="1472" y="1143"/>
                      <a:pt x="1472" y="736"/>
                    </a:cubicBezTo>
                    <a:cubicBezTo>
                      <a:pt x="1460" y="736"/>
                      <a:pt x="1460" y="736"/>
                      <a:pt x="1460" y="736"/>
                    </a:cubicBezTo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9" name="Freeform 9">
                <a:extLst>
                  <a:ext uri="{FF2B5EF4-FFF2-40B4-BE49-F238E27FC236}">
                    <a16:creationId xmlns="" xmlns:a16="http://schemas.microsoft.com/office/drawing/2014/main" id="{7018DB14-1C74-4985-8E0D-024CB671E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4025" y="592138"/>
                <a:ext cx="1741488" cy="1681163"/>
              </a:xfrm>
              <a:custGeom>
                <a:avLst/>
                <a:gdLst>
                  <a:gd name="T0" fmla="*/ 584 w 584"/>
                  <a:gd name="T1" fmla="*/ 0 h 564"/>
                  <a:gd name="T2" fmla="*/ 584 w 584"/>
                  <a:gd name="T3" fmla="*/ 272 h 564"/>
                  <a:gd name="T4" fmla="*/ 523 w 584"/>
                  <a:gd name="T5" fmla="*/ 450 h 564"/>
                  <a:gd name="T6" fmla="*/ 292 w 584"/>
                  <a:gd name="T7" fmla="*/ 564 h 564"/>
                  <a:gd name="T8" fmla="*/ 61 w 584"/>
                  <a:gd name="T9" fmla="*/ 450 h 564"/>
                  <a:gd name="T10" fmla="*/ 0 w 584"/>
                  <a:gd name="T11" fmla="*/ 272 h 564"/>
                  <a:gd name="T12" fmla="*/ 0 w 584"/>
                  <a:gd name="T13" fmla="*/ 0 h 564"/>
                  <a:gd name="T14" fmla="*/ 584 w 584"/>
                  <a:gd name="T15" fmla="*/ 0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4" h="564">
                    <a:moveTo>
                      <a:pt x="584" y="0"/>
                    </a:moveTo>
                    <a:cubicBezTo>
                      <a:pt x="584" y="272"/>
                      <a:pt x="584" y="272"/>
                      <a:pt x="584" y="272"/>
                    </a:cubicBezTo>
                    <a:cubicBezTo>
                      <a:pt x="584" y="339"/>
                      <a:pt x="561" y="401"/>
                      <a:pt x="523" y="450"/>
                    </a:cubicBezTo>
                    <a:cubicBezTo>
                      <a:pt x="470" y="520"/>
                      <a:pt x="386" y="564"/>
                      <a:pt x="292" y="564"/>
                    </a:cubicBezTo>
                    <a:cubicBezTo>
                      <a:pt x="198" y="564"/>
                      <a:pt x="114" y="520"/>
                      <a:pt x="61" y="450"/>
                    </a:cubicBezTo>
                    <a:cubicBezTo>
                      <a:pt x="23" y="401"/>
                      <a:pt x="0" y="339"/>
                      <a:pt x="0" y="27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58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0" name="Freeform 10">
                <a:extLst>
                  <a:ext uri="{FF2B5EF4-FFF2-40B4-BE49-F238E27FC236}">
                    <a16:creationId xmlns="" xmlns:a16="http://schemas.microsoft.com/office/drawing/2014/main" id="{F9B2F0AA-FE6B-451F-B9FA-E17885884F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7513" y="555626"/>
                <a:ext cx="1812925" cy="1752600"/>
              </a:xfrm>
              <a:custGeom>
                <a:avLst/>
                <a:gdLst>
                  <a:gd name="T0" fmla="*/ 596 w 608"/>
                  <a:gd name="T1" fmla="*/ 12 h 588"/>
                  <a:gd name="T2" fmla="*/ 584 w 608"/>
                  <a:gd name="T3" fmla="*/ 12 h 588"/>
                  <a:gd name="T4" fmla="*/ 584 w 608"/>
                  <a:gd name="T5" fmla="*/ 284 h 588"/>
                  <a:gd name="T6" fmla="*/ 526 w 608"/>
                  <a:gd name="T7" fmla="*/ 455 h 588"/>
                  <a:gd name="T8" fmla="*/ 304 w 608"/>
                  <a:gd name="T9" fmla="*/ 564 h 588"/>
                  <a:gd name="T10" fmla="*/ 82 w 608"/>
                  <a:gd name="T11" fmla="*/ 455 h 588"/>
                  <a:gd name="T12" fmla="*/ 24 w 608"/>
                  <a:gd name="T13" fmla="*/ 284 h 588"/>
                  <a:gd name="T14" fmla="*/ 24 w 608"/>
                  <a:gd name="T15" fmla="*/ 24 h 588"/>
                  <a:gd name="T16" fmla="*/ 596 w 608"/>
                  <a:gd name="T17" fmla="*/ 24 h 588"/>
                  <a:gd name="T18" fmla="*/ 596 w 608"/>
                  <a:gd name="T19" fmla="*/ 12 h 588"/>
                  <a:gd name="T20" fmla="*/ 584 w 608"/>
                  <a:gd name="T21" fmla="*/ 12 h 588"/>
                  <a:gd name="T22" fmla="*/ 596 w 608"/>
                  <a:gd name="T23" fmla="*/ 12 h 588"/>
                  <a:gd name="T24" fmla="*/ 596 w 608"/>
                  <a:gd name="T25" fmla="*/ 0 h 588"/>
                  <a:gd name="T26" fmla="*/ 12 w 608"/>
                  <a:gd name="T27" fmla="*/ 0 h 588"/>
                  <a:gd name="T28" fmla="*/ 4 w 608"/>
                  <a:gd name="T29" fmla="*/ 4 h 588"/>
                  <a:gd name="T30" fmla="*/ 0 w 608"/>
                  <a:gd name="T31" fmla="*/ 12 h 588"/>
                  <a:gd name="T32" fmla="*/ 0 w 608"/>
                  <a:gd name="T33" fmla="*/ 284 h 588"/>
                  <a:gd name="T34" fmla="*/ 63 w 608"/>
                  <a:gd name="T35" fmla="*/ 470 h 588"/>
                  <a:gd name="T36" fmla="*/ 304 w 608"/>
                  <a:gd name="T37" fmla="*/ 588 h 588"/>
                  <a:gd name="T38" fmla="*/ 545 w 608"/>
                  <a:gd name="T39" fmla="*/ 470 h 588"/>
                  <a:gd name="T40" fmla="*/ 608 w 608"/>
                  <a:gd name="T41" fmla="*/ 284 h 588"/>
                  <a:gd name="T42" fmla="*/ 608 w 608"/>
                  <a:gd name="T43" fmla="*/ 12 h 588"/>
                  <a:gd name="T44" fmla="*/ 604 w 608"/>
                  <a:gd name="T45" fmla="*/ 4 h 588"/>
                  <a:gd name="T46" fmla="*/ 596 w 608"/>
                  <a:gd name="T47" fmla="*/ 0 h 588"/>
                  <a:gd name="T48" fmla="*/ 596 w 608"/>
                  <a:gd name="T49" fmla="*/ 12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8" h="588">
                    <a:moveTo>
                      <a:pt x="596" y="12"/>
                    </a:moveTo>
                    <a:cubicBezTo>
                      <a:pt x="584" y="12"/>
                      <a:pt x="584" y="12"/>
                      <a:pt x="584" y="12"/>
                    </a:cubicBezTo>
                    <a:cubicBezTo>
                      <a:pt x="584" y="284"/>
                      <a:pt x="584" y="284"/>
                      <a:pt x="584" y="284"/>
                    </a:cubicBezTo>
                    <a:cubicBezTo>
                      <a:pt x="584" y="349"/>
                      <a:pt x="562" y="408"/>
                      <a:pt x="526" y="455"/>
                    </a:cubicBezTo>
                    <a:cubicBezTo>
                      <a:pt x="474" y="521"/>
                      <a:pt x="394" y="564"/>
                      <a:pt x="304" y="564"/>
                    </a:cubicBezTo>
                    <a:cubicBezTo>
                      <a:pt x="214" y="564"/>
                      <a:pt x="134" y="521"/>
                      <a:pt x="82" y="455"/>
                    </a:cubicBezTo>
                    <a:cubicBezTo>
                      <a:pt x="46" y="408"/>
                      <a:pt x="24" y="349"/>
                      <a:pt x="24" y="28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596" y="24"/>
                      <a:pt x="596" y="24"/>
                      <a:pt x="596" y="24"/>
                    </a:cubicBezTo>
                    <a:cubicBezTo>
                      <a:pt x="596" y="12"/>
                      <a:pt x="596" y="12"/>
                      <a:pt x="596" y="12"/>
                    </a:cubicBezTo>
                    <a:cubicBezTo>
                      <a:pt x="584" y="12"/>
                      <a:pt x="584" y="12"/>
                      <a:pt x="584" y="12"/>
                    </a:cubicBezTo>
                    <a:cubicBezTo>
                      <a:pt x="596" y="12"/>
                      <a:pt x="596" y="12"/>
                      <a:pt x="596" y="12"/>
                    </a:cubicBezTo>
                    <a:cubicBezTo>
                      <a:pt x="596" y="0"/>
                      <a:pt x="596" y="0"/>
                      <a:pt x="596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284"/>
                      <a:pt x="0" y="284"/>
                      <a:pt x="0" y="284"/>
                    </a:cubicBezTo>
                    <a:cubicBezTo>
                      <a:pt x="0" y="354"/>
                      <a:pt x="24" y="418"/>
                      <a:pt x="63" y="470"/>
                    </a:cubicBezTo>
                    <a:cubicBezTo>
                      <a:pt x="119" y="542"/>
                      <a:pt x="206" y="588"/>
                      <a:pt x="304" y="588"/>
                    </a:cubicBezTo>
                    <a:cubicBezTo>
                      <a:pt x="402" y="588"/>
                      <a:pt x="489" y="542"/>
                      <a:pt x="545" y="470"/>
                    </a:cubicBezTo>
                    <a:cubicBezTo>
                      <a:pt x="584" y="418"/>
                      <a:pt x="608" y="354"/>
                      <a:pt x="608" y="284"/>
                    </a:cubicBezTo>
                    <a:cubicBezTo>
                      <a:pt x="608" y="12"/>
                      <a:pt x="608" y="12"/>
                      <a:pt x="608" y="12"/>
                    </a:cubicBezTo>
                    <a:cubicBezTo>
                      <a:pt x="608" y="9"/>
                      <a:pt x="606" y="6"/>
                      <a:pt x="604" y="4"/>
                    </a:cubicBezTo>
                    <a:cubicBezTo>
                      <a:pt x="602" y="2"/>
                      <a:pt x="599" y="0"/>
                      <a:pt x="596" y="0"/>
                    </a:cubicBezTo>
                    <a:lnTo>
                      <a:pt x="596" y="12"/>
                    </a:lnTo>
                    <a:close/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1" name="Freeform 11">
                <a:extLst>
                  <a:ext uri="{FF2B5EF4-FFF2-40B4-BE49-F238E27FC236}">
                    <a16:creationId xmlns="" xmlns:a16="http://schemas.microsoft.com/office/drawing/2014/main" id="{84AB8744-4925-4C8A-9FDB-2C8DD1EA97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7513" y="2236788"/>
                <a:ext cx="1812925" cy="1752600"/>
              </a:xfrm>
              <a:custGeom>
                <a:avLst/>
                <a:gdLst>
                  <a:gd name="T0" fmla="*/ 596 w 608"/>
                  <a:gd name="T1" fmla="*/ 304 h 588"/>
                  <a:gd name="T2" fmla="*/ 584 w 608"/>
                  <a:gd name="T3" fmla="*/ 304 h 588"/>
                  <a:gd name="T4" fmla="*/ 584 w 608"/>
                  <a:gd name="T5" fmla="*/ 564 h 588"/>
                  <a:gd name="T6" fmla="*/ 24 w 608"/>
                  <a:gd name="T7" fmla="*/ 564 h 588"/>
                  <a:gd name="T8" fmla="*/ 24 w 608"/>
                  <a:gd name="T9" fmla="*/ 304 h 588"/>
                  <a:gd name="T10" fmla="*/ 29 w 608"/>
                  <a:gd name="T11" fmla="*/ 254 h 588"/>
                  <a:gd name="T12" fmla="*/ 82 w 608"/>
                  <a:gd name="T13" fmla="*/ 133 h 588"/>
                  <a:gd name="T14" fmla="*/ 82 w 608"/>
                  <a:gd name="T15" fmla="*/ 133 h 588"/>
                  <a:gd name="T16" fmla="*/ 304 w 608"/>
                  <a:gd name="T17" fmla="*/ 24 h 588"/>
                  <a:gd name="T18" fmla="*/ 526 w 608"/>
                  <a:gd name="T19" fmla="*/ 133 h 588"/>
                  <a:gd name="T20" fmla="*/ 579 w 608"/>
                  <a:gd name="T21" fmla="*/ 254 h 588"/>
                  <a:gd name="T22" fmla="*/ 584 w 608"/>
                  <a:gd name="T23" fmla="*/ 304 h 588"/>
                  <a:gd name="T24" fmla="*/ 596 w 608"/>
                  <a:gd name="T25" fmla="*/ 304 h 588"/>
                  <a:gd name="T26" fmla="*/ 608 w 608"/>
                  <a:gd name="T27" fmla="*/ 304 h 588"/>
                  <a:gd name="T28" fmla="*/ 603 w 608"/>
                  <a:gd name="T29" fmla="*/ 250 h 588"/>
                  <a:gd name="T30" fmla="*/ 545 w 608"/>
                  <a:gd name="T31" fmla="*/ 119 h 588"/>
                  <a:gd name="T32" fmla="*/ 304 w 608"/>
                  <a:gd name="T33" fmla="*/ 0 h 588"/>
                  <a:gd name="T34" fmla="*/ 63 w 608"/>
                  <a:gd name="T35" fmla="*/ 118 h 588"/>
                  <a:gd name="T36" fmla="*/ 63 w 608"/>
                  <a:gd name="T37" fmla="*/ 119 h 588"/>
                  <a:gd name="T38" fmla="*/ 5 w 608"/>
                  <a:gd name="T39" fmla="*/ 250 h 588"/>
                  <a:gd name="T40" fmla="*/ 0 w 608"/>
                  <a:gd name="T41" fmla="*/ 304 h 588"/>
                  <a:gd name="T42" fmla="*/ 0 w 608"/>
                  <a:gd name="T43" fmla="*/ 576 h 588"/>
                  <a:gd name="T44" fmla="*/ 4 w 608"/>
                  <a:gd name="T45" fmla="*/ 584 h 588"/>
                  <a:gd name="T46" fmla="*/ 12 w 608"/>
                  <a:gd name="T47" fmla="*/ 588 h 588"/>
                  <a:gd name="T48" fmla="*/ 596 w 608"/>
                  <a:gd name="T49" fmla="*/ 588 h 588"/>
                  <a:gd name="T50" fmla="*/ 604 w 608"/>
                  <a:gd name="T51" fmla="*/ 584 h 588"/>
                  <a:gd name="T52" fmla="*/ 608 w 608"/>
                  <a:gd name="T53" fmla="*/ 576 h 588"/>
                  <a:gd name="T54" fmla="*/ 608 w 608"/>
                  <a:gd name="T55" fmla="*/ 304 h 588"/>
                  <a:gd name="T56" fmla="*/ 596 w 608"/>
                  <a:gd name="T57" fmla="*/ 304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08" h="588">
                    <a:moveTo>
                      <a:pt x="596" y="304"/>
                    </a:moveTo>
                    <a:cubicBezTo>
                      <a:pt x="584" y="304"/>
                      <a:pt x="584" y="304"/>
                      <a:pt x="584" y="304"/>
                    </a:cubicBezTo>
                    <a:cubicBezTo>
                      <a:pt x="584" y="564"/>
                      <a:pt x="584" y="564"/>
                      <a:pt x="584" y="564"/>
                    </a:cubicBezTo>
                    <a:cubicBezTo>
                      <a:pt x="24" y="564"/>
                      <a:pt x="24" y="564"/>
                      <a:pt x="24" y="564"/>
                    </a:cubicBezTo>
                    <a:cubicBezTo>
                      <a:pt x="24" y="304"/>
                      <a:pt x="24" y="304"/>
                      <a:pt x="24" y="304"/>
                    </a:cubicBezTo>
                    <a:cubicBezTo>
                      <a:pt x="24" y="287"/>
                      <a:pt x="26" y="270"/>
                      <a:pt x="29" y="254"/>
                    </a:cubicBezTo>
                    <a:cubicBezTo>
                      <a:pt x="37" y="209"/>
                      <a:pt x="56" y="168"/>
                      <a:pt x="82" y="133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34" y="67"/>
                      <a:pt x="214" y="24"/>
                      <a:pt x="304" y="24"/>
                    </a:cubicBezTo>
                    <a:cubicBezTo>
                      <a:pt x="394" y="24"/>
                      <a:pt x="474" y="67"/>
                      <a:pt x="526" y="133"/>
                    </a:cubicBezTo>
                    <a:cubicBezTo>
                      <a:pt x="553" y="168"/>
                      <a:pt x="571" y="209"/>
                      <a:pt x="579" y="254"/>
                    </a:cubicBezTo>
                    <a:cubicBezTo>
                      <a:pt x="582" y="270"/>
                      <a:pt x="584" y="287"/>
                      <a:pt x="584" y="304"/>
                    </a:cubicBezTo>
                    <a:cubicBezTo>
                      <a:pt x="596" y="304"/>
                      <a:pt x="596" y="304"/>
                      <a:pt x="596" y="304"/>
                    </a:cubicBezTo>
                    <a:cubicBezTo>
                      <a:pt x="608" y="304"/>
                      <a:pt x="608" y="304"/>
                      <a:pt x="608" y="304"/>
                    </a:cubicBezTo>
                    <a:cubicBezTo>
                      <a:pt x="608" y="285"/>
                      <a:pt x="606" y="268"/>
                      <a:pt x="603" y="250"/>
                    </a:cubicBezTo>
                    <a:cubicBezTo>
                      <a:pt x="594" y="201"/>
                      <a:pt x="574" y="156"/>
                      <a:pt x="545" y="119"/>
                    </a:cubicBezTo>
                    <a:cubicBezTo>
                      <a:pt x="489" y="46"/>
                      <a:pt x="402" y="0"/>
                      <a:pt x="304" y="0"/>
                    </a:cubicBezTo>
                    <a:cubicBezTo>
                      <a:pt x="206" y="0"/>
                      <a:pt x="119" y="46"/>
                      <a:pt x="63" y="118"/>
                    </a:cubicBezTo>
                    <a:cubicBezTo>
                      <a:pt x="63" y="119"/>
                      <a:pt x="63" y="119"/>
                      <a:pt x="63" y="119"/>
                    </a:cubicBezTo>
                    <a:cubicBezTo>
                      <a:pt x="34" y="156"/>
                      <a:pt x="14" y="201"/>
                      <a:pt x="5" y="250"/>
                    </a:cubicBezTo>
                    <a:cubicBezTo>
                      <a:pt x="2" y="268"/>
                      <a:pt x="0" y="285"/>
                      <a:pt x="0" y="304"/>
                    </a:cubicBezTo>
                    <a:cubicBezTo>
                      <a:pt x="0" y="576"/>
                      <a:pt x="0" y="576"/>
                      <a:pt x="0" y="576"/>
                    </a:cubicBezTo>
                    <a:cubicBezTo>
                      <a:pt x="0" y="579"/>
                      <a:pt x="2" y="582"/>
                      <a:pt x="4" y="584"/>
                    </a:cubicBezTo>
                    <a:cubicBezTo>
                      <a:pt x="6" y="587"/>
                      <a:pt x="9" y="588"/>
                      <a:pt x="12" y="588"/>
                    </a:cubicBezTo>
                    <a:cubicBezTo>
                      <a:pt x="596" y="588"/>
                      <a:pt x="596" y="588"/>
                      <a:pt x="596" y="588"/>
                    </a:cubicBezTo>
                    <a:cubicBezTo>
                      <a:pt x="599" y="588"/>
                      <a:pt x="602" y="587"/>
                      <a:pt x="604" y="584"/>
                    </a:cubicBezTo>
                    <a:cubicBezTo>
                      <a:pt x="606" y="582"/>
                      <a:pt x="608" y="579"/>
                      <a:pt x="608" y="576"/>
                    </a:cubicBezTo>
                    <a:cubicBezTo>
                      <a:pt x="608" y="304"/>
                      <a:pt x="608" y="304"/>
                      <a:pt x="608" y="304"/>
                    </a:cubicBezTo>
                    <a:lnTo>
                      <a:pt x="596" y="304"/>
                    </a:lnTo>
                    <a:close/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2" name="Freeform 12">
                <a:extLst>
                  <a:ext uri="{FF2B5EF4-FFF2-40B4-BE49-F238E27FC236}">
                    <a16:creationId xmlns="" xmlns:a16="http://schemas.microsoft.com/office/drawing/2014/main" id="{C5CA6CA6-F7F1-433D-830E-9CD9F9DBD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5000" y="1933576"/>
                <a:ext cx="1377950" cy="339725"/>
              </a:xfrm>
              <a:custGeom>
                <a:avLst/>
                <a:gdLst>
                  <a:gd name="T0" fmla="*/ 462 w 462"/>
                  <a:gd name="T1" fmla="*/ 0 h 114"/>
                  <a:gd name="T2" fmla="*/ 231 w 462"/>
                  <a:gd name="T3" fmla="*/ 114 h 114"/>
                  <a:gd name="T4" fmla="*/ 0 w 462"/>
                  <a:gd name="T5" fmla="*/ 0 h 114"/>
                  <a:gd name="T6" fmla="*/ 462 w 462"/>
                  <a:gd name="T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2" h="114">
                    <a:moveTo>
                      <a:pt x="462" y="0"/>
                    </a:moveTo>
                    <a:cubicBezTo>
                      <a:pt x="409" y="70"/>
                      <a:pt x="325" y="114"/>
                      <a:pt x="231" y="114"/>
                    </a:cubicBezTo>
                    <a:cubicBezTo>
                      <a:pt x="137" y="114"/>
                      <a:pt x="53" y="70"/>
                      <a:pt x="0" y="0"/>
                    </a:cubicBezTo>
                    <a:lnTo>
                      <a:pt x="462" y="0"/>
                    </a:lnTo>
                    <a:close/>
                  </a:path>
                </a:pathLst>
              </a:custGeom>
              <a:solidFill>
                <a:srgbClr val="AFDA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3" name="Freeform 13">
                <a:extLst>
                  <a:ext uri="{FF2B5EF4-FFF2-40B4-BE49-F238E27FC236}">
                    <a16:creationId xmlns="" xmlns:a16="http://schemas.microsoft.com/office/drawing/2014/main" id="{3E8AFC78-78FC-434E-91A6-EAC3666F4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6900" y="1897063"/>
                <a:ext cx="1455738" cy="411163"/>
              </a:xfrm>
              <a:custGeom>
                <a:avLst/>
                <a:gdLst>
                  <a:gd name="T0" fmla="*/ 475 w 488"/>
                  <a:gd name="T1" fmla="*/ 12 h 138"/>
                  <a:gd name="T2" fmla="*/ 466 w 488"/>
                  <a:gd name="T3" fmla="*/ 5 h 138"/>
                  <a:gd name="T4" fmla="*/ 244 w 488"/>
                  <a:gd name="T5" fmla="*/ 114 h 138"/>
                  <a:gd name="T6" fmla="*/ 22 w 488"/>
                  <a:gd name="T7" fmla="*/ 5 h 138"/>
                  <a:gd name="T8" fmla="*/ 13 w 488"/>
                  <a:gd name="T9" fmla="*/ 12 h 138"/>
                  <a:gd name="T10" fmla="*/ 13 w 488"/>
                  <a:gd name="T11" fmla="*/ 24 h 138"/>
                  <a:gd name="T12" fmla="*/ 475 w 488"/>
                  <a:gd name="T13" fmla="*/ 24 h 138"/>
                  <a:gd name="T14" fmla="*/ 475 w 488"/>
                  <a:gd name="T15" fmla="*/ 12 h 138"/>
                  <a:gd name="T16" fmla="*/ 466 w 488"/>
                  <a:gd name="T17" fmla="*/ 5 h 138"/>
                  <a:gd name="T18" fmla="*/ 475 w 488"/>
                  <a:gd name="T19" fmla="*/ 12 h 138"/>
                  <a:gd name="T20" fmla="*/ 475 w 488"/>
                  <a:gd name="T21" fmla="*/ 0 h 138"/>
                  <a:gd name="T22" fmla="*/ 13 w 488"/>
                  <a:gd name="T23" fmla="*/ 0 h 138"/>
                  <a:gd name="T24" fmla="*/ 2 w 488"/>
                  <a:gd name="T25" fmla="*/ 7 h 138"/>
                  <a:gd name="T26" fmla="*/ 3 w 488"/>
                  <a:gd name="T27" fmla="*/ 20 h 138"/>
                  <a:gd name="T28" fmla="*/ 244 w 488"/>
                  <a:gd name="T29" fmla="*/ 138 h 138"/>
                  <a:gd name="T30" fmla="*/ 485 w 488"/>
                  <a:gd name="T31" fmla="*/ 20 h 138"/>
                  <a:gd name="T32" fmla="*/ 486 w 488"/>
                  <a:gd name="T33" fmla="*/ 7 h 138"/>
                  <a:gd name="T34" fmla="*/ 475 w 488"/>
                  <a:gd name="T35" fmla="*/ 0 h 138"/>
                  <a:gd name="T36" fmla="*/ 475 w 488"/>
                  <a:gd name="T37" fmla="*/ 1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88" h="138">
                    <a:moveTo>
                      <a:pt x="475" y="12"/>
                    </a:moveTo>
                    <a:cubicBezTo>
                      <a:pt x="466" y="5"/>
                      <a:pt x="466" y="5"/>
                      <a:pt x="466" y="5"/>
                    </a:cubicBezTo>
                    <a:cubicBezTo>
                      <a:pt x="414" y="71"/>
                      <a:pt x="334" y="114"/>
                      <a:pt x="244" y="114"/>
                    </a:cubicBezTo>
                    <a:cubicBezTo>
                      <a:pt x="154" y="114"/>
                      <a:pt x="74" y="71"/>
                      <a:pt x="22" y="5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475" y="24"/>
                      <a:pt x="475" y="24"/>
                      <a:pt x="475" y="24"/>
                    </a:cubicBezTo>
                    <a:cubicBezTo>
                      <a:pt x="475" y="12"/>
                      <a:pt x="475" y="12"/>
                      <a:pt x="475" y="12"/>
                    </a:cubicBezTo>
                    <a:cubicBezTo>
                      <a:pt x="466" y="5"/>
                      <a:pt x="466" y="5"/>
                      <a:pt x="466" y="5"/>
                    </a:cubicBezTo>
                    <a:cubicBezTo>
                      <a:pt x="475" y="12"/>
                      <a:pt x="475" y="12"/>
                      <a:pt x="475" y="12"/>
                    </a:cubicBezTo>
                    <a:cubicBezTo>
                      <a:pt x="475" y="0"/>
                      <a:pt x="475" y="0"/>
                      <a:pt x="475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0"/>
                      <a:pt x="4" y="3"/>
                      <a:pt x="2" y="7"/>
                    </a:cubicBezTo>
                    <a:cubicBezTo>
                      <a:pt x="0" y="11"/>
                      <a:pt x="1" y="16"/>
                      <a:pt x="3" y="20"/>
                    </a:cubicBezTo>
                    <a:cubicBezTo>
                      <a:pt x="59" y="92"/>
                      <a:pt x="146" y="138"/>
                      <a:pt x="244" y="138"/>
                    </a:cubicBezTo>
                    <a:cubicBezTo>
                      <a:pt x="342" y="138"/>
                      <a:pt x="429" y="92"/>
                      <a:pt x="485" y="20"/>
                    </a:cubicBezTo>
                    <a:cubicBezTo>
                      <a:pt x="487" y="16"/>
                      <a:pt x="488" y="11"/>
                      <a:pt x="486" y="7"/>
                    </a:cubicBezTo>
                    <a:cubicBezTo>
                      <a:pt x="484" y="3"/>
                      <a:pt x="480" y="0"/>
                      <a:pt x="475" y="0"/>
                    </a:cubicBezTo>
                    <a:lnTo>
                      <a:pt x="475" y="12"/>
                    </a:lnTo>
                    <a:close/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4" name="Freeform 14">
                <a:extLst>
                  <a:ext uri="{FF2B5EF4-FFF2-40B4-BE49-F238E27FC236}">
                    <a16:creationId xmlns="" xmlns:a16="http://schemas.microsoft.com/office/drawing/2014/main" id="{3BF08918-575F-42C7-87ED-18683F56A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4025" y="3000376"/>
                <a:ext cx="1741488" cy="952500"/>
              </a:xfrm>
              <a:custGeom>
                <a:avLst/>
                <a:gdLst>
                  <a:gd name="T0" fmla="*/ 584 w 584"/>
                  <a:gd name="T1" fmla="*/ 83 h 320"/>
                  <a:gd name="T2" fmla="*/ 584 w 584"/>
                  <a:gd name="T3" fmla="*/ 320 h 320"/>
                  <a:gd name="T4" fmla="*/ 0 w 584"/>
                  <a:gd name="T5" fmla="*/ 320 h 320"/>
                  <a:gd name="T6" fmla="*/ 0 w 584"/>
                  <a:gd name="T7" fmla="*/ 83 h 320"/>
                  <a:gd name="T8" fmla="*/ 241 w 584"/>
                  <a:gd name="T9" fmla="*/ 9 h 320"/>
                  <a:gd name="T10" fmla="*/ 343 w 584"/>
                  <a:gd name="T11" fmla="*/ 9 h 320"/>
                  <a:gd name="T12" fmla="*/ 584 w 584"/>
                  <a:gd name="T13" fmla="*/ 83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4" h="320">
                    <a:moveTo>
                      <a:pt x="584" y="83"/>
                    </a:moveTo>
                    <a:cubicBezTo>
                      <a:pt x="584" y="320"/>
                      <a:pt x="584" y="320"/>
                      <a:pt x="584" y="320"/>
                    </a:cubicBezTo>
                    <a:cubicBezTo>
                      <a:pt x="0" y="320"/>
                      <a:pt x="0" y="320"/>
                      <a:pt x="0" y="32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70"/>
                      <a:pt x="158" y="29"/>
                      <a:pt x="241" y="9"/>
                    </a:cubicBezTo>
                    <a:cubicBezTo>
                      <a:pt x="275" y="0"/>
                      <a:pt x="309" y="0"/>
                      <a:pt x="343" y="9"/>
                    </a:cubicBezTo>
                    <a:cubicBezTo>
                      <a:pt x="426" y="29"/>
                      <a:pt x="584" y="70"/>
                      <a:pt x="584" y="83"/>
                    </a:cubicBezTo>
                    <a:close/>
                  </a:path>
                </a:pathLst>
              </a:custGeom>
              <a:solidFill>
                <a:srgbClr val="AFDA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5" name="Freeform 15">
                <a:extLst>
                  <a:ext uri="{FF2B5EF4-FFF2-40B4-BE49-F238E27FC236}">
                    <a16:creationId xmlns="" xmlns:a16="http://schemas.microsoft.com/office/drawing/2014/main" id="{6589405F-E5E0-492E-A9E2-D9B34BC1E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7513" y="2970213"/>
                <a:ext cx="1812925" cy="1019175"/>
              </a:xfrm>
              <a:custGeom>
                <a:avLst/>
                <a:gdLst>
                  <a:gd name="T0" fmla="*/ 584 w 608"/>
                  <a:gd name="T1" fmla="*/ 93 h 342"/>
                  <a:gd name="T2" fmla="*/ 24 w 608"/>
                  <a:gd name="T3" fmla="*/ 318 h 342"/>
                  <a:gd name="T4" fmla="*/ 14 w 608"/>
                  <a:gd name="T5" fmla="*/ 93 h 342"/>
                  <a:gd name="T6" fmla="*/ 24 w 608"/>
                  <a:gd name="T7" fmla="*/ 93 h 342"/>
                  <a:gd name="T8" fmla="*/ 24 w 608"/>
                  <a:gd name="T9" fmla="*/ 97 h 342"/>
                  <a:gd name="T10" fmla="*/ 22 w 608"/>
                  <a:gd name="T11" fmla="*/ 99 h 342"/>
                  <a:gd name="T12" fmla="*/ 16 w 608"/>
                  <a:gd name="T13" fmla="*/ 94 h 342"/>
                  <a:gd name="T14" fmla="*/ 20 w 608"/>
                  <a:gd name="T15" fmla="*/ 98 h 342"/>
                  <a:gd name="T16" fmla="*/ 22 w 608"/>
                  <a:gd name="T17" fmla="*/ 99 h 342"/>
                  <a:gd name="T18" fmla="*/ 22 w 608"/>
                  <a:gd name="T19" fmla="*/ 100 h 342"/>
                  <a:gd name="T20" fmla="*/ 39 w 608"/>
                  <a:gd name="T21" fmla="*/ 92 h 342"/>
                  <a:gd name="T22" fmla="*/ 256 w 608"/>
                  <a:gd name="T23" fmla="*/ 30 h 342"/>
                  <a:gd name="T24" fmla="*/ 352 w 608"/>
                  <a:gd name="T25" fmla="*/ 30 h 342"/>
                  <a:gd name="T26" fmla="*/ 566 w 608"/>
                  <a:gd name="T27" fmla="*/ 90 h 342"/>
                  <a:gd name="T28" fmla="*/ 586 w 608"/>
                  <a:gd name="T29" fmla="*/ 100 h 342"/>
                  <a:gd name="T30" fmla="*/ 586 w 608"/>
                  <a:gd name="T31" fmla="*/ 99 h 342"/>
                  <a:gd name="T32" fmla="*/ 588 w 608"/>
                  <a:gd name="T33" fmla="*/ 98 h 342"/>
                  <a:gd name="T34" fmla="*/ 591 w 608"/>
                  <a:gd name="T35" fmla="*/ 94 h 342"/>
                  <a:gd name="T36" fmla="*/ 586 w 608"/>
                  <a:gd name="T37" fmla="*/ 99 h 342"/>
                  <a:gd name="T38" fmla="*/ 585 w 608"/>
                  <a:gd name="T39" fmla="*/ 98 h 342"/>
                  <a:gd name="T40" fmla="*/ 584 w 608"/>
                  <a:gd name="T41" fmla="*/ 93 h 342"/>
                  <a:gd name="T42" fmla="*/ 594 w 608"/>
                  <a:gd name="T43" fmla="*/ 93 h 342"/>
                  <a:gd name="T44" fmla="*/ 596 w 608"/>
                  <a:gd name="T45" fmla="*/ 93 h 342"/>
                  <a:gd name="T46" fmla="*/ 607 w 608"/>
                  <a:gd name="T47" fmla="*/ 89 h 342"/>
                  <a:gd name="T48" fmla="*/ 597 w 608"/>
                  <a:gd name="T49" fmla="*/ 78 h 342"/>
                  <a:gd name="T50" fmla="*/ 535 w 608"/>
                  <a:gd name="T51" fmla="*/ 55 h 342"/>
                  <a:gd name="T52" fmla="*/ 304 w 608"/>
                  <a:gd name="T53" fmla="*/ 0 h 342"/>
                  <a:gd name="T54" fmla="*/ 98 w 608"/>
                  <a:gd name="T55" fmla="*/ 47 h 342"/>
                  <a:gd name="T56" fmla="*/ 14 w 608"/>
                  <a:gd name="T57" fmla="*/ 77 h 342"/>
                  <a:gd name="T58" fmla="*/ 3 w 608"/>
                  <a:gd name="T59" fmla="*/ 85 h 342"/>
                  <a:gd name="T60" fmla="*/ 0 w 608"/>
                  <a:gd name="T61" fmla="*/ 93 h 342"/>
                  <a:gd name="T62" fmla="*/ 4 w 608"/>
                  <a:gd name="T63" fmla="*/ 338 h 342"/>
                  <a:gd name="T64" fmla="*/ 596 w 608"/>
                  <a:gd name="T65" fmla="*/ 342 h 342"/>
                  <a:gd name="T66" fmla="*/ 608 w 608"/>
                  <a:gd name="T67" fmla="*/ 330 h 342"/>
                  <a:gd name="T68" fmla="*/ 596 w 608"/>
                  <a:gd name="T69" fmla="*/ 93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08" h="342">
                    <a:moveTo>
                      <a:pt x="596" y="93"/>
                    </a:moveTo>
                    <a:cubicBezTo>
                      <a:pt x="584" y="93"/>
                      <a:pt x="584" y="93"/>
                      <a:pt x="584" y="93"/>
                    </a:cubicBezTo>
                    <a:cubicBezTo>
                      <a:pt x="584" y="318"/>
                      <a:pt x="584" y="318"/>
                      <a:pt x="584" y="318"/>
                    </a:cubicBezTo>
                    <a:cubicBezTo>
                      <a:pt x="24" y="318"/>
                      <a:pt x="24" y="318"/>
                      <a:pt x="24" y="318"/>
                    </a:cubicBezTo>
                    <a:cubicBezTo>
                      <a:pt x="24" y="93"/>
                      <a:pt x="24" y="93"/>
                      <a:pt x="24" y="93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24" y="97"/>
                      <a:pt x="24" y="97"/>
                      <a:pt x="24" y="97"/>
                    </a:cubicBezTo>
                    <a:cubicBezTo>
                      <a:pt x="24" y="96"/>
                      <a:pt x="24" y="95"/>
                      <a:pt x="24" y="93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24" y="97"/>
                      <a:pt x="24" y="97"/>
                      <a:pt x="24" y="97"/>
                    </a:cubicBezTo>
                    <a:cubicBezTo>
                      <a:pt x="16" y="94"/>
                      <a:pt x="16" y="94"/>
                      <a:pt x="16" y="94"/>
                    </a:cubicBezTo>
                    <a:cubicBezTo>
                      <a:pt x="22" y="99"/>
                      <a:pt x="22" y="99"/>
                      <a:pt x="22" y="99"/>
                    </a:cubicBezTo>
                    <a:cubicBezTo>
                      <a:pt x="22" y="99"/>
                      <a:pt x="23" y="98"/>
                      <a:pt x="24" y="97"/>
                    </a:cubicBezTo>
                    <a:cubicBezTo>
                      <a:pt x="16" y="94"/>
                      <a:pt x="16" y="94"/>
                      <a:pt x="16" y="94"/>
                    </a:cubicBezTo>
                    <a:cubicBezTo>
                      <a:pt x="22" y="99"/>
                      <a:pt x="22" y="99"/>
                      <a:pt x="22" y="99"/>
                    </a:cubicBezTo>
                    <a:cubicBezTo>
                      <a:pt x="20" y="98"/>
                      <a:pt x="20" y="98"/>
                      <a:pt x="20" y="98"/>
                    </a:cubicBezTo>
                    <a:cubicBezTo>
                      <a:pt x="22" y="100"/>
                      <a:pt x="22" y="100"/>
                      <a:pt x="22" y="100"/>
                    </a:cubicBezTo>
                    <a:cubicBezTo>
                      <a:pt x="22" y="99"/>
                      <a:pt x="22" y="99"/>
                      <a:pt x="22" y="99"/>
                    </a:cubicBezTo>
                    <a:cubicBezTo>
                      <a:pt x="20" y="98"/>
                      <a:pt x="20" y="98"/>
                      <a:pt x="20" y="98"/>
                    </a:cubicBezTo>
                    <a:cubicBezTo>
                      <a:pt x="22" y="100"/>
                      <a:pt x="22" y="100"/>
                      <a:pt x="22" y="100"/>
                    </a:cubicBezTo>
                    <a:cubicBezTo>
                      <a:pt x="22" y="100"/>
                      <a:pt x="23" y="99"/>
                      <a:pt x="25" y="98"/>
                    </a:cubicBezTo>
                    <a:cubicBezTo>
                      <a:pt x="28" y="96"/>
                      <a:pt x="33" y="94"/>
                      <a:pt x="39" y="92"/>
                    </a:cubicBezTo>
                    <a:cubicBezTo>
                      <a:pt x="50" y="87"/>
                      <a:pt x="65" y="82"/>
                      <a:pt x="83" y="77"/>
                    </a:cubicBezTo>
                    <a:cubicBezTo>
                      <a:pt x="135" y="61"/>
                      <a:pt x="208" y="42"/>
                      <a:pt x="256" y="30"/>
                    </a:cubicBezTo>
                    <a:cubicBezTo>
                      <a:pt x="272" y="26"/>
                      <a:pt x="288" y="24"/>
                      <a:pt x="304" y="24"/>
                    </a:cubicBezTo>
                    <a:cubicBezTo>
                      <a:pt x="320" y="24"/>
                      <a:pt x="336" y="26"/>
                      <a:pt x="352" y="30"/>
                    </a:cubicBezTo>
                    <a:cubicBezTo>
                      <a:pt x="393" y="41"/>
                      <a:pt x="454" y="56"/>
                      <a:pt x="503" y="70"/>
                    </a:cubicBezTo>
                    <a:cubicBezTo>
                      <a:pt x="528" y="78"/>
                      <a:pt x="550" y="85"/>
                      <a:pt x="566" y="90"/>
                    </a:cubicBezTo>
                    <a:cubicBezTo>
                      <a:pt x="573" y="93"/>
                      <a:pt x="579" y="96"/>
                      <a:pt x="583" y="98"/>
                    </a:cubicBezTo>
                    <a:cubicBezTo>
                      <a:pt x="585" y="99"/>
                      <a:pt x="586" y="100"/>
                      <a:pt x="586" y="100"/>
                    </a:cubicBezTo>
                    <a:cubicBezTo>
                      <a:pt x="588" y="98"/>
                      <a:pt x="588" y="98"/>
                      <a:pt x="588" y="98"/>
                    </a:cubicBezTo>
                    <a:cubicBezTo>
                      <a:pt x="586" y="99"/>
                      <a:pt x="586" y="99"/>
                      <a:pt x="586" y="99"/>
                    </a:cubicBezTo>
                    <a:cubicBezTo>
                      <a:pt x="586" y="100"/>
                      <a:pt x="586" y="100"/>
                      <a:pt x="586" y="100"/>
                    </a:cubicBezTo>
                    <a:cubicBezTo>
                      <a:pt x="588" y="98"/>
                      <a:pt x="588" y="98"/>
                      <a:pt x="588" y="98"/>
                    </a:cubicBezTo>
                    <a:cubicBezTo>
                      <a:pt x="586" y="99"/>
                      <a:pt x="586" y="99"/>
                      <a:pt x="586" y="99"/>
                    </a:cubicBezTo>
                    <a:cubicBezTo>
                      <a:pt x="591" y="94"/>
                      <a:pt x="591" y="94"/>
                      <a:pt x="591" y="94"/>
                    </a:cubicBezTo>
                    <a:cubicBezTo>
                      <a:pt x="585" y="98"/>
                      <a:pt x="585" y="98"/>
                      <a:pt x="585" y="98"/>
                    </a:cubicBezTo>
                    <a:cubicBezTo>
                      <a:pt x="585" y="99"/>
                      <a:pt x="586" y="99"/>
                      <a:pt x="586" y="99"/>
                    </a:cubicBezTo>
                    <a:cubicBezTo>
                      <a:pt x="591" y="94"/>
                      <a:pt x="591" y="94"/>
                      <a:pt x="591" y="94"/>
                    </a:cubicBezTo>
                    <a:cubicBezTo>
                      <a:pt x="585" y="98"/>
                      <a:pt x="585" y="98"/>
                      <a:pt x="585" y="98"/>
                    </a:cubicBezTo>
                    <a:cubicBezTo>
                      <a:pt x="594" y="93"/>
                      <a:pt x="594" y="93"/>
                      <a:pt x="594" y="93"/>
                    </a:cubicBezTo>
                    <a:cubicBezTo>
                      <a:pt x="584" y="93"/>
                      <a:pt x="584" y="93"/>
                      <a:pt x="584" y="93"/>
                    </a:cubicBezTo>
                    <a:cubicBezTo>
                      <a:pt x="584" y="95"/>
                      <a:pt x="584" y="97"/>
                      <a:pt x="585" y="98"/>
                    </a:cubicBezTo>
                    <a:cubicBezTo>
                      <a:pt x="594" y="93"/>
                      <a:pt x="594" y="93"/>
                      <a:pt x="594" y="93"/>
                    </a:cubicBezTo>
                    <a:cubicBezTo>
                      <a:pt x="584" y="93"/>
                      <a:pt x="584" y="93"/>
                      <a:pt x="584" y="93"/>
                    </a:cubicBezTo>
                    <a:cubicBezTo>
                      <a:pt x="596" y="93"/>
                      <a:pt x="596" y="93"/>
                      <a:pt x="596" y="93"/>
                    </a:cubicBezTo>
                    <a:cubicBezTo>
                      <a:pt x="608" y="93"/>
                      <a:pt x="608" y="93"/>
                      <a:pt x="608" y="93"/>
                    </a:cubicBezTo>
                    <a:cubicBezTo>
                      <a:pt x="608" y="92"/>
                      <a:pt x="607" y="90"/>
                      <a:pt x="607" y="89"/>
                    </a:cubicBezTo>
                    <a:cubicBezTo>
                      <a:pt x="606" y="86"/>
                      <a:pt x="605" y="84"/>
                      <a:pt x="604" y="83"/>
                    </a:cubicBezTo>
                    <a:cubicBezTo>
                      <a:pt x="601" y="81"/>
                      <a:pt x="599" y="79"/>
                      <a:pt x="597" y="78"/>
                    </a:cubicBezTo>
                    <a:cubicBezTo>
                      <a:pt x="592" y="75"/>
                      <a:pt x="587" y="73"/>
                      <a:pt x="580" y="70"/>
                    </a:cubicBezTo>
                    <a:cubicBezTo>
                      <a:pt x="568" y="66"/>
                      <a:pt x="553" y="60"/>
                      <a:pt x="535" y="55"/>
                    </a:cubicBezTo>
                    <a:cubicBezTo>
                      <a:pt x="481" y="38"/>
                      <a:pt x="407" y="19"/>
                      <a:pt x="357" y="7"/>
                    </a:cubicBezTo>
                    <a:cubicBezTo>
                      <a:pt x="340" y="3"/>
                      <a:pt x="322" y="0"/>
                      <a:pt x="304" y="0"/>
                    </a:cubicBezTo>
                    <a:cubicBezTo>
                      <a:pt x="286" y="0"/>
                      <a:pt x="268" y="3"/>
                      <a:pt x="251" y="7"/>
                    </a:cubicBezTo>
                    <a:cubicBezTo>
                      <a:pt x="209" y="17"/>
                      <a:pt x="148" y="33"/>
                      <a:pt x="98" y="47"/>
                    </a:cubicBezTo>
                    <a:cubicBezTo>
                      <a:pt x="73" y="55"/>
                      <a:pt x="51" y="62"/>
                      <a:pt x="34" y="68"/>
                    </a:cubicBezTo>
                    <a:cubicBezTo>
                      <a:pt x="26" y="71"/>
                      <a:pt x="19" y="74"/>
                      <a:pt x="14" y="77"/>
                    </a:cubicBezTo>
                    <a:cubicBezTo>
                      <a:pt x="11" y="78"/>
                      <a:pt x="9" y="79"/>
                      <a:pt x="6" y="81"/>
                    </a:cubicBezTo>
                    <a:cubicBezTo>
                      <a:pt x="5" y="82"/>
                      <a:pt x="4" y="84"/>
                      <a:pt x="3" y="85"/>
                    </a:cubicBezTo>
                    <a:cubicBezTo>
                      <a:pt x="2" y="86"/>
                      <a:pt x="2" y="87"/>
                      <a:pt x="1" y="89"/>
                    </a:cubicBezTo>
                    <a:cubicBezTo>
                      <a:pt x="1" y="90"/>
                      <a:pt x="0" y="92"/>
                      <a:pt x="0" y="93"/>
                    </a:cubicBezTo>
                    <a:cubicBezTo>
                      <a:pt x="0" y="330"/>
                      <a:pt x="0" y="330"/>
                      <a:pt x="0" y="330"/>
                    </a:cubicBezTo>
                    <a:cubicBezTo>
                      <a:pt x="0" y="333"/>
                      <a:pt x="2" y="336"/>
                      <a:pt x="4" y="338"/>
                    </a:cubicBezTo>
                    <a:cubicBezTo>
                      <a:pt x="6" y="341"/>
                      <a:pt x="9" y="342"/>
                      <a:pt x="12" y="342"/>
                    </a:cubicBezTo>
                    <a:cubicBezTo>
                      <a:pt x="596" y="342"/>
                      <a:pt x="596" y="342"/>
                      <a:pt x="596" y="342"/>
                    </a:cubicBezTo>
                    <a:cubicBezTo>
                      <a:pt x="599" y="342"/>
                      <a:pt x="602" y="341"/>
                      <a:pt x="604" y="338"/>
                    </a:cubicBezTo>
                    <a:cubicBezTo>
                      <a:pt x="606" y="336"/>
                      <a:pt x="608" y="333"/>
                      <a:pt x="608" y="330"/>
                    </a:cubicBezTo>
                    <a:cubicBezTo>
                      <a:pt x="608" y="93"/>
                      <a:pt x="608" y="93"/>
                      <a:pt x="608" y="93"/>
                    </a:cubicBezTo>
                    <a:lnTo>
                      <a:pt x="596" y="93"/>
                    </a:lnTo>
                    <a:close/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6" name="Rectangle 16">
                <a:extLst>
                  <a:ext uri="{FF2B5EF4-FFF2-40B4-BE49-F238E27FC236}">
                    <a16:creationId xmlns="" xmlns:a16="http://schemas.microsoft.com/office/drawing/2014/main" id="{DB637593-15B3-4913-9BF9-AA64466511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0663" y="279401"/>
                <a:ext cx="2206625" cy="312738"/>
              </a:xfrm>
              <a:prstGeom prst="rect">
                <a:avLst/>
              </a:prstGeom>
              <a:solidFill>
                <a:srgbClr val="E4F3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7" name="Freeform 17">
                <a:extLst>
                  <a:ext uri="{FF2B5EF4-FFF2-40B4-BE49-F238E27FC236}">
                    <a16:creationId xmlns="" xmlns:a16="http://schemas.microsoft.com/office/drawing/2014/main" id="{135F26DD-EA0B-427A-8097-196F6221BB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5738" y="242888"/>
                <a:ext cx="2278063" cy="384175"/>
              </a:xfrm>
              <a:custGeom>
                <a:avLst/>
                <a:gdLst>
                  <a:gd name="T0" fmla="*/ 12 w 764"/>
                  <a:gd name="T1" fmla="*/ 12 h 129"/>
                  <a:gd name="T2" fmla="*/ 12 w 764"/>
                  <a:gd name="T3" fmla="*/ 24 h 129"/>
                  <a:gd name="T4" fmla="*/ 740 w 764"/>
                  <a:gd name="T5" fmla="*/ 24 h 129"/>
                  <a:gd name="T6" fmla="*/ 740 w 764"/>
                  <a:gd name="T7" fmla="*/ 105 h 129"/>
                  <a:gd name="T8" fmla="*/ 24 w 764"/>
                  <a:gd name="T9" fmla="*/ 105 h 129"/>
                  <a:gd name="T10" fmla="*/ 24 w 764"/>
                  <a:gd name="T11" fmla="*/ 12 h 129"/>
                  <a:gd name="T12" fmla="*/ 12 w 764"/>
                  <a:gd name="T13" fmla="*/ 12 h 129"/>
                  <a:gd name="T14" fmla="*/ 12 w 764"/>
                  <a:gd name="T15" fmla="*/ 24 h 129"/>
                  <a:gd name="T16" fmla="*/ 12 w 764"/>
                  <a:gd name="T17" fmla="*/ 12 h 129"/>
                  <a:gd name="T18" fmla="*/ 0 w 764"/>
                  <a:gd name="T19" fmla="*/ 12 h 129"/>
                  <a:gd name="T20" fmla="*/ 0 w 764"/>
                  <a:gd name="T21" fmla="*/ 117 h 129"/>
                  <a:gd name="T22" fmla="*/ 4 w 764"/>
                  <a:gd name="T23" fmla="*/ 126 h 129"/>
                  <a:gd name="T24" fmla="*/ 12 w 764"/>
                  <a:gd name="T25" fmla="*/ 129 h 129"/>
                  <a:gd name="T26" fmla="*/ 752 w 764"/>
                  <a:gd name="T27" fmla="*/ 129 h 129"/>
                  <a:gd name="T28" fmla="*/ 761 w 764"/>
                  <a:gd name="T29" fmla="*/ 126 h 129"/>
                  <a:gd name="T30" fmla="*/ 764 w 764"/>
                  <a:gd name="T31" fmla="*/ 117 h 129"/>
                  <a:gd name="T32" fmla="*/ 764 w 764"/>
                  <a:gd name="T33" fmla="*/ 12 h 129"/>
                  <a:gd name="T34" fmla="*/ 761 w 764"/>
                  <a:gd name="T35" fmla="*/ 4 h 129"/>
                  <a:gd name="T36" fmla="*/ 752 w 764"/>
                  <a:gd name="T37" fmla="*/ 0 h 129"/>
                  <a:gd name="T38" fmla="*/ 12 w 764"/>
                  <a:gd name="T39" fmla="*/ 0 h 129"/>
                  <a:gd name="T40" fmla="*/ 4 w 764"/>
                  <a:gd name="T41" fmla="*/ 4 h 129"/>
                  <a:gd name="T42" fmla="*/ 0 w 764"/>
                  <a:gd name="T43" fmla="*/ 12 h 129"/>
                  <a:gd name="T44" fmla="*/ 12 w 764"/>
                  <a:gd name="T45" fmla="*/ 1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64" h="129">
                    <a:moveTo>
                      <a:pt x="12" y="12"/>
                    </a:moveTo>
                    <a:cubicBezTo>
                      <a:pt x="12" y="24"/>
                      <a:pt x="12" y="24"/>
                      <a:pt x="12" y="24"/>
                    </a:cubicBezTo>
                    <a:cubicBezTo>
                      <a:pt x="740" y="24"/>
                      <a:pt x="740" y="24"/>
                      <a:pt x="740" y="24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24" y="105"/>
                      <a:pt x="24" y="105"/>
                      <a:pt x="24" y="105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20"/>
                      <a:pt x="1" y="123"/>
                      <a:pt x="4" y="126"/>
                    </a:cubicBezTo>
                    <a:cubicBezTo>
                      <a:pt x="6" y="128"/>
                      <a:pt x="9" y="129"/>
                      <a:pt x="12" y="129"/>
                    </a:cubicBezTo>
                    <a:cubicBezTo>
                      <a:pt x="752" y="129"/>
                      <a:pt x="752" y="129"/>
                      <a:pt x="752" y="129"/>
                    </a:cubicBezTo>
                    <a:cubicBezTo>
                      <a:pt x="755" y="129"/>
                      <a:pt x="758" y="128"/>
                      <a:pt x="761" y="126"/>
                    </a:cubicBezTo>
                    <a:cubicBezTo>
                      <a:pt x="763" y="123"/>
                      <a:pt x="764" y="120"/>
                      <a:pt x="764" y="117"/>
                    </a:cubicBezTo>
                    <a:cubicBezTo>
                      <a:pt x="764" y="12"/>
                      <a:pt x="764" y="12"/>
                      <a:pt x="764" y="12"/>
                    </a:cubicBezTo>
                    <a:cubicBezTo>
                      <a:pt x="764" y="9"/>
                      <a:pt x="763" y="6"/>
                      <a:pt x="761" y="4"/>
                    </a:cubicBezTo>
                    <a:cubicBezTo>
                      <a:pt x="758" y="2"/>
                      <a:pt x="755" y="0"/>
                      <a:pt x="75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6" y="2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8" name="Rectangle 18">
                <a:extLst>
                  <a:ext uri="{FF2B5EF4-FFF2-40B4-BE49-F238E27FC236}">
                    <a16:creationId xmlns="" xmlns:a16="http://schemas.microsoft.com/office/drawing/2014/main" id="{A6E7E697-AC34-400D-AFA8-44BF238567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0663" y="3952876"/>
                <a:ext cx="2206625" cy="314325"/>
              </a:xfrm>
              <a:prstGeom prst="rect">
                <a:avLst/>
              </a:prstGeom>
              <a:solidFill>
                <a:srgbClr val="E4F3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9" name="Rectangle 19">
                <a:extLst>
                  <a:ext uri="{FF2B5EF4-FFF2-40B4-BE49-F238E27FC236}">
                    <a16:creationId xmlns="" xmlns:a16="http://schemas.microsoft.com/office/drawing/2014/main" id="{AD1A4358-AAAD-49A3-A004-5981BE07F3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0663" y="3952876"/>
                <a:ext cx="2206625" cy="314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0" name="Freeform 20">
                <a:extLst>
                  <a:ext uri="{FF2B5EF4-FFF2-40B4-BE49-F238E27FC236}">
                    <a16:creationId xmlns="" xmlns:a16="http://schemas.microsoft.com/office/drawing/2014/main" id="{3CE0DD67-A709-4B8B-BC84-F9068D4EF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5738" y="3917951"/>
                <a:ext cx="2278063" cy="384175"/>
              </a:xfrm>
              <a:custGeom>
                <a:avLst/>
                <a:gdLst>
                  <a:gd name="T0" fmla="*/ 12 w 764"/>
                  <a:gd name="T1" fmla="*/ 12 h 129"/>
                  <a:gd name="T2" fmla="*/ 12 w 764"/>
                  <a:gd name="T3" fmla="*/ 24 h 129"/>
                  <a:gd name="T4" fmla="*/ 740 w 764"/>
                  <a:gd name="T5" fmla="*/ 24 h 129"/>
                  <a:gd name="T6" fmla="*/ 740 w 764"/>
                  <a:gd name="T7" fmla="*/ 105 h 129"/>
                  <a:gd name="T8" fmla="*/ 24 w 764"/>
                  <a:gd name="T9" fmla="*/ 105 h 129"/>
                  <a:gd name="T10" fmla="*/ 24 w 764"/>
                  <a:gd name="T11" fmla="*/ 12 h 129"/>
                  <a:gd name="T12" fmla="*/ 12 w 764"/>
                  <a:gd name="T13" fmla="*/ 12 h 129"/>
                  <a:gd name="T14" fmla="*/ 12 w 764"/>
                  <a:gd name="T15" fmla="*/ 24 h 129"/>
                  <a:gd name="T16" fmla="*/ 12 w 764"/>
                  <a:gd name="T17" fmla="*/ 12 h 129"/>
                  <a:gd name="T18" fmla="*/ 0 w 764"/>
                  <a:gd name="T19" fmla="*/ 12 h 129"/>
                  <a:gd name="T20" fmla="*/ 0 w 764"/>
                  <a:gd name="T21" fmla="*/ 117 h 129"/>
                  <a:gd name="T22" fmla="*/ 4 w 764"/>
                  <a:gd name="T23" fmla="*/ 125 h 129"/>
                  <a:gd name="T24" fmla="*/ 12 w 764"/>
                  <a:gd name="T25" fmla="*/ 129 h 129"/>
                  <a:gd name="T26" fmla="*/ 752 w 764"/>
                  <a:gd name="T27" fmla="*/ 129 h 129"/>
                  <a:gd name="T28" fmla="*/ 761 w 764"/>
                  <a:gd name="T29" fmla="*/ 125 h 129"/>
                  <a:gd name="T30" fmla="*/ 764 w 764"/>
                  <a:gd name="T31" fmla="*/ 117 h 129"/>
                  <a:gd name="T32" fmla="*/ 764 w 764"/>
                  <a:gd name="T33" fmla="*/ 12 h 129"/>
                  <a:gd name="T34" fmla="*/ 761 w 764"/>
                  <a:gd name="T35" fmla="*/ 3 h 129"/>
                  <a:gd name="T36" fmla="*/ 752 w 764"/>
                  <a:gd name="T37" fmla="*/ 0 h 129"/>
                  <a:gd name="T38" fmla="*/ 12 w 764"/>
                  <a:gd name="T39" fmla="*/ 0 h 129"/>
                  <a:gd name="T40" fmla="*/ 4 w 764"/>
                  <a:gd name="T41" fmla="*/ 3 h 129"/>
                  <a:gd name="T42" fmla="*/ 0 w 764"/>
                  <a:gd name="T43" fmla="*/ 12 h 129"/>
                  <a:gd name="T44" fmla="*/ 12 w 764"/>
                  <a:gd name="T45" fmla="*/ 1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64" h="129">
                    <a:moveTo>
                      <a:pt x="12" y="12"/>
                    </a:moveTo>
                    <a:cubicBezTo>
                      <a:pt x="12" y="24"/>
                      <a:pt x="12" y="24"/>
                      <a:pt x="12" y="24"/>
                    </a:cubicBezTo>
                    <a:cubicBezTo>
                      <a:pt x="740" y="24"/>
                      <a:pt x="740" y="24"/>
                      <a:pt x="740" y="24"/>
                    </a:cubicBezTo>
                    <a:cubicBezTo>
                      <a:pt x="740" y="105"/>
                      <a:pt x="740" y="105"/>
                      <a:pt x="740" y="105"/>
                    </a:cubicBezTo>
                    <a:cubicBezTo>
                      <a:pt x="24" y="105"/>
                      <a:pt x="24" y="105"/>
                      <a:pt x="24" y="105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20"/>
                      <a:pt x="1" y="123"/>
                      <a:pt x="4" y="125"/>
                    </a:cubicBezTo>
                    <a:cubicBezTo>
                      <a:pt x="6" y="128"/>
                      <a:pt x="9" y="129"/>
                      <a:pt x="12" y="129"/>
                    </a:cubicBezTo>
                    <a:cubicBezTo>
                      <a:pt x="752" y="129"/>
                      <a:pt x="752" y="129"/>
                      <a:pt x="752" y="129"/>
                    </a:cubicBezTo>
                    <a:cubicBezTo>
                      <a:pt x="755" y="129"/>
                      <a:pt x="758" y="128"/>
                      <a:pt x="761" y="125"/>
                    </a:cubicBezTo>
                    <a:cubicBezTo>
                      <a:pt x="763" y="123"/>
                      <a:pt x="764" y="120"/>
                      <a:pt x="764" y="117"/>
                    </a:cubicBezTo>
                    <a:cubicBezTo>
                      <a:pt x="764" y="12"/>
                      <a:pt x="764" y="12"/>
                      <a:pt x="764" y="12"/>
                    </a:cubicBezTo>
                    <a:cubicBezTo>
                      <a:pt x="764" y="9"/>
                      <a:pt x="763" y="6"/>
                      <a:pt x="761" y="3"/>
                    </a:cubicBezTo>
                    <a:cubicBezTo>
                      <a:pt x="758" y="1"/>
                      <a:pt x="755" y="0"/>
                      <a:pt x="75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2" name="Freeform 21">
                <a:extLst>
                  <a:ext uri="{FF2B5EF4-FFF2-40B4-BE49-F238E27FC236}">
                    <a16:creationId xmlns="" xmlns:a16="http://schemas.microsoft.com/office/drawing/2014/main" id="{8A6BE35D-BA93-4638-9C44-FCA68ED179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050" y="2436813"/>
                <a:ext cx="71438" cy="177800"/>
              </a:xfrm>
              <a:custGeom>
                <a:avLst/>
                <a:gdLst>
                  <a:gd name="T0" fmla="*/ 0 w 24"/>
                  <a:gd name="T1" fmla="*/ 12 h 60"/>
                  <a:gd name="T2" fmla="*/ 0 w 24"/>
                  <a:gd name="T3" fmla="*/ 48 h 60"/>
                  <a:gd name="T4" fmla="*/ 12 w 24"/>
                  <a:gd name="T5" fmla="*/ 60 h 60"/>
                  <a:gd name="T6" fmla="*/ 24 w 24"/>
                  <a:gd name="T7" fmla="*/ 48 h 60"/>
                  <a:gd name="T8" fmla="*/ 24 w 24"/>
                  <a:gd name="T9" fmla="*/ 12 h 60"/>
                  <a:gd name="T10" fmla="*/ 12 w 24"/>
                  <a:gd name="T11" fmla="*/ 0 h 60"/>
                  <a:gd name="T12" fmla="*/ 0 w 24"/>
                  <a:gd name="T13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60">
                    <a:moveTo>
                      <a:pt x="0" y="12"/>
                    </a:moveTo>
                    <a:cubicBezTo>
                      <a:pt x="0" y="48"/>
                      <a:pt x="0" y="48"/>
                      <a:pt x="0" y="48"/>
                    </a:cubicBezTo>
                    <a:cubicBezTo>
                      <a:pt x="0" y="55"/>
                      <a:pt x="5" y="60"/>
                      <a:pt x="12" y="60"/>
                    </a:cubicBezTo>
                    <a:cubicBezTo>
                      <a:pt x="19" y="60"/>
                      <a:pt x="24" y="55"/>
                      <a:pt x="24" y="48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5"/>
                      <a:pt x="19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3" name="Freeform 22">
                <a:extLst>
                  <a:ext uri="{FF2B5EF4-FFF2-40B4-BE49-F238E27FC236}">
                    <a16:creationId xmlns="" xmlns:a16="http://schemas.microsoft.com/office/drawing/2014/main" id="{A1E29E37-47DD-4DA9-9121-C2A5CBEF3F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050" y="2678113"/>
                <a:ext cx="71438" cy="179388"/>
              </a:xfrm>
              <a:custGeom>
                <a:avLst/>
                <a:gdLst>
                  <a:gd name="T0" fmla="*/ 0 w 24"/>
                  <a:gd name="T1" fmla="*/ 12 h 60"/>
                  <a:gd name="T2" fmla="*/ 0 w 24"/>
                  <a:gd name="T3" fmla="*/ 48 h 60"/>
                  <a:gd name="T4" fmla="*/ 12 w 24"/>
                  <a:gd name="T5" fmla="*/ 60 h 60"/>
                  <a:gd name="T6" fmla="*/ 24 w 24"/>
                  <a:gd name="T7" fmla="*/ 48 h 60"/>
                  <a:gd name="T8" fmla="*/ 24 w 24"/>
                  <a:gd name="T9" fmla="*/ 12 h 60"/>
                  <a:gd name="T10" fmla="*/ 12 w 24"/>
                  <a:gd name="T11" fmla="*/ 0 h 60"/>
                  <a:gd name="T12" fmla="*/ 0 w 24"/>
                  <a:gd name="T13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60">
                    <a:moveTo>
                      <a:pt x="0" y="12"/>
                    </a:moveTo>
                    <a:cubicBezTo>
                      <a:pt x="0" y="48"/>
                      <a:pt x="0" y="48"/>
                      <a:pt x="0" y="48"/>
                    </a:cubicBezTo>
                    <a:cubicBezTo>
                      <a:pt x="0" y="55"/>
                      <a:pt x="5" y="60"/>
                      <a:pt x="12" y="60"/>
                    </a:cubicBezTo>
                    <a:cubicBezTo>
                      <a:pt x="19" y="60"/>
                      <a:pt x="24" y="55"/>
                      <a:pt x="24" y="48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6"/>
                      <a:pt x="19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4" name="Freeform 23">
                <a:extLst>
                  <a:ext uri="{FF2B5EF4-FFF2-40B4-BE49-F238E27FC236}">
                    <a16:creationId xmlns="" xmlns:a16="http://schemas.microsoft.com/office/drawing/2014/main" id="{4FE0DDDB-CF17-4BC1-B345-73D993F09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938" y="3198813"/>
                <a:ext cx="1452563" cy="1651000"/>
              </a:xfrm>
              <a:custGeom>
                <a:avLst/>
                <a:gdLst>
                  <a:gd name="T0" fmla="*/ 383 w 487"/>
                  <a:gd name="T1" fmla="*/ 0 h 554"/>
                  <a:gd name="T2" fmla="*/ 0 w 487"/>
                  <a:gd name="T3" fmla="*/ 456 h 554"/>
                  <a:gd name="T4" fmla="*/ 49 w 487"/>
                  <a:gd name="T5" fmla="*/ 554 h 554"/>
                  <a:gd name="T6" fmla="*/ 51 w 487"/>
                  <a:gd name="T7" fmla="*/ 553 h 554"/>
                  <a:gd name="T8" fmla="*/ 487 w 487"/>
                  <a:gd name="T9" fmla="*/ 32 h 554"/>
                  <a:gd name="T10" fmla="*/ 487 w 487"/>
                  <a:gd name="T11" fmla="*/ 30 h 554"/>
                  <a:gd name="T12" fmla="*/ 383 w 487"/>
                  <a:gd name="T13" fmla="*/ 0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7" h="554">
                    <a:moveTo>
                      <a:pt x="383" y="0"/>
                    </a:moveTo>
                    <a:cubicBezTo>
                      <a:pt x="325" y="200"/>
                      <a:pt x="184" y="365"/>
                      <a:pt x="0" y="456"/>
                    </a:cubicBezTo>
                    <a:cubicBezTo>
                      <a:pt x="11" y="491"/>
                      <a:pt x="28" y="524"/>
                      <a:pt x="49" y="554"/>
                    </a:cubicBezTo>
                    <a:cubicBezTo>
                      <a:pt x="49" y="554"/>
                      <a:pt x="50" y="553"/>
                      <a:pt x="51" y="553"/>
                    </a:cubicBezTo>
                    <a:cubicBezTo>
                      <a:pt x="260" y="449"/>
                      <a:pt x="420" y="261"/>
                      <a:pt x="487" y="32"/>
                    </a:cubicBezTo>
                    <a:cubicBezTo>
                      <a:pt x="487" y="32"/>
                      <a:pt x="487" y="31"/>
                      <a:pt x="487" y="30"/>
                    </a:cubicBezTo>
                    <a:cubicBezTo>
                      <a:pt x="455" y="15"/>
                      <a:pt x="420" y="4"/>
                      <a:pt x="383" y="0"/>
                    </a:cubicBezTo>
                  </a:path>
                </a:pathLst>
              </a:custGeom>
              <a:solidFill>
                <a:srgbClr val="CFE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7" name="Freeform 24">
                <a:extLst>
                  <a:ext uri="{FF2B5EF4-FFF2-40B4-BE49-F238E27FC236}">
                    <a16:creationId xmlns="" xmlns:a16="http://schemas.microsoft.com/office/drawing/2014/main" id="{EE5D997E-C1D7-4A9E-B180-CA2CCEAA08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9988" y="3289301"/>
                <a:ext cx="1338263" cy="1590675"/>
              </a:xfrm>
              <a:custGeom>
                <a:avLst/>
                <a:gdLst>
                  <a:gd name="T0" fmla="*/ 438 w 449"/>
                  <a:gd name="T1" fmla="*/ 0 h 534"/>
                  <a:gd name="T2" fmla="*/ 438 w 449"/>
                  <a:gd name="T3" fmla="*/ 2 h 534"/>
                  <a:gd name="T4" fmla="*/ 2 w 449"/>
                  <a:gd name="T5" fmla="*/ 523 h 534"/>
                  <a:gd name="T6" fmla="*/ 0 w 449"/>
                  <a:gd name="T7" fmla="*/ 524 h 534"/>
                  <a:gd name="T8" fmla="*/ 7 w 449"/>
                  <a:gd name="T9" fmla="*/ 534 h 534"/>
                  <a:gd name="T10" fmla="*/ 449 w 449"/>
                  <a:gd name="T11" fmla="*/ 6 h 534"/>
                  <a:gd name="T12" fmla="*/ 438 w 449"/>
                  <a:gd name="T13" fmla="*/ 0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534">
                    <a:moveTo>
                      <a:pt x="438" y="0"/>
                    </a:moveTo>
                    <a:cubicBezTo>
                      <a:pt x="438" y="1"/>
                      <a:pt x="438" y="2"/>
                      <a:pt x="438" y="2"/>
                    </a:cubicBezTo>
                    <a:cubicBezTo>
                      <a:pt x="371" y="231"/>
                      <a:pt x="211" y="419"/>
                      <a:pt x="2" y="523"/>
                    </a:cubicBezTo>
                    <a:cubicBezTo>
                      <a:pt x="1" y="523"/>
                      <a:pt x="0" y="524"/>
                      <a:pt x="0" y="524"/>
                    </a:cubicBezTo>
                    <a:cubicBezTo>
                      <a:pt x="2" y="527"/>
                      <a:pt x="4" y="531"/>
                      <a:pt x="7" y="534"/>
                    </a:cubicBezTo>
                    <a:cubicBezTo>
                      <a:pt x="219" y="428"/>
                      <a:pt x="382" y="237"/>
                      <a:pt x="449" y="6"/>
                    </a:cubicBezTo>
                    <a:cubicBezTo>
                      <a:pt x="446" y="4"/>
                      <a:pt x="442" y="2"/>
                      <a:pt x="438" y="0"/>
                    </a:cubicBezTo>
                  </a:path>
                </a:pathLst>
              </a:custGeom>
              <a:solidFill>
                <a:srgbClr val="6FB7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8" name="Freeform 25">
                <a:extLst>
                  <a:ext uri="{FF2B5EF4-FFF2-40B4-BE49-F238E27FC236}">
                    <a16:creationId xmlns="" xmlns:a16="http://schemas.microsoft.com/office/drawing/2014/main" id="{65082639-3D19-488B-BE71-6EEF59E11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9488" y="3190876"/>
                <a:ext cx="1111250" cy="1298575"/>
              </a:xfrm>
              <a:custGeom>
                <a:avLst/>
                <a:gdLst>
                  <a:gd name="T0" fmla="*/ 352 w 373"/>
                  <a:gd name="T1" fmla="*/ 0 h 436"/>
                  <a:gd name="T2" fmla="*/ 16 w 373"/>
                  <a:gd name="T3" fmla="*/ 244 h 436"/>
                  <a:gd name="T4" fmla="*/ 60 w 373"/>
                  <a:gd name="T5" fmla="*/ 244 h 436"/>
                  <a:gd name="T6" fmla="*/ 69 w 373"/>
                  <a:gd name="T7" fmla="*/ 247 h 436"/>
                  <a:gd name="T8" fmla="*/ 72 w 373"/>
                  <a:gd name="T9" fmla="*/ 256 h 436"/>
                  <a:gd name="T10" fmla="*/ 72 w 373"/>
                  <a:gd name="T11" fmla="*/ 361 h 436"/>
                  <a:gd name="T12" fmla="*/ 69 w 373"/>
                  <a:gd name="T13" fmla="*/ 369 h 436"/>
                  <a:gd name="T14" fmla="*/ 60 w 373"/>
                  <a:gd name="T15" fmla="*/ 373 h 436"/>
                  <a:gd name="T16" fmla="*/ 0 w 373"/>
                  <a:gd name="T17" fmla="*/ 373 h 436"/>
                  <a:gd name="T18" fmla="*/ 9 w 373"/>
                  <a:gd name="T19" fmla="*/ 436 h 436"/>
                  <a:gd name="T20" fmla="*/ 194 w 373"/>
                  <a:gd name="T21" fmla="*/ 302 h 436"/>
                  <a:gd name="T22" fmla="*/ 373 w 373"/>
                  <a:gd name="T23" fmla="*/ 0 h 436"/>
                  <a:gd name="T24" fmla="*/ 352 w 373"/>
                  <a:gd name="T25" fmla="*/ 0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3" h="436">
                    <a:moveTo>
                      <a:pt x="352" y="0"/>
                    </a:moveTo>
                    <a:cubicBezTo>
                      <a:pt x="195" y="0"/>
                      <a:pt x="62" y="102"/>
                      <a:pt x="16" y="244"/>
                    </a:cubicBezTo>
                    <a:cubicBezTo>
                      <a:pt x="60" y="244"/>
                      <a:pt x="60" y="244"/>
                      <a:pt x="60" y="244"/>
                    </a:cubicBezTo>
                    <a:cubicBezTo>
                      <a:pt x="63" y="244"/>
                      <a:pt x="66" y="245"/>
                      <a:pt x="69" y="247"/>
                    </a:cubicBezTo>
                    <a:cubicBezTo>
                      <a:pt x="71" y="250"/>
                      <a:pt x="72" y="253"/>
                      <a:pt x="72" y="256"/>
                    </a:cubicBezTo>
                    <a:cubicBezTo>
                      <a:pt x="72" y="361"/>
                      <a:pt x="72" y="361"/>
                      <a:pt x="72" y="361"/>
                    </a:cubicBezTo>
                    <a:cubicBezTo>
                      <a:pt x="72" y="364"/>
                      <a:pt x="71" y="367"/>
                      <a:pt x="69" y="369"/>
                    </a:cubicBezTo>
                    <a:cubicBezTo>
                      <a:pt x="66" y="372"/>
                      <a:pt x="63" y="373"/>
                      <a:pt x="60" y="373"/>
                    </a:cubicBezTo>
                    <a:cubicBezTo>
                      <a:pt x="0" y="373"/>
                      <a:pt x="0" y="373"/>
                      <a:pt x="0" y="373"/>
                    </a:cubicBezTo>
                    <a:cubicBezTo>
                      <a:pt x="1" y="394"/>
                      <a:pt x="4" y="415"/>
                      <a:pt x="9" y="436"/>
                    </a:cubicBezTo>
                    <a:cubicBezTo>
                      <a:pt x="77" y="401"/>
                      <a:pt x="140" y="356"/>
                      <a:pt x="194" y="302"/>
                    </a:cubicBezTo>
                    <a:cubicBezTo>
                      <a:pt x="277" y="219"/>
                      <a:pt x="339" y="116"/>
                      <a:pt x="373" y="0"/>
                    </a:cubicBezTo>
                    <a:cubicBezTo>
                      <a:pt x="366" y="0"/>
                      <a:pt x="359" y="0"/>
                      <a:pt x="352" y="0"/>
                    </a:cubicBezTo>
                  </a:path>
                </a:pathLst>
              </a:custGeom>
              <a:solidFill>
                <a:srgbClr val="E8F1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9" name="Freeform 26">
                <a:extLst>
                  <a:ext uri="{FF2B5EF4-FFF2-40B4-BE49-F238E27FC236}">
                    <a16:creationId xmlns="" xmlns:a16="http://schemas.microsoft.com/office/drawing/2014/main" id="{ED035B3B-B191-4563-9212-4D46372C2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6475" y="3190876"/>
                <a:ext cx="1158875" cy="1366838"/>
              </a:xfrm>
              <a:custGeom>
                <a:avLst/>
                <a:gdLst>
                  <a:gd name="T0" fmla="*/ 364 w 389"/>
                  <a:gd name="T1" fmla="*/ 0 h 459"/>
                  <a:gd name="T2" fmla="*/ 185 w 389"/>
                  <a:gd name="T3" fmla="*/ 302 h 459"/>
                  <a:gd name="T4" fmla="*/ 0 w 389"/>
                  <a:gd name="T5" fmla="*/ 436 h 459"/>
                  <a:gd name="T6" fmla="*/ 6 w 389"/>
                  <a:gd name="T7" fmla="*/ 459 h 459"/>
                  <a:gd name="T8" fmla="*/ 389 w 389"/>
                  <a:gd name="T9" fmla="*/ 3 h 459"/>
                  <a:gd name="T10" fmla="*/ 364 w 389"/>
                  <a:gd name="T11" fmla="*/ 0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9" h="459">
                    <a:moveTo>
                      <a:pt x="364" y="0"/>
                    </a:moveTo>
                    <a:cubicBezTo>
                      <a:pt x="330" y="116"/>
                      <a:pt x="268" y="219"/>
                      <a:pt x="185" y="302"/>
                    </a:cubicBezTo>
                    <a:cubicBezTo>
                      <a:pt x="131" y="356"/>
                      <a:pt x="68" y="401"/>
                      <a:pt x="0" y="436"/>
                    </a:cubicBezTo>
                    <a:cubicBezTo>
                      <a:pt x="2" y="444"/>
                      <a:pt x="4" y="451"/>
                      <a:pt x="6" y="459"/>
                    </a:cubicBezTo>
                    <a:cubicBezTo>
                      <a:pt x="190" y="368"/>
                      <a:pt x="331" y="203"/>
                      <a:pt x="389" y="3"/>
                    </a:cubicBezTo>
                    <a:cubicBezTo>
                      <a:pt x="380" y="2"/>
                      <a:pt x="372" y="1"/>
                      <a:pt x="364" y="0"/>
                    </a:cubicBezTo>
                  </a:path>
                </a:pathLst>
              </a:custGeom>
              <a:solidFill>
                <a:srgbClr val="6FB7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0" name="Freeform 27">
                <a:extLst>
                  <a:ext uri="{FF2B5EF4-FFF2-40B4-BE49-F238E27FC236}">
                    <a16:creationId xmlns="" xmlns:a16="http://schemas.microsoft.com/office/drawing/2014/main" id="{CE712AF7-5256-484A-B4BA-B429CE23F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6313" y="3989388"/>
                <a:ext cx="146050" cy="241300"/>
              </a:xfrm>
              <a:custGeom>
                <a:avLst/>
                <a:gdLst>
                  <a:gd name="T0" fmla="*/ 49 w 49"/>
                  <a:gd name="T1" fmla="*/ 0 h 81"/>
                  <a:gd name="T2" fmla="*/ 10 w 49"/>
                  <a:gd name="T3" fmla="*/ 0 h 81"/>
                  <a:gd name="T4" fmla="*/ 0 w 49"/>
                  <a:gd name="T5" fmla="*/ 81 h 81"/>
                  <a:gd name="T6" fmla="*/ 49 w 49"/>
                  <a:gd name="T7" fmla="*/ 81 h 81"/>
                  <a:gd name="T8" fmla="*/ 49 w 49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81">
                    <a:moveTo>
                      <a:pt x="49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4" y="26"/>
                      <a:pt x="0" y="53"/>
                      <a:pt x="0" y="81"/>
                    </a:cubicBezTo>
                    <a:cubicBezTo>
                      <a:pt x="49" y="81"/>
                      <a:pt x="49" y="81"/>
                      <a:pt x="49" y="81"/>
                    </a:cubicBezTo>
                    <a:cubicBezTo>
                      <a:pt x="49" y="0"/>
                      <a:pt x="49" y="0"/>
                      <a:pt x="49" y="0"/>
                    </a:cubicBezTo>
                  </a:path>
                </a:pathLst>
              </a:custGeom>
              <a:solidFill>
                <a:srgbClr val="CFE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1" name="Freeform 28">
                <a:extLst>
                  <a:ext uri="{FF2B5EF4-FFF2-40B4-BE49-F238E27FC236}">
                    <a16:creationId xmlns="" xmlns:a16="http://schemas.microsoft.com/office/drawing/2014/main" id="{3C991873-F850-4B9D-BC56-01664DD74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6313" y="3917951"/>
                <a:ext cx="217488" cy="384175"/>
              </a:xfrm>
              <a:custGeom>
                <a:avLst/>
                <a:gdLst>
                  <a:gd name="T0" fmla="*/ 61 w 73"/>
                  <a:gd name="T1" fmla="*/ 0 h 129"/>
                  <a:gd name="T2" fmla="*/ 17 w 73"/>
                  <a:gd name="T3" fmla="*/ 0 h 129"/>
                  <a:gd name="T4" fmla="*/ 10 w 73"/>
                  <a:gd name="T5" fmla="*/ 24 h 129"/>
                  <a:gd name="T6" fmla="*/ 49 w 73"/>
                  <a:gd name="T7" fmla="*/ 24 h 129"/>
                  <a:gd name="T8" fmla="*/ 49 w 73"/>
                  <a:gd name="T9" fmla="*/ 105 h 129"/>
                  <a:gd name="T10" fmla="*/ 0 w 73"/>
                  <a:gd name="T11" fmla="*/ 105 h 129"/>
                  <a:gd name="T12" fmla="*/ 0 w 73"/>
                  <a:gd name="T13" fmla="*/ 109 h 129"/>
                  <a:gd name="T14" fmla="*/ 1 w 73"/>
                  <a:gd name="T15" fmla="*/ 129 h 129"/>
                  <a:gd name="T16" fmla="*/ 61 w 73"/>
                  <a:gd name="T17" fmla="*/ 129 h 129"/>
                  <a:gd name="T18" fmla="*/ 70 w 73"/>
                  <a:gd name="T19" fmla="*/ 125 h 129"/>
                  <a:gd name="T20" fmla="*/ 73 w 73"/>
                  <a:gd name="T21" fmla="*/ 117 h 129"/>
                  <a:gd name="T22" fmla="*/ 73 w 73"/>
                  <a:gd name="T23" fmla="*/ 12 h 129"/>
                  <a:gd name="T24" fmla="*/ 70 w 73"/>
                  <a:gd name="T25" fmla="*/ 3 h 129"/>
                  <a:gd name="T26" fmla="*/ 61 w 73"/>
                  <a:gd name="T27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129">
                    <a:moveTo>
                      <a:pt x="61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5" y="8"/>
                      <a:pt x="12" y="16"/>
                      <a:pt x="10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06"/>
                      <a:pt x="0" y="108"/>
                      <a:pt x="0" y="109"/>
                    </a:cubicBezTo>
                    <a:cubicBezTo>
                      <a:pt x="0" y="116"/>
                      <a:pt x="0" y="122"/>
                      <a:pt x="1" y="129"/>
                    </a:cubicBezTo>
                    <a:cubicBezTo>
                      <a:pt x="61" y="129"/>
                      <a:pt x="61" y="129"/>
                      <a:pt x="61" y="129"/>
                    </a:cubicBezTo>
                    <a:cubicBezTo>
                      <a:pt x="64" y="129"/>
                      <a:pt x="67" y="128"/>
                      <a:pt x="70" y="125"/>
                    </a:cubicBezTo>
                    <a:cubicBezTo>
                      <a:pt x="72" y="123"/>
                      <a:pt x="73" y="120"/>
                      <a:pt x="73" y="117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3" y="9"/>
                      <a:pt x="72" y="6"/>
                      <a:pt x="70" y="3"/>
                    </a:cubicBezTo>
                    <a:cubicBezTo>
                      <a:pt x="67" y="1"/>
                      <a:pt x="64" y="0"/>
                      <a:pt x="61" y="0"/>
                    </a:cubicBezTo>
                  </a:path>
                </a:pathLst>
              </a:custGeom>
              <a:solidFill>
                <a:srgbClr val="6FB7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2" name="Oval 29">
                <a:extLst>
                  <a:ext uri="{FF2B5EF4-FFF2-40B4-BE49-F238E27FC236}">
                    <a16:creationId xmlns="" xmlns:a16="http://schemas.microsoft.com/office/drawing/2014/main" id="{1E5C6E61-F912-41BB-BC4C-88003199C7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9513" y="3392488"/>
                <a:ext cx="1701800" cy="17002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3" name="Freeform 30">
                <a:extLst>
                  <a:ext uri="{FF2B5EF4-FFF2-40B4-BE49-F238E27FC236}">
                    <a16:creationId xmlns="" xmlns:a16="http://schemas.microsoft.com/office/drawing/2014/main" id="{4A3F5FC5-6D7C-43CB-98D1-04C13A76E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2725" y="3438526"/>
                <a:ext cx="1398588" cy="1654175"/>
              </a:xfrm>
              <a:custGeom>
                <a:avLst/>
                <a:gdLst>
                  <a:gd name="T0" fmla="*/ 469 w 469"/>
                  <a:gd name="T1" fmla="*/ 270 h 555"/>
                  <a:gd name="T2" fmla="*/ 183 w 469"/>
                  <a:gd name="T3" fmla="*/ 555 h 555"/>
                  <a:gd name="T4" fmla="*/ 0 w 469"/>
                  <a:gd name="T5" fmla="*/ 489 h 555"/>
                  <a:gd name="T6" fmla="*/ 93 w 469"/>
                  <a:gd name="T7" fmla="*/ 505 h 555"/>
                  <a:gd name="T8" fmla="*/ 378 w 469"/>
                  <a:gd name="T9" fmla="*/ 219 h 555"/>
                  <a:gd name="T10" fmla="*/ 276 w 469"/>
                  <a:gd name="T11" fmla="*/ 0 h 555"/>
                  <a:gd name="T12" fmla="*/ 469 w 469"/>
                  <a:gd name="T13" fmla="*/ 27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9" h="555">
                    <a:moveTo>
                      <a:pt x="469" y="270"/>
                    </a:moveTo>
                    <a:cubicBezTo>
                      <a:pt x="469" y="428"/>
                      <a:pt x="341" y="555"/>
                      <a:pt x="183" y="555"/>
                    </a:cubicBezTo>
                    <a:cubicBezTo>
                      <a:pt x="114" y="555"/>
                      <a:pt x="50" y="531"/>
                      <a:pt x="0" y="489"/>
                    </a:cubicBezTo>
                    <a:cubicBezTo>
                      <a:pt x="29" y="499"/>
                      <a:pt x="61" y="505"/>
                      <a:pt x="93" y="505"/>
                    </a:cubicBezTo>
                    <a:cubicBezTo>
                      <a:pt x="251" y="505"/>
                      <a:pt x="378" y="377"/>
                      <a:pt x="378" y="219"/>
                    </a:cubicBezTo>
                    <a:cubicBezTo>
                      <a:pt x="378" y="131"/>
                      <a:pt x="339" y="53"/>
                      <a:pt x="276" y="0"/>
                    </a:cubicBezTo>
                    <a:cubicBezTo>
                      <a:pt x="388" y="39"/>
                      <a:pt x="469" y="145"/>
                      <a:pt x="469" y="270"/>
                    </a:cubicBezTo>
                    <a:close/>
                  </a:path>
                </a:pathLst>
              </a:custGeom>
              <a:solidFill>
                <a:srgbClr val="D1E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4" name="Freeform 31">
                <a:extLst>
                  <a:ext uri="{FF2B5EF4-FFF2-40B4-BE49-F238E27FC236}">
                    <a16:creationId xmlns="" xmlns:a16="http://schemas.microsoft.com/office/drawing/2014/main" id="{ACAEE56A-7B7F-4D41-A864-0A9508DB85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3000" y="3357563"/>
                <a:ext cx="1774825" cy="1770063"/>
              </a:xfrm>
              <a:custGeom>
                <a:avLst/>
                <a:gdLst>
                  <a:gd name="T0" fmla="*/ 583 w 595"/>
                  <a:gd name="T1" fmla="*/ 297 h 594"/>
                  <a:gd name="T2" fmla="*/ 571 w 595"/>
                  <a:gd name="T3" fmla="*/ 297 h 594"/>
                  <a:gd name="T4" fmla="*/ 491 w 595"/>
                  <a:gd name="T5" fmla="*/ 490 h 594"/>
                  <a:gd name="T6" fmla="*/ 297 w 595"/>
                  <a:gd name="T7" fmla="*/ 570 h 594"/>
                  <a:gd name="T8" fmla="*/ 104 w 595"/>
                  <a:gd name="T9" fmla="*/ 490 h 594"/>
                  <a:gd name="T10" fmla="*/ 24 w 595"/>
                  <a:gd name="T11" fmla="*/ 297 h 594"/>
                  <a:gd name="T12" fmla="*/ 104 w 595"/>
                  <a:gd name="T13" fmla="*/ 104 h 594"/>
                  <a:gd name="T14" fmla="*/ 297 w 595"/>
                  <a:gd name="T15" fmla="*/ 24 h 594"/>
                  <a:gd name="T16" fmla="*/ 491 w 595"/>
                  <a:gd name="T17" fmla="*/ 104 h 594"/>
                  <a:gd name="T18" fmla="*/ 571 w 595"/>
                  <a:gd name="T19" fmla="*/ 297 h 594"/>
                  <a:gd name="T20" fmla="*/ 583 w 595"/>
                  <a:gd name="T21" fmla="*/ 297 h 594"/>
                  <a:gd name="T22" fmla="*/ 595 w 595"/>
                  <a:gd name="T23" fmla="*/ 297 h 594"/>
                  <a:gd name="T24" fmla="*/ 507 w 595"/>
                  <a:gd name="T25" fmla="*/ 87 h 594"/>
                  <a:gd name="T26" fmla="*/ 297 w 595"/>
                  <a:gd name="T27" fmla="*/ 0 h 594"/>
                  <a:gd name="T28" fmla="*/ 87 w 595"/>
                  <a:gd name="T29" fmla="*/ 87 h 594"/>
                  <a:gd name="T30" fmla="*/ 0 w 595"/>
                  <a:gd name="T31" fmla="*/ 297 h 594"/>
                  <a:gd name="T32" fmla="*/ 87 w 595"/>
                  <a:gd name="T33" fmla="*/ 507 h 594"/>
                  <a:gd name="T34" fmla="*/ 297 w 595"/>
                  <a:gd name="T35" fmla="*/ 594 h 594"/>
                  <a:gd name="T36" fmla="*/ 507 w 595"/>
                  <a:gd name="T37" fmla="*/ 507 h 594"/>
                  <a:gd name="T38" fmla="*/ 595 w 595"/>
                  <a:gd name="T39" fmla="*/ 297 h 594"/>
                  <a:gd name="T40" fmla="*/ 583 w 595"/>
                  <a:gd name="T41" fmla="*/ 297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5" h="594">
                    <a:moveTo>
                      <a:pt x="583" y="297"/>
                    </a:moveTo>
                    <a:cubicBezTo>
                      <a:pt x="571" y="297"/>
                      <a:pt x="571" y="297"/>
                      <a:pt x="571" y="297"/>
                    </a:cubicBezTo>
                    <a:cubicBezTo>
                      <a:pt x="571" y="373"/>
                      <a:pt x="540" y="441"/>
                      <a:pt x="491" y="490"/>
                    </a:cubicBezTo>
                    <a:cubicBezTo>
                      <a:pt x="441" y="540"/>
                      <a:pt x="373" y="570"/>
                      <a:pt x="297" y="570"/>
                    </a:cubicBezTo>
                    <a:cubicBezTo>
                      <a:pt x="222" y="570"/>
                      <a:pt x="153" y="540"/>
                      <a:pt x="104" y="490"/>
                    </a:cubicBezTo>
                    <a:cubicBezTo>
                      <a:pt x="54" y="441"/>
                      <a:pt x="24" y="373"/>
                      <a:pt x="24" y="297"/>
                    </a:cubicBezTo>
                    <a:cubicBezTo>
                      <a:pt x="24" y="222"/>
                      <a:pt x="54" y="153"/>
                      <a:pt x="104" y="104"/>
                    </a:cubicBezTo>
                    <a:cubicBezTo>
                      <a:pt x="153" y="54"/>
                      <a:pt x="222" y="24"/>
                      <a:pt x="297" y="24"/>
                    </a:cubicBezTo>
                    <a:cubicBezTo>
                      <a:pt x="373" y="24"/>
                      <a:pt x="441" y="54"/>
                      <a:pt x="491" y="104"/>
                    </a:cubicBezTo>
                    <a:cubicBezTo>
                      <a:pt x="540" y="153"/>
                      <a:pt x="571" y="222"/>
                      <a:pt x="571" y="297"/>
                    </a:cubicBezTo>
                    <a:cubicBezTo>
                      <a:pt x="583" y="297"/>
                      <a:pt x="583" y="297"/>
                      <a:pt x="583" y="297"/>
                    </a:cubicBezTo>
                    <a:cubicBezTo>
                      <a:pt x="595" y="297"/>
                      <a:pt x="595" y="297"/>
                      <a:pt x="595" y="297"/>
                    </a:cubicBezTo>
                    <a:cubicBezTo>
                      <a:pt x="595" y="215"/>
                      <a:pt x="561" y="141"/>
                      <a:pt x="507" y="87"/>
                    </a:cubicBezTo>
                    <a:cubicBezTo>
                      <a:pt x="454" y="33"/>
                      <a:pt x="379" y="0"/>
                      <a:pt x="297" y="0"/>
                    </a:cubicBezTo>
                    <a:cubicBezTo>
                      <a:pt x="215" y="0"/>
                      <a:pt x="141" y="33"/>
                      <a:pt x="87" y="87"/>
                    </a:cubicBezTo>
                    <a:cubicBezTo>
                      <a:pt x="33" y="141"/>
                      <a:pt x="0" y="215"/>
                      <a:pt x="0" y="297"/>
                    </a:cubicBezTo>
                    <a:cubicBezTo>
                      <a:pt x="0" y="379"/>
                      <a:pt x="33" y="454"/>
                      <a:pt x="87" y="507"/>
                    </a:cubicBezTo>
                    <a:cubicBezTo>
                      <a:pt x="141" y="561"/>
                      <a:pt x="215" y="594"/>
                      <a:pt x="297" y="594"/>
                    </a:cubicBezTo>
                    <a:cubicBezTo>
                      <a:pt x="379" y="594"/>
                      <a:pt x="454" y="561"/>
                      <a:pt x="507" y="507"/>
                    </a:cubicBezTo>
                    <a:cubicBezTo>
                      <a:pt x="561" y="454"/>
                      <a:pt x="595" y="379"/>
                      <a:pt x="595" y="297"/>
                    </a:cubicBezTo>
                    <a:lnTo>
                      <a:pt x="583" y="297"/>
                    </a:lnTo>
                    <a:close/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5" name="Freeform 32">
                <a:extLst>
                  <a:ext uri="{FF2B5EF4-FFF2-40B4-BE49-F238E27FC236}">
                    <a16:creationId xmlns="" xmlns:a16="http://schemas.microsoft.com/office/drawing/2014/main" id="{051D5821-E732-48F5-B3C7-25C5199387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613" y="3810001"/>
                <a:ext cx="854075" cy="865188"/>
              </a:xfrm>
              <a:custGeom>
                <a:avLst/>
                <a:gdLst>
                  <a:gd name="T0" fmla="*/ 261 w 286"/>
                  <a:gd name="T1" fmla="*/ 177 h 290"/>
                  <a:gd name="T2" fmla="*/ 218 w 286"/>
                  <a:gd name="T3" fmla="*/ 241 h 290"/>
                  <a:gd name="T4" fmla="*/ 144 w 286"/>
                  <a:gd name="T5" fmla="*/ 266 h 290"/>
                  <a:gd name="T6" fmla="*/ 59 w 286"/>
                  <a:gd name="T7" fmla="*/ 230 h 290"/>
                  <a:gd name="T8" fmla="*/ 24 w 286"/>
                  <a:gd name="T9" fmla="*/ 145 h 290"/>
                  <a:gd name="T10" fmla="*/ 59 w 286"/>
                  <a:gd name="T11" fmla="*/ 60 h 290"/>
                  <a:gd name="T12" fmla="*/ 144 w 286"/>
                  <a:gd name="T13" fmla="*/ 24 h 290"/>
                  <a:gd name="T14" fmla="*/ 212 w 286"/>
                  <a:gd name="T15" fmla="*/ 45 h 290"/>
                  <a:gd name="T16" fmla="*/ 228 w 286"/>
                  <a:gd name="T17" fmla="*/ 42 h 290"/>
                  <a:gd name="T18" fmla="*/ 225 w 286"/>
                  <a:gd name="T19" fmla="*/ 25 h 290"/>
                  <a:gd name="T20" fmla="*/ 144 w 286"/>
                  <a:gd name="T21" fmla="*/ 0 h 290"/>
                  <a:gd name="T22" fmla="*/ 42 w 286"/>
                  <a:gd name="T23" fmla="*/ 43 h 290"/>
                  <a:gd name="T24" fmla="*/ 0 w 286"/>
                  <a:gd name="T25" fmla="*/ 145 h 290"/>
                  <a:gd name="T26" fmla="*/ 42 w 286"/>
                  <a:gd name="T27" fmla="*/ 247 h 290"/>
                  <a:gd name="T28" fmla="*/ 144 w 286"/>
                  <a:gd name="T29" fmla="*/ 290 h 290"/>
                  <a:gd name="T30" fmla="*/ 233 w 286"/>
                  <a:gd name="T31" fmla="*/ 260 h 290"/>
                  <a:gd name="T32" fmla="*/ 284 w 286"/>
                  <a:gd name="T33" fmla="*/ 183 h 290"/>
                  <a:gd name="T34" fmla="*/ 275 w 286"/>
                  <a:gd name="T35" fmla="*/ 169 h 290"/>
                  <a:gd name="T36" fmla="*/ 261 w 286"/>
                  <a:gd name="T37" fmla="*/ 177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6" h="290">
                    <a:moveTo>
                      <a:pt x="261" y="177"/>
                    </a:moveTo>
                    <a:cubicBezTo>
                      <a:pt x="254" y="203"/>
                      <a:pt x="238" y="225"/>
                      <a:pt x="218" y="241"/>
                    </a:cubicBezTo>
                    <a:cubicBezTo>
                      <a:pt x="198" y="256"/>
                      <a:pt x="172" y="266"/>
                      <a:pt x="144" y="266"/>
                    </a:cubicBezTo>
                    <a:cubicBezTo>
                      <a:pt x="111" y="266"/>
                      <a:pt x="81" y="252"/>
                      <a:pt x="59" y="230"/>
                    </a:cubicBezTo>
                    <a:cubicBezTo>
                      <a:pt x="37" y="209"/>
                      <a:pt x="24" y="178"/>
                      <a:pt x="24" y="145"/>
                    </a:cubicBezTo>
                    <a:cubicBezTo>
                      <a:pt x="24" y="112"/>
                      <a:pt x="37" y="82"/>
                      <a:pt x="59" y="60"/>
                    </a:cubicBezTo>
                    <a:cubicBezTo>
                      <a:pt x="81" y="38"/>
                      <a:pt x="111" y="24"/>
                      <a:pt x="144" y="24"/>
                    </a:cubicBezTo>
                    <a:cubicBezTo>
                      <a:pt x="169" y="24"/>
                      <a:pt x="192" y="32"/>
                      <a:pt x="212" y="45"/>
                    </a:cubicBezTo>
                    <a:cubicBezTo>
                      <a:pt x="217" y="49"/>
                      <a:pt x="225" y="47"/>
                      <a:pt x="228" y="42"/>
                    </a:cubicBezTo>
                    <a:cubicBezTo>
                      <a:pt x="232" y="36"/>
                      <a:pt x="231" y="29"/>
                      <a:pt x="225" y="25"/>
                    </a:cubicBezTo>
                    <a:cubicBezTo>
                      <a:pt x="202" y="10"/>
                      <a:pt x="174" y="0"/>
                      <a:pt x="144" y="0"/>
                    </a:cubicBezTo>
                    <a:cubicBezTo>
                      <a:pt x="104" y="0"/>
                      <a:pt x="68" y="17"/>
                      <a:pt x="42" y="43"/>
                    </a:cubicBezTo>
                    <a:cubicBezTo>
                      <a:pt x="16" y="69"/>
                      <a:pt x="0" y="105"/>
                      <a:pt x="0" y="145"/>
                    </a:cubicBezTo>
                    <a:cubicBezTo>
                      <a:pt x="0" y="185"/>
                      <a:pt x="16" y="221"/>
                      <a:pt x="42" y="247"/>
                    </a:cubicBezTo>
                    <a:cubicBezTo>
                      <a:pt x="68" y="274"/>
                      <a:pt x="104" y="290"/>
                      <a:pt x="144" y="290"/>
                    </a:cubicBezTo>
                    <a:cubicBezTo>
                      <a:pt x="178" y="290"/>
                      <a:pt x="208" y="279"/>
                      <a:pt x="233" y="260"/>
                    </a:cubicBezTo>
                    <a:cubicBezTo>
                      <a:pt x="257" y="241"/>
                      <a:pt x="275" y="214"/>
                      <a:pt x="284" y="183"/>
                    </a:cubicBezTo>
                    <a:cubicBezTo>
                      <a:pt x="286" y="177"/>
                      <a:pt x="282" y="170"/>
                      <a:pt x="275" y="169"/>
                    </a:cubicBezTo>
                    <a:cubicBezTo>
                      <a:pt x="269" y="167"/>
                      <a:pt x="262" y="171"/>
                      <a:pt x="261" y="177"/>
                    </a:cubicBezTo>
                    <a:close/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6" name="Freeform 33">
                <a:extLst>
                  <a:ext uri="{FF2B5EF4-FFF2-40B4-BE49-F238E27FC236}">
                    <a16:creationId xmlns="" xmlns:a16="http://schemas.microsoft.com/office/drawing/2014/main" id="{C0B47CA5-E9AC-4DE1-9E34-1170C92FA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9138" y="3932238"/>
                <a:ext cx="495300" cy="352425"/>
              </a:xfrm>
              <a:custGeom>
                <a:avLst/>
                <a:gdLst>
                  <a:gd name="T0" fmla="*/ 20 w 166"/>
                  <a:gd name="T1" fmla="*/ 114 h 118"/>
                  <a:gd name="T2" fmla="*/ 159 w 166"/>
                  <a:gd name="T3" fmla="*/ 24 h 118"/>
                  <a:gd name="T4" fmla="*/ 163 w 166"/>
                  <a:gd name="T5" fmla="*/ 7 h 118"/>
                  <a:gd name="T6" fmla="*/ 146 w 166"/>
                  <a:gd name="T7" fmla="*/ 4 h 118"/>
                  <a:gd name="T8" fmla="*/ 7 w 166"/>
                  <a:gd name="T9" fmla="*/ 94 h 118"/>
                  <a:gd name="T10" fmla="*/ 3 w 166"/>
                  <a:gd name="T11" fmla="*/ 111 h 118"/>
                  <a:gd name="T12" fmla="*/ 20 w 166"/>
                  <a:gd name="T13" fmla="*/ 11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" h="118">
                    <a:moveTo>
                      <a:pt x="20" y="114"/>
                    </a:moveTo>
                    <a:cubicBezTo>
                      <a:pt x="159" y="24"/>
                      <a:pt x="159" y="24"/>
                      <a:pt x="159" y="24"/>
                    </a:cubicBezTo>
                    <a:cubicBezTo>
                      <a:pt x="165" y="20"/>
                      <a:pt x="166" y="13"/>
                      <a:pt x="163" y="7"/>
                    </a:cubicBezTo>
                    <a:cubicBezTo>
                      <a:pt x="159" y="2"/>
                      <a:pt x="152" y="0"/>
                      <a:pt x="146" y="4"/>
                    </a:cubicBezTo>
                    <a:cubicBezTo>
                      <a:pt x="7" y="94"/>
                      <a:pt x="7" y="94"/>
                      <a:pt x="7" y="94"/>
                    </a:cubicBezTo>
                    <a:cubicBezTo>
                      <a:pt x="1" y="98"/>
                      <a:pt x="0" y="105"/>
                      <a:pt x="3" y="111"/>
                    </a:cubicBezTo>
                    <a:cubicBezTo>
                      <a:pt x="7" y="116"/>
                      <a:pt x="14" y="118"/>
                      <a:pt x="20" y="114"/>
                    </a:cubicBezTo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7" name="Freeform 34">
                <a:extLst>
                  <a:ext uri="{FF2B5EF4-FFF2-40B4-BE49-F238E27FC236}">
                    <a16:creationId xmlns="" xmlns:a16="http://schemas.microsoft.com/office/drawing/2014/main" id="{9622EBEC-E846-4FCC-8C1E-D41B79D850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2313" y="4206876"/>
                <a:ext cx="566738" cy="71438"/>
              </a:xfrm>
              <a:custGeom>
                <a:avLst/>
                <a:gdLst>
                  <a:gd name="T0" fmla="*/ 12 w 190"/>
                  <a:gd name="T1" fmla="*/ 24 h 24"/>
                  <a:gd name="T2" fmla="*/ 178 w 190"/>
                  <a:gd name="T3" fmla="*/ 24 h 24"/>
                  <a:gd name="T4" fmla="*/ 190 w 190"/>
                  <a:gd name="T5" fmla="*/ 12 h 24"/>
                  <a:gd name="T6" fmla="*/ 178 w 190"/>
                  <a:gd name="T7" fmla="*/ 0 h 24"/>
                  <a:gd name="T8" fmla="*/ 12 w 190"/>
                  <a:gd name="T9" fmla="*/ 0 h 24"/>
                  <a:gd name="T10" fmla="*/ 0 w 190"/>
                  <a:gd name="T11" fmla="*/ 12 h 24"/>
                  <a:gd name="T12" fmla="*/ 12 w 190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" h="24">
                    <a:moveTo>
                      <a:pt x="12" y="24"/>
                    </a:moveTo>
                    <a:cubicBezTo>
                      <a:pt x="178" y="24"/>
                      <a:pt x="178" y="24"/>
                      <a:pt x="178" y="24"/>
                    </a:cubicBezTo>
                    <a:cubicBezTo>
                      <a:pt x="185" y="24"/>
                      <a:pt x="190" y="19"/>
                      <a:pt x="190" y="12"/>
                    </a:cubicBezTo>
                    <a:cubicBezTo>
                      <a:pt x="190" y="6"/>
                      <a:pt x="185" y="0"/>
                      <a:pt x="178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2"/>
                    </a:cubicBezTo>
                    <a:cubicBezTo>
                      <a:pt x="0" y="19"/>
                      <a:pt x="6" y="24"/>
                      <a:pt x="12" y="24"/>
                    </a:cubicBezTo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8" name="Freeform 35">
                <a:extLst>
                  <a:ext uri="{FF2B5EF4-FFF2-40B4-BE49-F238E27FC236}">
                    <a16:creationId xmlns="" xmlns:a16="http://schemas.microsoft.com/office/drawing/2014/main" id="{3D254F74-B57C-43ED-B3F6-EF177C61A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9463" y="3876676"/>
                <a:ext cx="241300" cy="136525"/>
              </a:xfrm>
              <a:custGeom>
                <a:avLst/>
                <a:gdLst>
                  <a:gd name="T0" fmla="*/ 17 w 81"/>
                  <a:gd name="T1" fmla="*/ 44 h 46"/>
                  <a:gd name="T2" fmla="*/ 71 w 81"/>
                  <a:gd name="T3" fmla="*/ 24 h 46"/>
                  <a:gd name="T4" fmla="*/ 79 w 81"/>
                  <a:gd name="T5" fmla="*/ 9 h 46"/>
                  <a:gd name="T6" fmla="*/ 63 w 81"/>
                  <a:gd name="T7" fmla="*/ 2 h 46"/>
                  <a:gd name="T8" fmla="*/ 9 w 81"/>
                  <a:gd name="T9" fmla="*/ 21 h 46"/>
                  <a:gd name="T10" fmla="*/ 2 w 81"/>
                  <a:gd name="T11" fmla="*/ 36 h 46"/>
                  <a:gd name="T12" fmla="*/ 17 w 81"/>
                  <a:gd name="T13" fmla="*/ 4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46">
                    <a:moveTo>
                      <a:pt x="17" y="44"/>
                    </a:moveTo>
                    <a:cubicBezTo>
                      <a:pt x="71" y="24"/>
                      <a:pt x="71" y="24"/>
                      <a:pt x="71" y="24"/>
                    </a:cubicBezTo>
                    <a:cubicBezTo>
                      <a:pt x="78" y="22"/>
                      <a:pt x="81" y="15"/>
                      <a:pt x="79" y="9"/>
                    </a:cubicBezTo>
                    <a:cubicBezTo>
                      <a:pt x="77" y="3"/>
                      <a:pt x="70" y="0"/>
                      <a:pt x="63" y="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3" y="23"/>
                      <a:pt x="0" y="30"/>
                      <a:pt x="2" y="36"/>
                    </a:cubicBezTo>
                    <a:cubicBezTo>
                      <a:pt x="4" y="43"/>
                      <a:pt x="11" y="46"/>
                      <a:pt x="17" y="44"/>
                    </a:cubicBezTo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9" name="Freeform 36">
                <a:extLst>
                  <a:ext uri="{FF2B5EF4-FFF2-40B4-BE49-F238E27FC236}">
                    <a16:creationId xmlns="" xmlns:a16="http://schemas.microsoft.com/office/drawing/2014/main" id="{5B598A4B-69E4-4D8B-ABFE-DC3F789E9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4238" y="3711576"/>
                <a:ext cx="136525" cy="244475"/>
              </a:xfrm>
              <a:custGeom>
                <a:avLst/>
                <a:gdLst>
                  <a:gd name="T0" fmla="*/ 44 w 46"/>
                  <a:gd name="T1" fmla="*/ 64 h 82"/>
                  <a:gd name="T2" fmla="*/ 25 w 46"/>
                  <a:gd name="T3" fmla="*/ 10 h 82"/>
                  <a:gd name="T4" fmla="*/ 9 w 46"/>
                  <a:gd name="T5" fmla="*/ 3 h 82"/>
                  <a:gd name="T6" fmla="*/ 2 w 46"/>
                  <a:gd name="T7" fmla="*/ 18 h 82"/>
                  <a:gd name="T8" fmla="*/ 21 w 46"/>
                  <a:gd name="T9" fmla="*/ 72 h 82"/>
                  <a:gd name="T10" fmla="*/ 36 w 46"/>
                  <a:gd name="T11" fmla="*/ 79 h 82"/>
                  <a:gd name="T12" fmla="*/ 44 w 46"/>
                  <a:gd name="T13" fmla="*/ 6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82">
                    <a:moveTo>
                      <a:pt x="44" y="64"/>
                    </a:moveTo>
                    <a:cubicBezTo>
                      <a:pt x="25" y="10"/>
                      <a:pt x="25" y="10"/>
                      <a:pt x="25" y="10"/>
                    </a:cubicBezTo>
                    <a:cubicBezTo>
                      <a:pt x="22" y="4"/>
                      <a:pt x="15" y="0"/>
                      <a:pt x="9" y="3"/>
                    </a:cubicBezTo>
                    <a:cubicBezTo>
                      <a:pt x="3" y="5"/>
                      <a:pt x="0" y="12"/>
                      <a:pt x="2" y="18"/>
                    </a:cubicBezTo>
                    <a:cubicBezTo>
                      <a:pt x="21" y="72"/>
                      <a:pt x="21" y="72"/>
                      <a:pt x="21" y="72"/>
                    </a:cubicBezTo>
                    <a:cubicBezTo>
                      <a:pt x="23" y="78"/>
                      <a:pt x="30" y="82"/>
                      <a:pt x="36" y="79"/>
                    </a:cubicBezTo>
                    <a:cubicBezTo>
                      <a:pt x="43" y="77"/>
                      <a:pt x="46" y="70"/>
                      <a:pt x="44" y="64"/>
                    </a:cubicBezTo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10" name="Group 609">
              <a:extLst>
                <a:ext uri="{FF2B5EF4-FFF2-40B4-BE49-F238E27FC236}">
                  <a16:creationId xmlns="" xmlns:a16="http://schemas.microsoft.com/office/drawing/2014/main" id="{0AEC3F9C-2BBD-4453-87E9-4C0E7AABD653}"/>
                </a:ext>
              </a:extLst>
            </p:cNvPr>
            <p:cNvGrpSpPr/>
            <p:nvPr/>
          </p:nvGrpSpPr>
          <p:grpSpPr>
            <a:xfrm>
              <a:off x="6376882" y="1526620"/>
              <a:ext cx="1687352" cy="1598261"/>
              <a:chOff x="5232563" y="1693503"/>
              <a:chExt cx="1726417" cy="1635263"/>
            </a:xfrm>
          </p:grpSpPr>
          <p:sp>
            <p:nvSpPr>
              <p:cNvPr id="611" name="Freeform 84">
                <a:extLst>
                  <a:ext uri="{FF2B5EF4-FFF2-40B4-BE49-F238E27FC236}">
                    <a16:creationId xmlns="" xmlns:a16="http://schemas.microsoft.com/office/drawing/2014/main" id="{FFA898F2-5EDA-4F84-AD83-F665CFB949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3582" y="1705023"/>
                <a:ext cx="1613726" cy="1612224"/>
              </a:xfrm>
              <a:custGeom>
                <a:avLst/>
                <a:gdLst>
                  <a:gd name="T0" fmla="*/ 1715 w 1715"/>
                  <a:gd name="T1" fmla="*/ 857 h 1715"/>
                  <a:gd name="T2" fmla="*/ 1681 w 1715"/>
                  <a:gd name="T3" fmla="*/ 1098 h 1715"/>
                  <a:gd name="T4" fmla="*/ 1239 w 1715"/>
                  <a:gd name="T5" fmla="*/ 1626 h 1715"/>
                  <a:gd name="T6" fmla="*/ 858 w 1715"/>
                  <a:gd name="T7" fmla="*/ 1715 h 1715"/>
                  <a:gd name="T8" fmla="*/ 0 w 1715"/>
                  <a:gd name="T9" fmla="*/ 857 h 1715"/>
                  <a:gd name="T10" fmla="*/ 858 w 1715"/>
                  <a:gd name="T11" fmla="*/ 0 h 1715"/>
                  <a:gd name="T12" fmla="*/ 1715 w 1715"/>
                  <a:gd name="T13" fmla="*/ 857 h 1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5" h="1715">
                    <a:moveTo>
                      <a:pt x="1715" y="857"/>
                    </a:moveTo>
                    <a:cubicBezTo>
                      <a:pt x="1715" y="941"/>
                      <a:pt x="1703" y="1021"/>
                      <a:pt x="1681" y="1098"/>
                    </a:cubicBezTo>
                    <a:cubicBezTo>
                      <a:pt x="1614" y="1329"/>
                      <a:pt x="1451" y="1520"/>
                      <a:pt x="1239" y="1626"/>
                    </a:cubicBezTo>
                    <a:cubicBezTo>
                      <a:pt x="1124" y="1683"/>
                      <a:pt x="994" y="1715"/>
                      <a:pt x="858" y="1715"/>
                    </a:cubicBezTo>
                    <a:cubicBezTo>
                      <a:pt x="384" y="1715"/>
                      <a:pt x="0" y="1331"/>
                      <a:pt x="0" y="857"/>
                    </a:cubicBezTo>
                    <a:cubicBezTo>
                      <a:pt x="0" y="384"/>
                      <a:pt x="384" y="0"/>
                      <a:pt x="858" y="0"/>
                    </a:cubicBezTo>
                    <a:cubicBezTo>
                      <a:pt x="1331" y="0"/>
                      <a:pt x="1715" y="384"/>
                      <a:pt x="1715" y="857"/>
                    </a:cubicBezTo>
                  </a:path>
                </a:pathLst>
              </a:custGeom>
              <a:solidFill>
                <a:srgbClr val="E4F3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2" name="Freeform 85">
                <a:extLst>
                  <a:ext uri="{FF2B5EF4-FFF2-40B4-BE49-F238E27FC236}">
                    <a16:creationId xmlns="" xmlns:a16="http://schemas.microsoft.com/office/drawing/2014/main" id="{1418711F-031C-4AD9-9283-7D15A2F03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563" y="1693503"/>
                <a:ext cx="1635764" cy="1635263"/>
              </a:xfrm>
              <a:custGeom>
                <a:avLst/>
                <a:gdLst>
                  <a:gd name="T0" fmla="*/ 1727 w 1739"/>
                  <a:gd name="T1" fmla="*/ 869 h 1739"/>
                  <a:gd name="T2" fmla="*/ 1715 w 1739"/>
                  <a:gd name="T3" fmla="*/ 869 h 1739"/>
                  <a:gd name="T4" fmla="*/ 1681 w 1739"/>
                  <a:gd name="T5" fmla="*/ 1106 h 1739"/>
                  <a:gd name="T6" fmla="*/ 1245 w 1739"/>
                  <a:gd name="T7" fmla="*/ 1627 h 1739"/>
                  <a:gd name="T8" fmla="*/ 870 w 1739"/>
                  <a:gd name="T9" fmla="*/ 1715 h 1739"/>
                  <a:gd name="T10" fmla="*/ 272 w 1739"/>
                  <a:gd name="T11" fmla="*/ 1467 h 1739"/>
                  <a:gd name="T12" fmla="*/ 24 w 1739"/>
                  <a:gd name="T13" fmla="*/ 869 h 1739"/>
                  <a:gd name="T14" fmla="*/ 272 w 1739"/>
                  <a:gd name="T15" fmla="*/ 272 h 1739"/>
                  <a:gd name="T16" fmla="*/ 870 w 1739"/>
                  <a:gd name="T17" fmla="*/ 24 h 1739"/>
                  <a:gd name="T18" fmla="*/ 1467 w 1739"/>
                  <a:gd name="T19" fmla="*/ 272 h 1739"/>
                  <a:gd name="T20" fmla="*/ 1715 w 1739"/>
                  <a:gd name="T21" fmla="*/ 869 h 1739"/>
                  <a:gd name="T22" fmla="*/ 1727 w 1739"/>
                  <a:gd name="T23" fmla="*/ 869 h 1739"/>
                  <a:gd name="T24" fmla="*/ 1739 w 1739"/>
                  <a:gd name="T25" fmla="*/ 869 h 1739"/>
                  <a:gd name="T26" fmla="*/ 870 w 1739"/>
                  <a:gd name="T27" fmla="*/ 0 h 1739"/>
                  <a:gd name="T28" fmla="*/ 0 w 1739"/>
                  <a:gd name="T29" fmla="*/ 869 h 1739"/>
                  <a:gd name="T30" fmla="*/ 870 w 1739"/>
                  <a:gd name="T31" fmla="*/ 1739 h 1739"/>
                  <a:gd name="T32" fmla="*/ 1256 w 1739"/>
                  <a:gd name="T33" fmla="*/ 1649 h 1739"/>
                  <a:gd name="T34" fmla="*/ 1704 w 1739"/>
                  <a:gd name="T35" fmla="*/ 1113 h 1739"/>
                  <a:gd name="T36" fmla="*/ 1739 w 1739"/>
                  <a:gd name="T37" fmla="*/ 869 h 1739"/>
                  <a:gd name="T38" fmla="*/ 1727 w 1739"/>
                  <a:gd name="T39" fmla="*/ 869 h 1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39" h="1739">
                    <a:moveTo>
                      <a:pt x="1727" y="869"/>
                    </a:moveTo>
                    <a:cubicBezTo>
                      <a:pt x="1715" y="869"/>
                      <a:pt x="1715" y="869"/>
                      <a:pt x="1715" y="869"/>
                    </a:cubicBezTo>
                    <a:cubicBezTo>
                      <a:pt x="1715" y="952"/>
                      <a:pt x="1703" y="1031"/>
                      <a:pt x="1681" y="1106"/>
                    </a:cubicBezTo>
                    <a:cubicBezTo>
                      <a:pt x="1615" y="1335"/>
                      <a:pt x="1455" y="1523"/>
                      <a:pt x="1245" y="1627"/>
                    </a:cubicBezTo>
                    <a:cubicBezTo>
                      <a:pt x="1132" y="1683"/>
                      <a:pt x="1005" y="1715"/>
                      <a:pt x="870" y="1715"/>
                    </a:cubicBezTo>
                    <a:cubicBezTo>
                      <a:pt x="636" y="1715"/>
                      <a:pt x="425" y="1620"/>
                      <a:pt x="272" y="1467"/>
                    </a:cubicBezTo>
                    <a:cubicBezTo>
                      <a:pt x="119" y="1314"/>
                      <a:pt x="24" y="1103"/>
                      <a:pt x="24" y="869"/>
                    </a:cubicBezTo>
                    <a:cubicBezTo>
                      <a:pt x="24" y="636"/>
                      <a:pt x="119" y="425"/>
                      <a:pt x="272" y="272"/>
                    </a:cubicBezTo>
                    <a:cubicBezTo>
                      <a:pt x="425" y="119"/>
                      <a:pt x="636" y="24"/>
                      <a:pt x="870" y="24"/>
                    </a:cubicBezTo>
                    <a:cubicBezTo>
                      <a:pt x="1103" y="24"/>
                      <a:pt x="1314" y="119"/>
                      <a:pt x="1467" y="272"/>
                    </a:cubicBezTo>
                    <a:cubicBezTo>
                      <a:pt x="1620" y="425"/>
                      <a:pt x="1715" y="636"/>
                      <a:pt x="1715" y="869"/>
                    </a:cubicBezTo>
                    <a:cubicBezTo>
                      <a:pt x="1727" y="869"/>
                      <a:pt x="1727" y="869"/>
                      <a:pt x="1727" y="869"/>
                    </a:cubicBezTo>
                    <a:cubicBezTo>
                      <a:pt x="1739" y="869"/>
                      <a:pt x="1739" y="869"/>
                      <a:pt x="1739" y="869"/>
                    </a:cubicBezTo>
                    <a:cubicBezTo>
                      <a:pt x="1739" y="389"/>
                      <a:pt x="1350" y="0"/>
                      <a:pt x="870" y="0"/>
                    </a:cubicBezTo>
                    <a:cubicBezTo>
                      <a:pt x="389" y="0"/>
                      <a:pt x="0" y="389"/>
                      <a:pt x="0" y="869"/>
                    </a:cubicBezTo>
                    <a:cubicBezTo>
                      <a:pt x="0" y="1350"/>
                      <a:pt x="389" y="1739"/>
                      <a:pt x="870" y="1739"/>
                    </a:cubicBezTo>
                    <a:cubicBezTo>
                      <a:pt x="1008" y="1739"/>
                      <a:pt x="1139" y="1706"/>
                      <a:pt x="1256" y="1649"/>
                    </a:cubicBezTo>
                    <a:cubicBezTo>
                      <a:pt x="1471" y="1542"/>
                      <a:pt x="1636" y="1348"/>
                      <a:pt x="1704" y="1113"/>
                    </a:cubicBezTo>
                    <a:cubicBezTo>
                      <a:pt x="1727" y="1036"/>
                      <a:pt x="1739" y="954"/>
                      <a:pt x="1739" y="869"/>
                    </a:cubicBezTo>
                    <a:cubicBezTo>
                      <a:pt x="1727" y="869"/>
                      <a:pt x="1727" y="869"/>
                      <a:pt x="1727" y="869"/>
                    </a:cubicBezTo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3" name="Freeform 86">
                <a:extLst>
                  <a:ext uri="{FF2B5EF4-FFF2-40B4-BE49-F238E27FC236}">
                    <a16:creationId xmlns="" xmlns:a16="http://schemas.microsoft.com/office/drawing/2014/main" id="{16B92696-0543-4111-B418-B6DF0259E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8793" y="1829733"/>
                <a:ext cx="1363303" cy="1362803"/>
              </a:xfrm>
              <a:custGeom>
                <a:avLst/>
                <a:gdLst>
                  <a:gd name="T0" fmla="*/ 1449 w 1449"/>
                  <a:gd name="T1" fmla="*/ 724 h 1449"/>
                  <a:gd name="T2" fmla="*/ 1251 w 1449"/>
                  <a:gd name="T3" fmla="*/ 1221 h 1449"/>
                  <a:gd name="T4" fmla="*/ 725 w 1449"/>
                  <a:gd name="T5" fmla="*/ 1449 h 1449"/>
                  <a:gd name="T6" fmla="*/ 198 w 1449"/>
                  <a:gd name="T7" fmla="*/ 1221 h 1449"/>
                  <a:gd name="T8" fmla="*/ 0 w 1449"/>
                  <a:gd name="T9" fmla="*/ 724 h 1449"/>
                  <a:gd name="T10" fmla="*/ 725 w 1449"/>
                  <a:gd name="T11" fmla="*/ 0 h 1449"/>
                  <a:gd name="T12" fmla="*/ 1449 w 1449"/>
                  <a:gd name="T13" fmla="*/ 724 h 1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9" h="1449">
                    <a:moveTo>
                      <a:pt x="1449" y="724"/>
                    </a:moveTo>
                    <a:cubicBezTo>
                      <a:pt x="1449" y="917"/>
                      <a:pt x="1374" y="1092"/>
                      <a:pt x="1251" y="1221"/>
                    </a:cubicBezTo>
                    <a:cubicBezTo>
                      <a:pt x="1119" y="1361"/>
                      <a:pt x="932" y="1449"/>
                      <a:pt x="725" y="1449"/>
                    </a:cubicBezTo>
                    <a:cubicBezTo>
                      <a:pt x="517" y="1449"/>
                      <a:pt x="330" y="1361"/>
                      <a:pt x="198" y="1221"/>
                    </a:cubicBezTo>
                    <a:cubicBezTo>
                      <a:pt x="75" y="1092"/>
                      <a:pt x="0" y="917"/>
                      <a:pt x="0" y="724"/>
                    </a:cubicBezTo>
                    <a:cubicBezTo>
                      <a:pt x="0" y="324"/>
                      <a:pt x="325" y="0"/>
                      <a:pt x="725" y="0"/>
                    </a:cubicBezTo>
                    <a:cubicBezTo>
                      <a:pt x="1125" y="0"/>
                      <a:pt x="1449" y="324"/>
                      <a:pt x="1449" y="72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4" name="Freeform 87">
                <a:extLst>
                  <a:ext uri="{FF2B5EF4-FFF2-40B4-BE49-F238E27FC236}">
                    <a16:creationId xmlns="" xmlns:a16="http://schemas.microsoft.com/office/drawing/2014/main" id="{554C2B96-543E-4FD7-B774-279A6B7C36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7775" y="1818715"/>
                <a:ext cx="1385842" cy="1384840"/>
              </a:xfrm>
              <a:custGeom>
                <a:avLst/>
                <a:gdLst>
                  <a:gd name="T0" fmla="*/ 1461 w 1473"/>
                  <a:gd name="T1" fmla="*/ 736 h 1473"/>
                  <a:gd name="T2" fmla="*/ 1449 w 1473"/>
                  <a:gd name="T3" fmla="*/ 736 h 1473"/>
                  <a:gd name="T4" fmla="*/ 1255 w 1473"/>
                  <a:gd name="T5" fmla="*/ 1225 h 1473"/>
                  <a:gd name="T6" fmla="*/ 737 w 1473"/>
                  <a:gd name="T7" fmla="*/ 1449 h 1473"/>
                  <a:gd name="T8" fmla="*/ 219 w 1473"/>
                  <a:gd name="T9" fmla="*/ 1225 h 1473"/>
                  <a:gd name="T10" fmla="*/ 24 w 1473"/>
                  <a:gd name="T11" fmla="*/ 736 h 1473"/>
                  <a:gd name="T12" fmla="*/ 233 w 1473"/>
                  <a:gd name="T13" fmla="*/ 233 h 1473"/>
                  <a:gd name="T14" fmla="*/ 737 w 1473"/>
                  <a:gd name="T15" fmla="*/ 24 h 1473"/>
                  <a:gd name="T16" fmla="*/ 1240 w 1473"/>
                  <a:gd name="T17" fmla="*/ 233 h 1473"/>
                  <a:gd name="T18" fmla="*/ 1449 w 1473"/>
                  <a:gd name="T19" fmla="*/ 736 h 1473"/>
                  <a:gd name="T20" fmla="*/ 1461 w 1473"/>
                  <a:gd name="T21" fmla="*/ 736 h 1473"/>
                  <a:gd name="T22" fmla="*/ 1473 w 1473"/>
                  <a:gd name="T23" fmla="*/ 736 h 1473"/>
                  <a:gd name="T24" fmla="*/ 737 w 1473"/>
                  <a:gd name="T25" fmla="*/ 0 h 1473"/>
                  <a:gd name="T26" fmla="*/ 0 w 1473"/>
                  <a:gd name="T27" fmla="*/ 736 h 1473"/>
                  <a:gd name="T28" fmla="*/ 201 w 1473"/>
                  <a:gd name="T29" fmla="*/ 1242 h 1473"/>
                  <a:gd name="T30" fmla="*/ 737 w 1473"/>
                  <a:gd name="T31" fmla="*/ 1473 h 1473"/>
                  <a:gd name="T32" fmla="*/ 1272 w 1473"/>
                  <a:gd name="T33" fmla="*/ 1242 h 1473"/>
                  <a:gd name="T34" fmla="*/ 1473 w 1473"/>
                  <a:gd name="T35" fmla="*/ 736 h 1473"/>
                  <a:gd name="T36" fmla="*/ 1461 w 1473"/>
                  <a:gd name="T37" fmla="*/ 736 h 1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73" h="1473">
                    <a:moveTo>
                      <a:pt x="1461" y="736"/>
                    </a:moveTo>
                    <a:cubicBezTo>
                      <a:pt x="1449" y="736"/>
                      <a:pt x="1449" y="736"/>
                      <a:pt x="1449" y="736"/>
                    </a:cubicBezTo>
                    <a:cubicBezTo>
                      <a:pt x="1449" y="926"/>
                      <a:pt x="1375" y="1098"/>
                      <a:pt x="1255" y="1225"/>
                    </a:cubicBezTo>
                    <a:cubicBezTo>
                      <a:pt x="1125" y="1363"/>
                      <a:pt x="941" y="1449"/>
                      <a:pt x="737" y="1449"/>
                    </a:cubicBezTo>
                    <a:cubicBezTo>
                      <a:pt x="532" y="1449"/>
                      <a:pt x="348" y="1363"/>
                      <a:pt x="219" y="1225"/>
                    </a:cubicBezTo>
                    <a:cubicBezTo>
                      <a:pt x="98" y="1098"/>
                      <a:pt x="24" y="926"/>
                      <a:pt x="24" y="736"/>
                    </a:cubicBezTo>
                    <a:cubicBezTo>
                      <a:pt x="24" y="540"/>
                      <a:pt x="104" y="362"/>
                      <a:pt x="233" y="233"/>
                    </a:cubicBezTo>
                    <a:cubicBezTo>
                      <a:pt x="362" y="104"/>
                      <a:pt x="540" y="24"/>
                      <a:pt x="737" y="24"/>
                    </a:cubicBezTo>
                    <a:cubicBezTo>
                      <a:pt x="933" y="24"/>
                      <a:pt x="1111" y="104"/>
                      <a:pt x="1240" y="233"/>
                    </a:cubicBezTo>
                    <a:cubicBezTo>
                      <a:pt x="1369" y="362"/>
                      <a:pt x="1449" y="540"/>
                      <a:pt x="1449" y="736"/>
                    </a:cubicBezTo>
                    <a:cubicBezTo>
                      <a:pt x="1461" y="736"/>
                      <a:pt x="1461" y="736"/>
                      <a:pt x="1461" y="736"/>
                    </a:cubicBezTo>
                    <a:cubicBezTo>
                      <a:pt x="1473" y="736"/>
                      <a:pt x="1473" y="736"/>
                      <a:pt x="1473" y="736"/>
                    </a:cubicBezTo>
                    <a:cubicBezTo>
                      <a:pt x="1473" y="330"/>
                      <a:pt x="1143" y="0"/>
                      <a:pt x="737" y="0"/>
                    </a:cubicBezTo>
                    <a:cubicBezTo>
                      <a:pt x="330" y="0"/>
                      <a:pt x="0" y="330"/>
                      <a:pt x="0" y="736"/>
                    </a:cubicBezTo>
                    <a:cubicBezTo>
                      <a:pt x="0" y="932"/>
                      <a:pt x="77" y="1110"/>
                      <a:pt x="201" y="1242"/>
                    </a:cubicBezTo>
                    <a:cubicBezTo>
                      <a:pt x="335" y="1384"/>
                      <a:pt x="526" y="1473"/>
                      <a:pt x="737" y="1473"/>
                    </a:cubicBezTo>
                    <a:cubicBezTo>
                      <a:pt x="948" y="1473"/>
                      <a:pt x="1138" y="1384"/>
                      <a:pt x="1272" y="1242"/>
                    </a:cubicBezTo>
                    <a:cubicBezTo>
                      <a:pt x="1397" y="1110"/>
                      <a:pt x="1473" y="932"/>
                      <a:pt x="1473" y="736"/>
                    </a:cubicBezTo>
                    <a:cubicBezTo>
                      <a:pt x="1461" y="736"/>
                      <a:pt x="1461" y="736"/>
                      <a:pt x="1461" y="736"/>
                    </a:cubicBezTo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5" name="Freeform 88">
                <a:extLst>
                  <a:ext uri="{FF2B5EF4-FFF2-40B4-BE49-F238E27FC236}">
                    <a16:creationId xmlns="" xmlns:a16="http://schemas.microsoft.com/office/drawing/2014/main" id="{F07AB401-205C-4CC2-B227-F12EA212B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5108" y="2978174"/>
                <a:ext cx="990674" cy="214362"/>
              </a:xfrm>
              <a:custGeom>
                <a:avLst/>
                <a:gdLst>
                  <a:gd name="T0" fmla="*/ 1053 w 1053"/>
                  <a:gd name="T1" fmla="*/ 0 h 228"/>
                  <a:gd name="T2" fmla="*/ 527 w 1053"/>
                  <a:gd name="T3" fmla="*/ 228 h 228"/>
                  <a:gd name="T4" fmla="*/ 0 w 1053"/>
                  <a:gd name="T5" fmla="*/ 0 h 228"/>
                  <a:gd name="T6" fmla="*/ 1053 w 1053"/>
                  <a:gd name="T7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3" h="228">
                    <a:moveTo>
                      <a:pt x="1053" y="0"/>
                    </a:moveTo>
                    <a:cubicBezTo>
                      <a:pt x="921" y="140"/>
                      <a:pt x="734" y="228"/>
                      <a:pt x="527" y="228"/>
                    </a:cubicBezTo>
                    <a:cubicBezTo>
                      <a:pt x="319" y="228"/>
                      <a:pt x="132" y="140"/>
                      <a:pt x="0" y="0"/>
                    </a:cubicBezTo>
                    <a:cubicBezTo>
                      <a:pt x="1053" y="0"/>
                      <a:pt x="1053" y="0"/>
                      <a:pt x="1053" y="0"/>
                    </a:cubicBezTo>
                  </a:path>
                </a:pathLst>
              </a:custGeom>
              <a:solidFill>
                <a:srgbClr val="AFDA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6" name="Freeform 89">
                <a:extLst>
                  <a:ext uri="{FF2B5EF4-FFF2-40B4-BE49-F238E27FC236}">
                    <a16:creationId xmlns="" xmlns:a16="http://schemas.microsoft.com/office/drawing/2014/main" id="{9DEB8A53-A66E-4C24-A70E-9592E4A3E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3088" y="2966654"/>
                <a:ext cx="1014714" cy="236900"/>
              </a:xfrm>
              <a:custGeom>
                <a:avLst/>
                <a:gdLst>
                  <a:gd name="T0" fmla="*/ 1066 w 1079"/>
                  <a:gd name="T1" fmla="*/ 12 h 252"/>
                  <a:gd name="T2" fmla="*/ 1058 w 1079"/>
                  <a:gd name="T3" fmla="*/ 4 h 252"/>
                  <a:gd name="T4" fmla="*/ 540 w 1079"/>
                  <a:gd name="T5" fmla="*/ 228 h 252"/>
                  <a:gd name="T6" fmla="*/ 22 w 1079"/>
                  <a:gd name="T7" fmla="*/ 4 h 252"/>
                  <a:gd name="T8" fmla="*/ 13 w 1079"/>
                  <a:gd name="T9" fmla="*/ 12 h 252"/>
                  <a:gd name="T10" fmla="*/ 13 w 1079"/>
                  <a:gd name="T11" fmla="*/ 24 h 252"/>
                  <a:gd name="T12" fmla="*/ 1066 w 1079"/>
                  <a:gd name="T13" fmla="*/ 24 h 252"/>
                  <a:gd name="T14" fmla="*/ 1066 w 1079"/>
                  <a:gd name="T15" fmla="*/ 12 h 252"/>
                  <a:gd name="T16" fmla="*/ 1058 w 1079"/>
                  <a:gd name="T17" fmla="*/ 4 h 252"/>
                  <a:gd name="T18" fmla="*/ 1066 w 1079"/>
                  <a:gd name="T19" fmla="*/ 12 h 252"/>
                  <a:gd name="T20" fmla="*/ 1066 w 1079"/>
                  <a:gd name="T21" fmla="*/ 0 h 252"/>
                  <a:gd name="T22" fmla="*/ 13 w 1079"/>
                  <a:gd name="T23" fmla="*/ 0 h 252"/>
                  <a:gd name="T24" fmla="*/ 2 w 1079"/>
                  <a:gd name="T25" fmla="*/ 8 h 252"/>
                  <a:gd name="T26" fmla="*/ 4 w 1079"/>
                  <a:gd name="T27" fmla="*/ 21 h 252"/>
                  <a:gd name="T28" fmla="*/ 540 w 1079"/>
                  <a:gd name="T29" fmla="*/ 252 h 252"/>
                  <a:gd name="T30" fmla="*/ 1075 w 1079"/>
                  <a:gd name="T31" fmla="*/ 21 h 252"/>
                  <a:gd name="T32" fmla="*/ 1077 w 1079"/>
                  <a:gd name="T33" fmla="*/ 8 h 252"/>
                  <a:gd name="T34" fmla="*/ 1066 w 1079"/>
                  <a:gd name="T35" fmla="*/ 0 h 252"/>
                  <a:gd name="T36" fmla="*/ 1066 w 1079"/>
                  <a:gd name="T3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79" h="252">
                    <a:moveTo>
                      <a:pt x="1066" y="12"/>
                    </a:moveTo>
                    <a:cubicBezTo>
                      <a:pt x="1058" y="4"/>
                      <a:pt x="1058" y="4"/>
                      <a:pt x="1058" y="4"/>
                    </a:cubicBezTo>
                    <a:cubicBezTo>
                      <a:pt x="928" y="142"/>
                      <a:pt x="744" y="228"/>
                      <a:pt x="540" y="228"/>
                    </a:cubicBezTo>
                    <a:cubicBezTo>
                      <a:pt x="335" y="228"/>
                      <a:pt x="151" y="142"/>
                      <a:pt x="22" y="4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066" y="24"/>
                      <a:pt x="1066" y="24"/>
                      <a:pt x="1066" y="24"/>
                    </a:cubicBezTo>
                    <a:cubicBezTo>
                      <a:pt x="1066" y="12"/>
                      <a:pt x="1066" y="12"/>
                      <a:pt x="1066" y="12"/>
                    </a:cubicBezTo>
                    <a:cubicBezTo>
                      <a:pt x="1058" y="4"/>
                      <a:pt x="1058" y="4"/>
                      <a:pt x="1058" y="4"/>
                    </a:cubicBezTo>
                    <a:cubicBezTo>
                      <a:pt x="1066" y="12"/>
                      <a:pt x="1066" y="12"/>
                      <a:pt x="1066" y="12"/>
                    </a:cubicBezTo>
                    <a:cubicBezTo>
                      <a:pt x="1066" y="0"/>
                      <a:pt x="1066" y="0"/>
                      <a:pt x="1066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0"/>
                      <a:pt x="4" y="3"/>
                      <a:pt x="2" y="8"/>
                    </a:cubicBezTo>
                    <a:cubicBezTo>
                      <a:pt x="0" y="12"/>
                      <a:pt x="1" y="17"/>
                      <a:pt x="4" y="21"/>
                    </a:cubicBezTo>
                    <a:cubicBezTo>
                      <a:pt x="138" y="163"/>
                      <a:pt x="329" y="252"/>
                      <a:pt x="540" y="252"/>
                    </a:cubicBezTo>
                    <a:cubicBezTo>
                      <a:pt x="751" y="252"/>
                      <a:pt x="941" y="163"/>
                      <a:pt x="1075" y="21"/>
                    </a:cubicBezTo>
                    <a:cubicBezTo>
                      <a:pt x="1078" y="17"/>
                      <a:pt x="1079" y="12"/>
                      <a:pt x="1077" y="8"/>
                    </a:cubicBezTo>
                    <a:cubicBezTo>
                      <a:pt x="1076" y="3"/>
                      <a:pt x="1071" y="0"/>
                      <a:pt x="1066" y="0"/>
                    </a:cubicBezTo>
                    <a:cubicBezTo>
                      <a:pt x="1066" y="12"/>
                      <a:pt x="1066" y="12"/>
                      <a:pt x="1066" y="12"/>
                    </a:cubicBezTo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7" name="Freeform 90">
                <a:extLst>
                  <a:ext uri="{FF2B5EF4-FFF2-40B4-BE49-F238E27FC236}">
                    <a16:creationId xmlns="" xmlns:a16="http://schemas.microsoft.com/office/drawing/2014/main" id="{D56EA20F-3C0E-4188-BF78-2FC425DDF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0743" y="2772827"/>
                <a:ext cx="266951" cy="159770"/>
              </a:xfrm>
              <a:custGeom>
                <a:avLst/>
                <a:gdLst>
                  <a:gd name="T0" fmla="*/ 67 w 533"/>
                  <a:gd name="T1" fmla="*/ 0 h 319"/>
                  <a:gd name="T2" fmla="*/ 465 w 533"/>
                  <a:gd name="T3" fmla="*/ 0 h 319"/>
                  <a:gd name="T4" fmla="*/ 533 w 533"/>
                  <a:gd name="T5" fmla="*/ 319 h 319"/>
                  <a:gd name="T6" fmla="*/ 0 w 533"/>
                  <a:gd name="T7" fmla="*/ 319 h 319"/>
                  <a:gd name="T8" fmla="*/ 67 w 533"/>
                  <a:gd name="T9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3" h="319">
                    <a:moveTo>
                      <a:pt x="67" y="0"/>
                    </a:moveTo>
                    <a:lnTo>
                      <a:pt x="465" y="0"/>
                    </a:lnTo>
                    <a:lnTo>
                      <a:pt x="533" y="319"/>
                    </a:lnTo>
                    <a:lnTo>
                      <a:pt x="0" y="31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" name="Freeform 91">
                <a:extLst>
                  <a:ext uri="{FF2B5EF4-FFF2-40B4-BE49-F238E27FC236}">
                    <a16:creationId xmlns="" xmlns:a16="http://schemas.microsoft.com/office/drawing/2014/main" id="{AA9C37BA-1B1B-4266-AB6B-C51B1F3779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9223" y="2761808"/>
                <a:ext cx="290491" cy="182308"/>
              </a:xfrm>
              <a:custGeom>
                <a:avLst/>
                <a:gdLst>
                  <a:gd name="T0" fmla="*/ 48 w 309"/>
                  <a:gd name="T1" fmla="*/ 12 h 194"/>
                  <a:gd name="T2" fmla="*/ 48 w 309"/>
                  <a:gd name="T3" fmla="*/ 24 h 194"/>
                  <a:gd name="T4" fmla="*/ 250 w 309"/>
                  <a:gd name="T5" fmla="*/ 24 h 194"/>
                  <a:gd name="T6" fmla="*/ 281 w 309"/>
                  <a:gd name="T7" fmla="*/ 170 h 194"/>
                  <a:gd name="T8" fmla="*/ 27 w 309"/>
                  <a:gd name="T9" fmla="*/ 170 h 194"/>
                  <a:gd name="T10" fmla="*/ 60 w 309"/>
                  <a:gd name="T11" fmla="*/ 14 h 194"/>
                  <a:gd name="T12" fmla="*/ 48 w 309"/>
                  <a:gd name="T13" fmla="*/ 12 h 194"/>
                  <a:gd name="T14" fmla="*/ 48 w 309"/>
                  <a:gd name="T15" fmla="*/ 24 h 194"/>
                  <a:gd name="T16" fmla="*/ 48 w 309"/>
                  <a:gd name="T17" fmla="*/ 12 h 194"/>
                  <a:gd name="T18" fmla="*/ 36 w 309"/>
                  <a:gd name="T19" fmla="*/ 9 h 194"/>
                  <a:gd name="T20" fmla="*/ 0 w 309"/>
                  <a:gd name="T21" fmla="*/ 179 h 194"/>
                  <a:gd name="T22" fmla="*/ 3 w 309"/>
                  <a:gd name="T23" fmla="*/ 189 h 194"/>
                  <a:gd name="T24" fmla="*/ 12 w 309"/>
                  <a:gd name="T25" fmla="*/ 194 h 194"/>
                  <a:gd name="T26" fmla="*/ 296 w 309"/>
                  <a:gd name="T27" fmla="*/ 194 h 194"/>
                  <a:gd name="T28" fmla="*/ 305 w 309"/>
                  <a:gd name="T29" fmla="*/ 189 h 194"/>
                  <a:gd name="T30" fmla="*/ 308 w 309"/>
                  <a:gd name="T31" fmla="*/ 179 h 194"/>
                  <a:gd name="T32" fmla="*/ 272 w 309"/>
                  <a:gd name="T33" fmla="*/ 9 h 194"/>
                  <a:gd name="T34" fmla="*/ 260 w 309"/>
                  <a:gd name="T35" fmla="*/ 0 h 194"/>
                  <a:gd name="T36" fmla="*/ 48 w 309"/>
                  <a:gd name="T37" fmla="*/ 0 h 194"/>
                  <a:gd name="T38" fmla="*/ 36 w 309"/>
                  <a:gd name="T39" fmla="*/ 9 h 194"/>
                  <a:gd name="T40" fmla="*/ 48 w 309"/>
                  <a:gd name="T41" fmla="*/ 12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9" h="194">
                    <a:moveTo>
                      <a:pt x="48" y="12"/>
                    </a:moveTo>
                    <a:cubicBezTo>
                      <a:pt x="48" y="24"/>
                      <a:pt x="48" y="24"/>
                      <a:pt x="48" y="24"/>
                    </a:cubicBezTo>
                    <a:cubicBezTo>
                      <a:pt x="250" y="24"/>
                      <a:pt x="250" y="24"/>
                      <a:pt x="250" y="24"/>
                    </a:cubicBezTo>
                    <a:cubicBezTo>
                      <a:pt x="281" y="170"/>
                      <a:pt x="281" y="170"/>
                      <a:pt x="281" y="170"/>
                    </a:cubicBezTo>
                    <a:cubicBezTo>
                      <a:pt x="27" y="170"/>
                      <a:pt x="27" y="170"/>
                      <a:pt x="27" y="170"/>
                    </a:cubicBezTo>
                    <a:cubicBezTo>
                      <a:pt x="60" y="14"/>
                      <a:pt x="60" y="14"/>
                      <a:pt x="60" y="14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0" y="179"/>
                      <a:pt x="0" y="179"/>
                      <a:pt x="0" y="179"/>
                    </a:cubicBezTo>
                    <a:cubicBezTo>
                      <a:pt x="0" y="183"/>
                      <a:pt x="1" y="186"/>
                      <a:pt x="3" y="189"/>
                    </a:cubicBezTo>
                    <a:cubicBezTo>
                      <a:pt x="5" y="192"/>
                      <a:pt x="9" y="194"/>
                      <a:pt x="12" y="194"/>
                    </a:cubicBezTo>
                    <a:cubicBezTo>
                      <a:pt x="296" y="194"/>
                      <a:pt x="296" y="194"/>
                      <a:pt x="296" y="194"/>
                    </a:cubicBezTo>
                    <a:cubicBezTo>
                      <a:pt x="300" y="194"/>
                      <a:pt x="303" y="192"/>
                      <a:pt x="305" y="189"/>
                    </a:cubicBezTo>
                    <a:cubicBezTo>
                      <a:pt x="308" y="186"/>
                      <a:pt x="309" y="183"/>
                      <a:pt x="308" y="179"/>
                    </a:cubicBezTo>
                    <a:cubicBezTo>
                      <a:pt x="272" y="9"/>
                      <a:pt x="272" y="9"/>
                      <a:pt x="272" y="9"/>
                    </a:cubicBezTo>
                    <a:cubicBezTo>
                      <a:pt x="271" y="4"/>
                      <a:pt x="266" y="0"/>
                      <a:pt x="260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2" y="0"/>
                      <a:pt x="38" y="4"/>
                      <a:pt x="36" y="9"/>
                    </a:cubicBezTo>
                    <a:lnTo>
                      <a:pt x="48" y="12"/>
                    </a:lnTo>
                    <a:close/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9" name="Freeform 92">
                <a:extLst>
                  <a:ext uri="{FF2B5EF4-FFF2-40B4-BE49-F238E27FC236}">
                    <a16:creationId xmlns="" xmlns:a16="http://schemas.microsoft.com/office/drawing/2014/main" id="{DD8E1A29-5FED-4864-B550-45DD1C7DE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6730" y="1968718"/>
                <a:ext cx="1190011" cy="855946"/>
              </a:xfrm>
              <a:custGeom>
                <a:avLst/>
                <a:gdLst>
                  <a:gd name="T0" fmla="*/ 1265 w 1265"/>
                  <a:gd name="T1" fmla="*/ 78 h 910"/>
                  <a:gd name="T2" fmla="*/ 1265 w 1265"/>
                  <a:gd name="T3" fmla="*/ 832 h 910"/>
                  <a:gd name="T4" fmla="*/ 1187 w 1265"/>
                  <a:gd name="T5" fmla="*/ 910 h 910"/>
                  <a:gd name="T6" fmla="*/ 78 w 1265"/>
                  <a:gd name="T7" fmla="*/ 910 h 910"/>
                  <a:gd name="T8" fmla="*/ 0 w 1265"/>
                  <a:gd name="T9" fmla="*/ 832 h 910"/>
                  <a:gd name="T10" fmla="*/ 0 w 1265"/>
                  <a:gd name="T11" fmla="*/ 78 h 910"/>
                  <a:gd name="T12" fmla="*/ 78 w 1265"/>
                  <a:gd name="T13" fmla="*/ 0 h 910"/>
                  <a:gd name="T14" fmla="*/ 1187 w 1265"/>
                  <a:gd name="T15" fmla="*/ 0 h 910"/>
                  <a:gd name="T16" fmla="*/ 1265 w 1265"/>
                  <a:gd name="T17" fmla="*/ 78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65" h="910">
                    <a:moveTo>
                      <a:pt x="1265" y="78"/>
                    </a:moveTo>
                    <a:cubicBezTo>
                      <a:pt x="1265" y="832"/>
                      <a:pt x="1265" y="832"/>
                      <a:pt x="1265" y="832"/>
                    </a:cubicBezTo>
                    <a:cubicBezTo>
                      <a:pt x="1265" y="875"/>
                      <a:pt x="1230" y="910"/>
                      <a:pt x="1187" y="910"/>
                    </a:cubicBezTo>
                    <a:cubicBezTo>
                      <a:pt x="78" y="910"/>
                      <a:pt x="78" y="910"/>
                      <a:pt x="78" y="910"/>
                    </a:cubicBezTo>
                    <a:cubicBezTo>
                      <a:pt x="35" y="910"/>
                      <a:pt x="0" y="875"/>
                      <a:pt x="0" y="832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35"/>
                      <a:pt x="35" y="0"/>
                      <a:pt x="78" y="0"/>
                    </a:cubicBezTo>
                    <a:cubicBezTo>
                      <a:pt x="1187" y="0"/>
                      <a:pt x="1187" y="0"/>
                      <a:pt x="1187" y="0"/>
                    </a:cubicBezTo>
                    <a:cubicBezTo>
                      <a:pt x="1230" y="0"/>
                      <a:pt x="1265" y="35"/>
                      <a:pt x="1265" y="78"/>
                    </a:cubicBezTo>
                  </a:path>
                </a:pathLst>
              </a:custGeom>
              <a:solidFill>
                <a:srgbClr val="E4F3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0" name="Freeform 93">
                <a:extLst>
                  <a:ext uri="{FF2B5EF4-FFF2-40B4-BE49-F238E27FC236}">
                    <a16:creationId xmlns="" xmlns:a16="http://schemas.microsoft.com/office/drawing/2014/main" id="{86584C67-62F8-4977-A708-0116C2E34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3920" y="1963459"/>
                <a:ext cx="1213049" cy="877984"/>
              </a:xfrm>
              <a:custGeom>
                <a:avLst/>
                <a:gdLst>
                  <a:gd name="T0" fmla="*/ 1277 w 1289"/>
                  <a:gd name="T1" fmla="*/ 90 h 934"/>
                  <a:gd name="T2" fmla="*/ 1265 w 1289"/>
                  <a:gd name="T3" fmla="*/ 90 h 934"/>
                  <a:gd name="T4" fmla="*/ 1265 w 1289"/>
                  <a:gd name="T5" fmla="*/ 844 h 934"/>
                  <a:gd name="T6" fmla="*/ 1246 w 1289"/>
                  <a:gd name="T7" fmla="*/ 891 h 934"/>
                  <a:gd name="T8" fmla="*/ 1199 w 1289"/>
                  <a:gd name="T9" fmla="*/ 910 h 934"/>
                  <a:gd name="T10" fmla="*/ 90 w 1289"/>
                  <a:gd name="T11" fmla="*/ 910 h 934"/>
                  <a:gd name="T12" fmla="*/ 43 w 1289"/>
                  <a:gd name="T13" fmla="*/ 891 h 934"/>
                  <a:gd name="T14" fmla="*/ 24 w 1289"/>
                  <a:gd name="T15" fmla="*/ 844 h 934"/>
                  <a:gd name="T16" fmla="*/ 24 w 1289"/>
                  <a:gd name="T17" fmla="*/ 90 h 934"/>
                  <a:gd name="T18" fmla="*/ 43 w 1289"/>
                  <a:gd name="T19" fmla="*/ 43 h 934"/>
                  <a:gd name="T20" fmla="*/ 90 w 1289"/>
                  <a:gd name="T21" fmla="*/ 24 h 934"/>
                  <a:gd name="T22" fmla="*/ 1199 w 1289"/>
                  <a:gd name="T23" fmla="*/ 24 h 934"/>
                  <a:gd name="T24" fmla="*/ 1246 w 1289"/>
                  <a:gd name="T25" fmla="*/ 43 h 934"/>
                  <a:gd name="T26" fmla="*/ 1265 w 1289"/>
                  <a:gd name="T27" fmla="*/ 90 h 934"/>
                  <a:gd name="T28" fmla="*/ 1277 w 1289"/>
                  <a:gd name="T29" fmla="*/ 90 h 934"/>
                  <a:gd name="T30" fmla="*/ 1289 w 1289"/>
                  <a:gd name="T31" fmla="*/ 90 h 934"/>
                  <a:gd name="T32" fmla="*/ 1263 w 1289"/>
                  <a:gd name="T33" fmla="*/ 27 h 934"/>
                  <a:gd name="T34" fmla="*/ 1199 w 1289"/>
                  <a:gd name="T35" fmla="*/ 0 h 934"/>
                  <a:gd name="T36" fmla="*/ 90 w 1289"/>
                  <a:gd name="T37" fmla="*/ 0 h 934"/>
                  <a:gd name="T38" fmla="*/ 26 w 1289"/>
                  <a:gd name="T39" fmla="*/ 27 h 934"/>
                  <a:gd name="T40" fmla="*/ 0 w 1289"/>
                  <a:gd name="T41" fmla="*/ 90 h 934"/>
                  <a:gd name="T42" fmla="*/ 0 w 1289"/>
                  <a:gd name="T43" fmla="*/ 844 h 934"/>
                  <a:gd name="T44" fmla="*/ 26 w 1289"/>
                  <a:gd name="T45" fmla="*/ 908 h 934"/>
                  <a:gd name="T46" fmla="*/ 90 w 1289"/>
                  <a:gd name="T47" fmla="*/ 934 h 934"/>
                  <a:gd name="T48" fmla="*/ 1199 w 1289"/>
                  <a:gd name="T49" fmla="*/ 934 h 934"/>
                  <a:gd name="T50" fmla="*/ 1263 w 1289"/>
                  <a:gd name="T51" fmla="*/ 908 h 934"/>
                  <a:gd name="T52" fmla="*/ 1289 w 1289"/>
                  <a:gd name="T53" fmla="*/ 844 h 934"/>
                  <a:gd name="T54" fmla="*/ 1289 w 1289"/>
                  <a:gd name="T55" fmla="*/ 90 h 934"/>
                  <a:gd name="T56" fmla="*/ 1277 w 1289"/>
                  <a:gd name="T57" fmla="*/ 90 h 9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89" h="934">
                    <a:moveTo>
                      <a:pt x="1277" y="90"/>
                    </a:moveTo>
                    <a:cubicBezTo>
                      <a:pt x="1265" y="90"/>
                      <a:pt x="1265" y="90"/>
                      <a:pt x="1265" y="90"/>
                    </a:cubicBezTo>
                    <a:cubicBezTo>
                      <a:pt x="1265" y="844"/>
                      <a:pt x="1265" y="844"/>
                      <a:pt x="1265" y="844"/>
                    </a:cubicBezTo>
                    <a:cubicBezTo>
                      <a:pt x="1265" y="862"/>
                      <a:pt x="1258" y="879"/>
                      <a:pt x="1246" y="891"/>
                    </a:cubicBezTo>
                    <a:cubicBezTo>
                      <a:pt x="1234" y="903"/>
                      <a:pt x="1217" y="910"/>
                      <a:pt x="1199" y="910"/>
                    </a:cubicBezTo>
                    <a:cubicBezTo>
                      <a:pt x="90" y="910"/>
                      <a:pt x="90" y="910"/>
                      <a:pt x="90" y="910"/>
                    </a:cubicBezTo>
                    <a:cubicBezTo>
                      <a:pt x="72" y="910"/>
                      <a:pt x="55" y="903"/>
                      <a:pt x="43" y="891"/>
                    </a:cubicBezTo>
                    <a:cubicBezTo>
                      <a:pt x="31" y="879"/>
                      <a:pt x="24" y="862"/>
                      <a:pt x="24" y="844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4" y="72"/>
                      <a:pt x="31" y="55"/>
                      <a:pt x="43" y="43"/>
                    </a:cubicBezTo>
                    <a:cubicBezTo>
                      <a:pt x="55" y="32"/>
                      <a:pt x="72" y="24"/>
                      <a:pt x="90" y="24"/>
                    </a:cubicBezTo>
                    <a:cubicBezTo>
                      <a:pt x="1199" y="24"/>
                      <a:pt x="1199" y="24"/>
                      <a:pt x="1199" y="24"/>
                    </a:cubicBezTo>
                    <a:cubicBezTo>
                      <a:pt x="1217" y="24"/>
                      <a:pt x="1234" y="32"/>
                      <a:pt x="1246" y="43"/>
                    </a:cubicBezTo>
                    <a:cubicBezTo>
                      <a:pt x="1258" y="55"/>
                      <a:pt x="1265" y="72"/>
                      <a:pt x="1265" y="90"/>
                    </a:cubicBezTo>
                    <a:cubicBezTo>
                      <a:pt x="1277" y="90"/>
                      <a:pt x="1277" y="90"/>
                      <a:pt x="1277" y="90"/>
                    </a:cubicBezTo>
                    <a:cubicBezTo>
                      <a:pt x="1289" y="90"/>
                      <a:pt x="1289" y="90"/>
                      <a:pt x="1289" y="90"/>
                    </a:cubicBezTo>
                    <a:cubicBezTo>
                      <a:pt x="1289" y="65"/>
                      <a:pt x="1279" y="43"/>
                      <a:pt x="1263" y="27"/>
                    </a:cubicBezTo>
                    <a:cubicBezTo>
                      <a:pt x="1247" y="10"/>
                      <a:pt x="1224" y="0"/>
                      <a:pt x="1199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65" y="0"/>
                      <a:pt x="43" y="10"/>
                      <a:pt x="26" y="27"/>
                    </a:cubicBezTo>
                    <a:cubicBezTo>
                      <a:pt x="10" y="43"/>
                      <a:pt x="0" y="65"/>
                      <a:pt x="0" y="90"/>
                    </a:cubicBezTo>
                    <a:cubicBezTo>
                      <a:pt x="0" y="844"/>
                      <a:pt x="0" y="844"/>
                      <a:pt x="0" y="844"/>
                    </a:cubicBezTo>
                    <a:cubicBezTo>
                      <a:pt x="0" y="869"/>
                      <a:pt x="10" y="891"/>
                      <a:pt x="26" y="908"/>
                    </a:cubicBezTo>
                    <a:cubicBezTo>
                      <a:pt x="43" y="924"/>
                      <a:pt x="65" y="934"/>
                      <a:pt x="90" y="934"/>
                    </a:cubicBezTo>
                    <a:cubicBezTo>
                      <a:pt x="1199" y="934"/>
                      <a:pt x="1199" y="934"/>
                      <a:pt x="1199" y="934"/>
                    </a:cubicBezTo>
                    <a:cubicBezTo>
                      <a:pt x="1224" y="934"/>
                      <a:pt x="1247" y="924"/>
                      <a:pt x="1263" y="908"/>
                    </a:cubicBezTo>
                    <a:cubicBezTo>
                      <a:pt x="1279" y="891"/>
                      <a:pt x="1289" y="869"/>
                      <a:pt x="1289" y="844"/>
                    </a:cubicBezTo>
                    <a:cubicBezTo>
                      <a:pt x="1289" y="90"/>
                      <a:pt x="1289" y="90"/>
                      <a:pt x="1289" y="90"/>
                    </a:cubicBezTo>
                    <a:cubicBezTo>
                      <a:pt x="1277" y="90"/>
                      <a:pt x="1277" y="90"/>
                      <a:pt x="1277" y="90"/>
                    </a:cubicBezTo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1" name="Freeform 96">
                <a:extLst>
                  <a:ext uri="{FF2B5EF4-FFF2-40B4-BE49-F238E27FC236}">
                    <a16:creationId xmlns="" xmlns:a16="http://schemas.microsoft.com/office/drawing/2014/main" id="{D8FF0868-E35B-454A-83AD-B0E8037E76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5439" y="2670654"/>
                <a:ext cx="1190011" cy="159770"/>
              </a:xfrm>
              <a:custGeom>
                <a:avLst/>
                <a:gdLst>
                  <a:gd name="T0" fmla="*/ 1265 w 1265"/>
                  <a:gd name="T1" fmla="*/ 0 h 170"/>
                  <a:gd name="T2" fmla="*/ 1265 w 1265"/>
                  <a:gd name="T3" fmla="*/ 92 h 170"/>
                  <a:gd name="T4" fmla="*/ 1187 w 1265"/>
                  <a:gd name="T5" fmla="*/ 170 h 170"/>
                  <a:gd name="T6" fmla="*/ 78 w 1265"/>
                  <a:gd name="T7" fmla="*/ 170 h 170"/>
                  <a:gd name="T8" fmla="*/ 0 w 1265"/>
                  <a:gd name="T9" fmla="*/ 92 h 170"/>
                  <a:gd name="T10" fmla="*/ 0 w 1265"/>
                  <a:gd name="T11" fmla="*/ 0 h 170"/>
                  <a:gd name="T12" fmla="*/ 1265 w 1265"/>
                  <a:gd name="T13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5" h="170">
                    <a:moveTo>
                      <a:pt x="1265" y="0"/>
                    </a:moveTo>
                    <a:cubicBezTo>
                      <a:pt x="1265" y="92"/>
                      <a:pt x="1265" y="92"/>
                      <a:pt x="1265" y="92"/>
                    </a:cubicBezTo>
                    <a:cubicBezTo>
                      <a:pt x="1265" y="135"/>
                      <a:pt x="1230" y="170"/>
                      <a:pt x="1187" y="170"/>
                    </a:cubicBezTo>
                    <a:cubicBezTo>
                      <a:pt x="78" y="170"/>
                      <a:pt x="78" y="170"/>
                      <a:pt x="78" y="170"/>
                    </a:cubicBezTo>
                    <a:cubicBezTo>
                      <a:pt x="35" y="170"/>
                      <a:pt x="0" y="135"/>
                      <a:pt x="0" y="9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65" y="0"/>
                      <a:pt x="1265" y="0"/>
                      <a:pt x="126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2" name="Freeform 97">
                <a:extLst>
                  <a:ext uri="{FF2B5EF4-FFF2-40B4-BE49-F238E27FC236}">
                    <a16:creationId xmlns="" xmlns:a16="http://schemas.microsoft.com/office/drawing/2014/main" id="{BB04221B-665D-4E76-85AB-DA48C0FDB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3920" y="2659134"/>
                <a:ext cx="1213049" cy="182308"/>
              </a:xfrm>
              <a:custGeom>
                <a:avLst/>
                <a:gdLst>
                  <a:gd name="T0" fmla="*/ 1277 w 1289"/>
                  <a:gd name="T1" fmla="*/ 12 h 194"/>
                  <a:gd name="T2" fmla="*/ 1265 w 1289"/>
                  <a:gd name="T3" fmla="*/ 12 h 194"/>
                  <a:gd name="T4" fmla="*/ 1265 w 1289"/>
                  <a:gd name="T5" fmla="*/ 104 h 194"/>
                  <a:gd name="T6" fmla="*/ 1246 w 1289"/>
                  <a:gd name="T7" fmla="*/ 151 h 194"/>
                  <a:gd name="T8" fmla="*/ 1199 w 1289"/>
                  <a:gd name="T9" fmla="*/ 170 h 194"/>
                  <a:gd name="T10" fmla="*/ 90 w 1289"/>
                  <a:gd name="T11" fmla="*/ 170 h 194"/>
                  <a:gd name="T12" fmla="*/ 43 w 1289"/>
                  <a:gd name="T13" fmla="*/ 151 h 194"/>
                  <a:gd name="T14" fmla="*/ 24 w 1289"/>
                  <a:gd name="T15" fmla="*/ 104 h 194"/>
                  <a:gd name="T16" fmla="*/ 24 w 1289"/>
                  <a:gd name="T17" fmla="*/ 24 h 194"/>
                  <a:gd name="T18" fmla="*/ 1277 w 1289"/>
                  <a:gd name="T19" fmla="*/ 24 h 194"/>
                  <a:gd name="T20" fmla="*/ 1277 w 1289"/>
                  <a:gd name="T21" fmla="*/ 12 h 194"/>
                  <a:gd name="T22" fmla="*/ 1265 w 1289"/>
                  <a:gd name="T23" fmla="*/ 12 h 194"/>
                  <a:gd name="T24" fmla="*/ 1277 w 1289"/>
                  <a:gd name="T25" fmla="*/ 12 h 194"/>
                  <a:gd name="T26" fmla="*/ 1277 w 1289"/>
                  <a:gd name="T27" fmla="*/ 0 h 194"/>
                  <a:gd name="T28" fmla="*/ 12 w 1289"/>
                  <a:gd name="T29" fmla="*/ 0 h 194"/>
                  <a:gd name="T30" fmla="*/ 4 w 1289"/>
                  <a:gd name="T31" fmla="*/ 4 h 194"/>
                  <a:gd name="T32" fmla="*/ 0 w 1289"/>
                  <a:gd name="T33" fmla="*/ 12 h 194"/>
                  <a:gd name="T34" fmla="*/ 0 w 1289"/>
                  <a:gd name="T35" fmla="*/ 104 h 194"/>
                  <a:gd name="T36" fmla="*/ 26 w 1289"/>
                  <a:gd name="T37" fmla="*/ 168 h 194"/>
                  <a:gd name="T38" fmla="*/ 90 w 1289"/>
                  <a:gd name="T39" fmla="*/ 194 h 194"/>
                  <a:gd name="T40" fmla="*/ 1199 w 1289"/>
                  <a:gd name="T41" fmla="*/ 194 h 194"/>
                  <a:gd name="T42" fmla="*/ 1263 w 1289"/>
                  <a:gd name="T43" fmla="*/ 168 h 194"/>
                  <a:gd name="T44" fmla="*/ 1289 w 1289"/>
                  <a:gd name="T45" fmla="*/ 104 h 194"/>
                  <a:gd name="T46" fmla="*/ 1289 w 1289"/>
                  <a:gd name="T47" fmla="*/ 12 h 194"/>
                  <a:gd name="T48" fmla="*/ 1286 w 1289"/>
                  <a:gd name="T49" fmla="*/ 4 h 194"/>
                  <a:gd name="T50" fmla="*/ 1277 w 1289"/>
                  <a:gd name="T51" fmla="*/ 0 h 194"/>
                  <a:gd name="T52" fmla="*/ 1277 w 1289"/>
                  <a:gd name="T53" fmla="*/ 12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89" h="194">
                    <a:moveTo>
                      <a:pt x="1277" y="12"/>
                    </a:moveTo>
                    <a:cubicBezTo>
                      <a:pt x="1265" y="12"/>
                      <a:pt x="1265" y="12"/>
                      <a:pt x="1265" y="12"/>
                    </a:cubicBezTo>
                    <a:cubicBezTo>
                      <a:pt x="1265" y="104"/>
                      <a:pt x="1265" y="104"/>
                      <a:pt x="1265" y="104"/>
                    </a:cubicBezTo>
                    <a:cubicBezTo>
                      <a:pt x="1265" y="122"/>
                      <a:pt x="1258" y="139"/>
                      <a:pt x="1246" y="151"/>
                    </a:cubicBezTo>
                    <a:cubicBezTo>
                      <a:pt x="1234" y="163"/>
                      <a:pt x="1217" y="170"/>
                      <a:pt x="1199" y="170"/>
                    </a:cubicBezTo>
                    <a:cubicBezTo>
                      <a:pt x="90" y="170"/>
                      <a:pt x="90" y="170"/>
                      <a:pt x="90" y="170"/>
                    </a:cubicBezTo>
                    <a:cubicBezTo>
                      <a:pt x="72" y="170"/>
                      <a:pt x="55" y="163"/>
                      <a:pt x="43" y="151"/>
                    </a:cubicBezTo>
                    <a:cubicBezTo>
                      <a:pt x="31" y="139"/>
                      <a:pt x="24" y="122"/>
                      <a:pt x="24" y="10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1277" y="24"/>
                      <a:pt x="1277" y="24"/>
                      <a:pt x="1277" y="24"/>
                    </a:cubicBezTo>
                    <a:cubicBezTo>
                      <a:pt x="1277" y="12"/>
                      <a:pt x="1277" y="12"/>
                      <a:pt x="1277" y="12"/>
                    </a:cubicBezTo>
                    <a:cubicBezTo>
                      <a:pt x="1265" y="12"/>
                      <a:pt x="1265" y="12"/>
                      <a:pt x="1265" y="12"/>
                    </a:cubicBezTo>
                    <a:cubicBezTo>
                      <a:pt x="1277" y="12"/>
                      <a:pt x="1277" y="12"/>
                      <a:pt x="1277" y="12"/>
                    </a:cubicBezTo>
                    <a:cubicBezTo>
                      <a:pt x="1277" y="0"/>
                      <a:pt x="1277" y="0"/>
                      <a:pt x="127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29"/>
                      <a:pt x="10" y="151"/>
                      <a:pt x="26" y="168"/>
                    </a:cubicBezTo>
                    <a:cubicBezTo>
                      <a:pt x="43" y="184"/>
                      <a:pt x="65" y="194"/>
                      <a:pt x="90" y="194"/>
                    </a:cubicBezTo>
                    <a:cubicBezTo>
                      <a:pt x="1199" y="194"/>
                      <a:pt x="1199" y="194"/>
                      <a:pt x="1199" y="194"/>
                    </a:cubicBezTo>
                    <a:cubicBezTo>
                      <a:pt x="1224" y="194"/>
                      <a:pt x="1247" y="184"/>
                      <a:pt x="1263" y="168"/>
                    </a:cubicBezTo>
                    <a:cubicBezTo>
                      <a:pt x="1279" y="151"/>
                      <a:pt x="1289" y="129"/>
                      <a:pt x="1289" y="104"/>
                    </a:cubicBezTo>
                    <a:cubicBezTo>
                      <a:pt x="1289" y="12"/>
                      <a:pt x="1289" y="12"/>
                      <a:pt x="1289" y="12"/>
                    </a:cubicBezTo>
                    <a:cubicBezTo>
                      <a:pt x="1289" y="9"/>
                      <a:pt x="1288" y="6"/>
                      <a:pt x="1286" y="4"/>
                    </a:cubicBezTo>
                    <a:cubicBezTo>
                      <a:pt x="1283" y="1"/>
                      <a:pt x="1280" y="0"/>
                      <a:pt x="1277" y="0"/>
                    </a:cubicBezTo>
                    <a:cubicBezTo>
                      <a:pt x="1277" y="12"/>
                      <a:pt x="1277" y="12"/>
                      <a:pt x="1277" y="12"/>
                    </a:cubicBezTo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3" name="Oval 98">
                <a:extLst>
                  <a:ext uri="{FF2B5EF4-FFF2-40B4-BE49-F238E27FC236}">
                    <a16:creationId xmlns="" xmlns:a16="http://schemas.microsoft.com/office/drawing/2014/main" id="{7C0881C1-89BF-4C60-A769-8CC48B2EC0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35920" y="2722241"/>
                <a:ext cx="56596" cy="56596"/>
              </a:xfrm>
              <a:prstGeom prst="ellipse">
                <a:avLst/>
              </a:prstGeom>
              <a:solidFill>
                <a:srgbClr val="AFDA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4" name="Rectangle 107">
                <a:extLst>
                  <a:ext uri="{FF2B5EF4-FFF2-40B4-BE49-F238E27FC236}">
                    <a16:creationId xmlns="" xmlns:a16="http://schemas.microsoft.com/office/drawing/2014/main" id="{F7F9C3C1-6165-49C7-B8F4-38BA9B8074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6116" y="2932596"/>
                <a:ext cx="415702" cy="45577"/>
              </a:xfrm>
              <a:prstGeom prst="rect">
                <a:avLst/>
              </a:prstGeom>
              <a:solidFill>
                <a:srgbClr val="E4F3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5" name="Freeform 108">
                <a:extLst>
                  <a:ext uri="{FF2B5EF4-FFF2-40B4-BE49-F238E27FC236}">
                    <a16:creationId xmlns="" xmlns:a16="http://schemas.microsoft.com/office/drawing/2014/main" id="{5440A38A-EBC4-4D8B-A394-0D6D334227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5098" y="2921578"/>
                <a:ext cx="438241" cy="67614"/>
              </a:xfrm>
              <a:custGeom>
                <a:avLst/>
                <a:gdLst>
                  <a:gd name="T0" fmla="*/ 454 w 466"/>
                  <a:gd name="T1" fmla="*/ 60 h 72"/>
                  <a:gd name="T2" fmla="*/ 454 w 466"/>
                  <a:gd name="T3" fmla="*/ 48 h 72"/>
                  <a:gd name="T4" fmla="*/ 24 w 466"/>
                  <a:gd name="T5" fmla="*/ 48 h 72"/>
                  <a:gd name="T6" fmla="*/ 24 w 466"/>
                  <a:gd name="T7" fmla="*/ 24 h 72"/>
                  <a:gd name="T8" fmla="*/ 442 w 466"/>
                  <a:gd name="T9" fmla="*/ 24 h 72"/>
                  <a:gd name="T10" fmla="*/ 442 w 466"/>
                  <a:gd name="T11" fmla="*/ 60 h 72"/>
                  <a:gd name="T12" fmla="*/ 454 w 466"/>
                  <a:gd name="T13" fmla="*/ 60 h 72"/>
                  <a:gd name="T14" fmla="*/ 454 w 466"/>
                  <a:gd name="T15" fmla="*/ 48 h 72"/>
                  <a:gd name="T16" fmla="*/ 454 w 466"/>
                  <a:gd name="T17" fmla="*/ 60 h 72"/>
                  <a:gd name="T18" fmla="*/ 466 w 466"/>
                  <a:gd name="T19" fmla="*/ 60 h 72"/>
                  <a:gd name="T20" fmla="*/ 466 w 466"/>
                  <a:gd name="T21" fmla="*/ 12 h 72"/>
                  <a:gd name="T22" fmla="*/ 462 w 466"/>
                  <a:gd name="T23" fmla="*/ 3 h 72"/>
                  <a:gd name="T24" fmla="*/ 454 w 466"/>
                  <a:gd name="T25" fmla="*/ 0 h 72"/>
                  <a:gd name="T26" fmla="*/ 12 w 466"/>
                  <a:gd name="T27" fmla="*/ 0 h 72"/>
                  <a:gd name="T28" fmla="*/ 4 w 466"/>
                  <a:gd name="T29" fmla="*/ 3 h 72"/>
                  <a:gd name="T30" fmla="*/ 0 w 466"/>
                  <a:gd name="T31" fmla="*/ 12 h 72"/>
                  <a:gd name="T32" fmla="*/ 0 w 466"/>
                  <a:gd name="T33" fmla="*/ 60 h 72"/>
                  <a:gd name="T34" fmla="*/ 4 w 466"/>
                  <a:gd name="T35" fmla="*/ 69 h 72"/>
                  <a:gd name="T36" fmla="*/ 12 w 466"/>
                  <a:gd name="T37" fmla="*/ 72 h 72"/>
                  <a:gd name="T38" fmla="*/ 454 w 466"/>
                  <a:gd name="T39" fmla="*/ 72 h 72"/>
                  <a:gd name="T40" fmla="*/ 462 w 466"/>
                  <a:gd name="T41" fmla="*/ 69 h 72"/>
                  <a:gd name="T42" fmla="*/ 466 w 466"/>
                  <a:gd name="T43" fmla="*/ 60 h 72"/>
                  <a:gd name="T44" fmla="*/ 454 w 466"/>
                  <a:gd name="T45" fmla="*/ 6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6" h="72">
                    <a:moveTo>
                      <a:pt x="454" y="60"/>
                    </a:moveTo>
                    <a:cubicBezTo>
                      <a:pt x="454" y="48"/>
                      <a:pt x="454" y="48"/>
                      <a:pt x="45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442" y="24"/>
                      <a:pt x="442" y="24"/>
                      <a:pt x="442" y="24"/>
                    </a:cubicBezTo>
                    <a:cubicBezTo>
                      <a:pt x="442" y="60"/>
                      <a:pt x="442" y="60"/>
                      <a:pt x="442" y="60"/>
                    </a:cubicBezTo>
                    <a:cubicBezTo>
                      <a:pt x="454" y="60"/>
                      <a:pt x="454" y="60"/>
                      <a:pt x="454" y="60"/>
                    </a:cubicBezTo>
                    <a:cubicBezTo>
                      <a:pt x="454" y="48"/>
                      <a:pt x="454" y="48"/>
                      <a:pt x="454" y="48"/>
                    </a:cubicBezTo>
                    <a:cubicBezTo>
                      <a:pt x="454" y="60"/>
                      <a:pt x="454" y="60"/>
                      <a:pt x="454" y="60"/>
                    </a:cubicBezTo>
                    <a:cubicBezTo>
                      <a:pt x="466" y="60"/>
                      <a:pt x="466" y="60"/>
                      <a:pt x="466" y="60"/>
                    </a:cubicBezTo>
                    <a:cubicBezTo>
                      <a:pt x="466" y="12"/>
                      <a:pt x="466" y="12"/>
                      <a:pt x="466" y="12"/>
                    </a:cubicBezTo>
                    <a:cubicBezTo>
                      <a:pt x="466" y="8"/>
                      <a:pt x="465" y="5"/>
                      <a:pt x="462" y="3"/>
                    </a:cubicBezTo>
                    <a:cubicBezTo>
                      <a:pt x="460" y="1"/>
                      <a:pt x="457" y="0"/>
                      <a:pt x="45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6" y="1"/>
                      <a:pt x="4" y="3"/>
                    </a:cubicBezTo>
                    <a:cubicBezTo>
                      <a:pt x="2" y="5"/>
                      <a:pt x="0" y="8"/>
                      <a:pt x="0" y="12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4"/>
                      <a:pt x="2" y="67"/>
                      <a:pt x="4" y="69"/>
                    </a:cubicBezTo>
                    <a:cubicBezTo>
                      <a:pt x="6" y="71"/>
                      <a:pt x="9" y="72"/>
                      <a:pt x="12" y="72"/>
                    </a:cubicBezTo>
                    <a:cubicBezTo>
                      <a:pt x="454" y="72"/>
                      <a:pt x="454" y="72"/>
                      <a:pt x="454" y="72"/>
                    </a:cubicBezTo>
                    <a:cubicBezTo>
                      <a:pt x="457" y="72"/>
                      <a:pt x="460" y="71"/>
                      <a:pt x="462" y="69"/>
                    </a:cubicBezTo>
                    <a:cubicBezTo>
                      <a:pt x="465" y="67"/>
                      <a:pt x="466" y="64"/>
                      <a:pt x="466" y="60"/>
                    </a:cubicBezTo>
                    <a:lnTo>
                      <a:pt x="454" y="60"/>
                    </a:lnTo>
                    <a:close/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6" name="Freeform 109">
                <a:extLst>
                  <a:ext uri="{FF2B5EF4-FFF2-40B4-BE49-F238E27FC236}">
                    <a16:creationId xmlns="" xmlns:a16="http://schemas.microsoft.com/office/drawing/2014/main" id="{6E73274D-BA9F-43AB-A8E5-99DB67B26F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6462" y="2703209"/>
                <a:ext cx="458274" cy="520880"/>
              </a:xfrm>
              <a:custGeom>
                <a:avLst/>
                <a:gdLst>
                  <a:gd name="T0" fmla="*/ 382 w 487"/>
                  <a:gd name="T1" fmla="*/ 0 h 554"/>
                  <a:gd name="T2" fmla="*/ 210 w 487"/>
                  <a:gd name="T3" fmla="*/ 301 h 554"/>
                  <a:gd name="T4" fmla="*/ 0 w 487"/>
                  <a:gd name="T5" fmla="*/ 456 h 554"/>
                  <a:gd name="T6" fmla="*/ 48 w 487"/>
                  <a:gd name="T7" fmla="*/ 554 h 554"/>
                  <a:gd name="T8" fmla="*/ 50 w 487"/>
                  <a:gd name="T9" fmla="*/ 553 h 554"/>
                  <a:gd name="T10" fmla="*/ 486 w 487"/>
                  <a:gd name="T11" fmla="*/ 32 h 554"/>
                  <a:gd name="T12" fmla="*/ 487 w 487"/>
                  <a:gd name="T13" fmla="*/ 30 h 554"/>
                  <a:gd name="T14" fmla="*/ 382 w 487"/>
                  <a:gd name="T15" fmla="*/ 0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7" h="554">
                    <a:moveTo>
                      <a:pt x="382" y="0"/>
                    </a:moveTo>
                    <a:cubicBezTo>
                      <a:pt x="349" y="114"/>
                      <a:pt x="289" y="217"/>
                      <a:pt x="210" y="301"/>
                    </a:cubicBezTo>
                    <a:cubicBezTo>
                      <a:pt x="150" y="364"/>
                      <a:pt x="79" y="417"/>
                      <a:pt x="0" y="456"/>
                    </a:cubicBezTo>
                    <a:cubicBezTo>
                      <a:pt x="11" y="491"/>
                      <a:pt x="27" y="524"/>
                      <a:pt x="48" y="554"/>
                    </a:cubicBezTo>
                    <a:cubicBezTo>
                      <a:pt x="49" y="554"/>
                      <a:pt x="50" y="553"/>
                      <a:pt x="50" y="553"/>
                    </a:cubicBezTo>
                    <a:cubicBezTo>
                      <a:pt x="260" y="449"/>
                      <a:pt x="420" y="261"/>
                      <a:pt x="486" y="32"/>
                    </a:cubicBezTo>
                    <a:cubicBezTo>
                      <a:pt x="487" y="32"/>
                      <a:pt x="487" y="31"/>
                      <a:pt x="487" y="30"/>
                    </a:cubicBezTo>
                    <a:cubicBezTo>
                      <a:pt x="454" y="15"/>
                      <a:pt x="419" y="4"/>
                      <a:pt x="382" y="0"/>
                    </a:cubicBezTo>
                  </a:path>
                </a:pathLst>
              </a:custGeom>
              <a:solidFill>
                <a:srgbClr val="CFE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7" name="Freeform 110">
                <a:extLst>
                  <a:ext uri="{FF2B5EF4-FFF2-40B4-BE49-F238E27FC236}">
                    <a16:creationId xmlns="" xmlns:a16="http://schemas.microsoft.com/office/drawing/2014/main" id="{7ED28710-26D4-4D7F-BC2D-DE884A574E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2039" y="2731757"/>
                <a:ext cx="423215" cy="501848"/>
              </a:xfrm>
              <a:custGeom>
                <a:avLst/>
                <a:gdLst>
                  <a:gd name="T0" fmla="*/ 439 w 450"/>
                  <a:gd name="T1" fmla="*/ 0 h 534"/>
                  <a:gd name="T2" fmla="*/ 438 w 450"/>
                  <a:gd name="T3" fmla="*/ 2 h 534"/>
                  <a:gd name="T4" fmla="*/ 2 w 450"/>
                  <a:gd name="T5" fmla="*/ 523 h 534"/>
                  <a:gd name="T6" fmla="*/ 0 w 450"/>
                  <a:gd name="T7" fmla="*/ 524 h 534"/>
                  <a:gd name="T8" fmla="*/ 8 w 450"/>
                  <a:gd name="T9" fmla="*/ 534 h 534"/>
                  <a:gd name="T10" fmla="*/ 450 w 450"/>
                  <a:gd name="T11" fmla="*/ 6 h 534"/>
                  <a:gd name="T12" fmla="*/ 439 w 450"/>
                  <a:gd name="T13" fmla="*/ 0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534">
                    <a:moveTo>
                      <a:pt x="439" y="0"/>
                    </a:moveTo>
                    <a:cubicBezTo>
                      <a:pt x="439" y="1"/>
                      <a:pt x="439" y="2"/>
                      <a:pt x="438" y="2"/>
                    </a:cubicBezTo>
                    <a:cubicBezTo>
                      <a:pt x="372" y="231"/>
                      <a:pt x="212" y="419"/>
                      <a:pt x="2" y="523"/>
                    </a:cubicBezTo>
                    <a:cubicBezTo>
                      <a:pt x="2" y="523"/>
                      <a:pt x="1" y="524"/>
                      <a:pt x="0" y="524"/>
                    </a:cubicBezTo>
                    <a:cubicBezTo>
                      <a:pt x="3" y="527"/>
                      <a:pt x="5" y="531"/>
                      <a:pt x="8" y="534"/>
                    </a:cubicBezTo>
                    <a:cubicBezTo>
                      <a:pt x="220" y="428"/>
                      <a:pt x="383" y="237"/>
                      <a:pt x="450" y="6"/>
                    </a:cubicBezTo>
                    <a:cubicBezTo>
                      <a:pt x="446" y="4"/>
                      <a:pt x="443" y="2"/>
                      <a:pt x="439" y="0"/>
                    </a:cubicBezTo>
                  </a:path>
                </a:pathLst>
              </a:custGeom>
              <a:solidFill>
                <a:srgbClr val="6FB7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8" name="Freeform 111">
                <a:extLst>
                  <a:ext uri="{FF2B5EF4-FFF2-40B4-BE49-F238E27FC236}">
                    <a16:creationId xmlns="" xmlns:a16="http://schemas.microsoft.com/office/drawing/2014/main" id="{71985A6E-C76B-42DE-904E-33F915CDE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7447" y="2700705"/>
                <a:ext cx="346085" cy="265949"/>
              </a:xfrm>
              <a:custGeom>
                <a:avLst/>
                <a:gdLst>
                  <a:gd name="T0" fmla="*/ 347 w 368"/>
                  <a:gd name="T1" fmla="*/ 0 h 283"/>
                  <a:gd name="T2" fmla="*/ 329 w 368"/>
                  <a:gd name="T3" fmla="*/ 0 h 283"/>
                  <a:gd name="T4" fmla="*/ 329 w 368"/>
                  <a:gd name="T5" fmla="*/ 60 h 283"/>
                  <a:gd name="T6" fmla="*/ 329 w 368"/>
                  <a:gd name="T7" fmla="*/ 60 h 283"/>
                  <a:gd name="T8" fmla="*/ 303 w 368"/>
                  <a:gd name="T9" fmla="*/ 124 h 283"/>
                  <a:gd name="T10" fmla="*/ 239 w 368"/>
                  <a:gd name="T11" fmla="*/ 150 h 283"/>
                  <a:gd name="T12" fmla="*/ 58 w 368"/>
                  <a:gd name="T13" fmla="*/ 150 h 283"/>
                  <a:gd name="T14" fmla="*/ 0 w 368"/>
                  <a:gd name="T15" fmla="*/ 283 h 283"/>
                  <a:gd name="T16" fmla="*/ 206 w 368"/>
                  <a:gd name="T17" fmla="*/ 283 h 283"/>
                  <a:gd name="T18" fmla="*/ 368 w 368"/>
                  <a:gd name="T19" fmla="*/ 0 h 283"/>
                  <a:gd name="T20" fmla="*/ 347 w 368"/>
                  <a:gd name="T21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8" h="283">
                    <a:moveTo>
                      <a:pt x="347" y="0"/>
                    </a:moveTo>
                    <a:cubicBezTo>
                      <a:pt x="341" y="0"/>
                      <a:pt x="335" y="0"/>
                      <a:pt x="329" y="0"/>
                    </a:cubicBezTo>
                    <a:cubicBezTo>
                      <a:pt x="329" y="60"/>
                      <a:pt x="329" y="60"/>
                      <a:pt x="329" y="60"/>
                    </a:cubicBezTo>
                    <a:cubicBezTo>
                      <a:pt x="329" y="60"/>
                      <a:pt x="329" y="60"/>
                      <a:pt x="329" y="60"/>
                    </a:cubicBezTo>
                    <a:cubicBezTo>
                      <a:pt x="329" y="85"/>
                      <a:pt x="319" y="107"/>
                      <a:pt x="303" y="124"/>
                    </a:cubicBezTo>
                    <a:cubicBezTo>
                      <a:pt x="287" y="140"/>
                      <a:pt x="264" y="150"/>
                      <a:pt x="239" y="150"/>
                    </a:cubicBezTo>
                    <a:cubicBezTo>
                      <a:pt x="58" y="150"/>
                      <a:pt x="58" y="150"/>
                      <a:pt x="58" y="150"/>
                    </a:cubicBezTo>
                    <a:cubicBezTo>
                      <a:pt x="30" y="189"/>
                      <a:pt x="10" y="235"/>
                      <a:pt x="0" y="283"/>
                    </a:cubicBezTo>
                    <a:cubicBezTo>
                      <a:pt x="206" y="283"/>
                      <a:pt x="206" y="283"/>
                      <a:pt x="206" y="283"/>
                    </a:cubicBezTo>
                    <a:cubicBezTo>
                      <a:pt x="280" y="204"/>
                      <a:pt x="336" y="107"/>
                      <a:pt x="368" y="0"/>
                    </a:cubicBezTo>
                    <a:cubicBezTo>
                      <a:pt x="361" y="0"/>
                      <a:pt x="354" y="0"/>
                      <a:pt x="347" y="0"/>
                    </a:cubicBezTo>
                  </a:path>
                </a:pathLst>
              </a:custGeom>
              <a:solidFill>
                <a:srgbClr val="E8F1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9" name="Freeform 112">
                <a:extLst>
                  <a:ext uri="{FF2B5EF4-FFF2-40B4-BE49-F238E27FC236}">
                    <a16:creationId xmlns="" xmlns:a16="http://schemas.microsoft.com/office/drawing/2014/main" id="{4A22A75D-BC62-4FF7-924A-DBFA78EEB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6462" y="2700705"/>
                <a:ext cx="359608" cy="431229"/>
              </a:xfrm>
              <a:custGeom>
                <a:avLst/>
                <a:gdLst>
                  <a:gd name="T0" fmla="*/ 358 w 382"/>
                  <a:gd name="T1" fmla="*/ 0 h 459"/>
                  <a:gd name="T2" fmla="*/ 196 w 382"/>
                  <a:gd name="T3" fmla="*/ 283 h 459"/>
                  <a:gd name="T4" fmla="*/ 201 w 382"/>
                  <a:gd name="T5" fmla="*/ 283 h 459"/>
                  <a:gd name="T6" fmla="*/ 212 w 382"/>
                  <a:gd name="T7" fmla="*/ 291 h 459"/>
                  <a:gd name="T8" fmla="*/ 210 w 382"/>
                  <a:gd name="T9" fmla="*/ 304 h 459"/>
                  <a:gd name="T10" fmla="*/ 0 w 382"/>
                  <a:gd name="T11" fmla="*/ 459 h 459"/>
                  <a:gd name="T12" fmla="*/ 0 w 382"/>
                  <a:gd name="T13" fmla="*/ 459 h 459"/>
                  <a:gd name="T14" fmla="*/ 210 w 382"/>
                  <a:gd name="T15" fmla="*/ 304 h 459"/>
                  <a:gd name="T16" fmla="*/ 382 w 382"/>
                  <a:gd name="T17" fmla="*/ 3 h 459"/>
                  <a:gd name="T18" fmla="*/ 358 w 382"/>
                  <a:gd name="T19" fmla="*/ 0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2" h="459">
                    <a:moveTo>
                      <a:pt x="358" y="0"/>
                    </a:moveTo>
                    <a:cubicBezTo>
                      <a:pt x="326" y="107"/>
                      <a:pt x="270" y="204"/>
                      <a:pt x="196" y="283"/>
                    </a:cubicBezTo>
                    <a:cubicBezTo>
                      <a:pt x="201" y="283"/>
                      <a:pt x="201" y="283"/>
                      <a:pt x="201" y="283"/>
                    </a:cubicBezTo>
                    <a:cubicBezTo>
                      <a:pt x="206" y="283"/>
                      <a:pt x="211" y="286"/>
                      <a:pt x="212" y="291"/>
                    </a:cubicBezTo>
                    <a:cubicBezTo>
                      <a:pt x="214" y="295"/>
                      <a:pt x="213" y="300"/>
                      <a:pt x="210" y="304"/>
                    </a:cubicBezTo>
                    <a:cubicBezTo>
                      <a:pt x="150" y="367"/>
                      <a:pt x="79" y="420"/>
                      <a:pt x="0" y="459"/>
                    </a:cubicBezTo>
                    <a:cubicBezTo>
                      <a:pt x="0" y="459"/>
                      <a:pt x="0" y="459"/>
                      <a:pt x="0" y="459"/>
                    </a:cubicBezTo>
                    <a:cubicBezTo>
                      <a:pt x="79" y="420"/>
                      <a:pt x="150" y="367"/>
                      <a:pt x="210" y="304"/>
                    </a:cubicBezTo>
                    <a:cubicBezTo>
                      <a:pt x="289" y="220"/>
                      <a:pt x="349" y="117"/>
                      <a:pt x="382" y="3"/>
                    </a:cubicBezTo>
                    <a:cubicBezTo>
                      <a:pt x="374" y="2"/>
                      <a:pt x="366" y="1"/>
                      <a:pt x="358" y="0"/>
                    </a:cubicBezTo>
                  </a:path>
                </a:pathLst>
              </a:custGeom>
              <a:solidFill>
                <a:srgbClr val="6FB7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0" name="Freeform 113">
                <a:extLst>
                  <a:ext uri="{FF2B5EF4-FFF2-40B4-BE49-F238E27FC236}">
                    <a16:creationId xmlns="" xmlns:a16="http://schemas.microsoft.com/office/drawing/2014/main" id="{545F947F-97F8-4C31-B745-A5F725318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436" y="2989192"/>
                <a:ext cx="177801" cy="121205"/>
              </a:xfrm>
              <a:custGeom>
                <a:avLst/>
                <a:gdLst>
                  <a:gd name="T0" fmla="*/ 189 w 189"/>
                  <a:gd name="T1" fmla="*/ 0 h 129"/>
                  <a:gd name="T2" fmla="*/ 2 w 189"/>
                  <a:gd name="T3" fmla="*/ 0 h 129"/>
                  <a:gd name="T4" fmla="*/ 0 w 189"/>
                  <a:gd name="T5" fmla="*/ 46 h 129"/>
                  <a:gd name="T6" fmla="*/ 9 w 189"/>
                  <a:gd name="T7" fmla="*/ 129 h 129"/>
                  <a:gd name="T8" fmla="*/ 189 w 189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129">
                    <a:moveTo>
                      <a:pt x="18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5"/>
                      <a:pt x="0" y="31"/>
                      <a:pt x="0" y="46"/>
                    </a:cubicBezTo>
                    <a:cubicBezTo>
                      <a:pt x="0" y="75"/>
                      <a:pt x="3" y="102"/>
                      <a:pt x="9" y="129"/>
                    </a:cubicBezTo>
                    <a:cubicBezTo>
                      <a:pt x="76" y="95"/>
                      <a:pt x="136" y="52"/>
                      <a:pt x="189" y="0"/>
                    </a:cubicBezTo>
                  </a:path>
                </a:pathLst>
              </a:custGeom>
              <a:solidFill>
                <a:srgbClr val="9FCE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1" name="Freeform 114">
                <a:extLst>
                  <a:ext uri="{FF2B5EF4-FFF2-40B4-BE49-F238E27FC236}">
                    <a16:creationId xmlns="" xmlns:a16="http://schemas.microsoft.com/office/drawing/2014/main" id="{486F18A3-1DAA-4A3B-9F8E-9ADFC6FB33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43440" y="2966654"/>
                <a:ext cx="214362" cy="165279"/>
              </a:xfrm>
              <a:custGeom>
                <a:avLst/>
                <a:gdLst>
                  <a:gd name="T0" fmla="*/ 215 w 228"/>
                  <a:gd name="T1" fmla="*/ 12 h 176"/>
                  <a:gd name="T2" fmla="*/ 207 w 228"/>
                  <a:gd name="T3" fmla="*/ 4 h 176"/>
                  <a:gd name="T4" fmla="*/ 215 w 228"/>
                  <a:gd name="T5" fmla="*/ 12 h 176"/>
                  <a:gd name="T6" fmla="*/ 215 w 228"/>
                  <a:gd name="T7" fmla="*/ 0 h 176"/>
                  <a:gd name="T8" fmla="*/ 215 w 228"/>
                  <a:gd name="T9" fmla="*/ 0 h 176"/>
                  <a:gd name="T10" fmla="*/ 210 w 228"/>
                  <a:gd name="T11" fmla="*/ 0 h 176"/>
                  <a:gd name="T12" fmla="*/ 4 w 228"/>
                  <a:gd name="T13" fmla="*/ 0 h 176"/>
                  <a:gd name="T14" fmla="*/ 0 w 228"/>
                  <a:gd name="T15" fmla="*/ 24 h 176"/>
                  <a:gd name="T16" fmla="*/ 187 w 228"/>
                  <a:gd name="T17" fmla="*/ 24 h 176"/>
                  <a:gd name="T18" fmla="*/ 7 w 228"/>
                  <a:gd name="T19" fmla="*/ 153 h 176"/>
                  <a:gd name="T20" fmla="*/ 14 w 228"/>
                  <a:gd name="T21" fmla="*/ 176 h 176"/>
                  <a:gd name="T22" fmla="*/ 224 w 228"/>
                  <a:gd name="T23" fmla="*/ 21 h 176"/>
                  <a:gd name="T24" fmla="*/ 226 w 228"/>
                  <a:gd name="T25" fmla="*/ 8 h 176"/>
                  <a:gd name="T26" fmla="*/ 215 w 228"/>
                  <a:gd name="T2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8" h="176">
                    <a:moveTo>
                      <a:pt x="215" y="12"/>
                    </a:moveTo>
                    <a:cubicBezTo>
                      <a:pt x="207" y="4"/>
                      <a:pt x="207" y="4"/>
                      <a:pt x="207" y="4"/>
                    </a:cubicBezTo>
                    <a:cubicBezTo>
                      <a:pt x="215" y="12"/>
                      <a:pt x="215" y="12"/>
                      <a:pt x="215" y="12"/>
                    </a:cubicBezTo>
                    <a:moveTo>
                      <a:pt x="215" y="0"/>
                    </a:moveTo>
                    <a:cubicBezTo>
                      <a:pt x="215" y="0"/>
                      <a:pt x="215" y="0"/>
                      <a:pt x="215" y="0"/>
                    </a:cubicBezTo>
                    <a:cubicBezTo>
                      <a:pt x="210" y="0"/>
                      <a:pt x="210" y="0"/>
                      <a:pt x="21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8"/>
                      <a:pt x="2" y="16"/>
                      <a:pt x="0" y="24"/>
                    </a:cubicBezTo>
                    <a:cubicBezTo>
                      <a:pt x="187" y="24"/>
                      <a:pt x="187" y="24"/>
                      <a:pt x="187" y="24"/>
                    </a:cubicBezTo>
                    <a:cubicBezTo>
                      <a:pt x="134" y="76"/>
                      <a:pt x="74" y="119"/>
                      <a:pt x="7" y="153"/>
                    </a:cubicBezTo>
                    <a:cubicBezTo>
                      <a:pt x="9" y="161"/>
                      <a:pt x="11" y="168"/>
                      <a:pt x="14" y="176"/>
                    </a:cubicBezTo>
                    <a:cubicBezTo>
                      <a:pt x="93" y="137"/>
                      <a:pt x="164" y="84"/>
                      <a:pt x="224" y="21"/>
                    </a:cubicBezTo>
                    <a:cubicBezTo>
                      <a:pt x="227" y="17"/>
                      <a:pt x="228" y="12"/>
                      <a:pt x="226" y="8"/>
                    </a:cubicBezTo>
                    <a:cubicBezTo>
                      <a:pt x="225" y="3"/>
                      <a:pt x="220" y="0"/>
                      <a:pt x="215" y="0"/>
                    </a:cubicBezTo>
                  </a:path>
                </a:pathLst>
              </a:custGeom>
              <a:solidFill>
                <a:srgbClr val="6FB7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2" name="Freeform 115">
                <a:extLst>
                  <a:ext uri="{FF2B5EF4-FFF2-40B4-BE49-F238E27FC236}">
                    <a16:creationId xmlns="" xmlns:a16="http://schemas.microsoft.com/office/drawing/2014/main" id="{E006582C-C2E8-4ADD-8DF3-DC2FFE2F08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8567" y="2702708"/>
                <a:ext cx="215865" cy="116196"/>
              </a:xfrm>
              <a:custGeom>
                <a:avLst/>
                <a:gdLst>
                  <a:gd name="T0" fmla="*/ 229 w 229"/>
                  <a:gd name="T1" fmla="*/ 0 h 124"/>
                  <a:gd name="T2" fmla="*/ 0 w 229"/>
                  <a:gd name="T3" fmla="*/ 124 h 124"/>
                  <a:gd name="T4" fmla="*/ 163 w 229"/>
                  <a:gd name="T5" fmla="*/ 124 h 124"/>
                  <a:gd name="T6" fmla="*/ 210 w 229"/>
                  <a:gd name="T7" fmla="*/ 105 h 124"/>
                  <a:gd name="T8" fmla="*/ 229 w 229"/>
                  <a:gd name="T9" fmla="*/ 58 h 124"/>
                  <a:gd name="T10" fmla="*/ 229 w 229"/>
                  <a:gd name="T11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9" h="124">
                    <a:moveTo>
                      <a:pt x="229" y="0"/>
                    </a:moveTo>
                    <a:cubicBezTo>
                      <a:pt x="138" y="11"/>
                      <a:pt x="57" y="57"/>
                      <a:pt x="0" y="124"/>
                    </a:cubicBezTo>
                    <a:cubicBezTo>
                      <a:pt x="163" y="124"/>
                      <a:pt x="163" y="124"/>
                      <a:pt x="163" y="124"/>
                    </a:cubicBezTo>
                    <a:cubicBezTo>
                      <a:pt x="181" y="124"/>
                      <a:pt x="198" y="117"/>
                      <a:pt x="210" y="105"/>
                    </a:cubicBezTo>
                    <a:cubicBezTo>
                      <a:pt x="222" y="93"/>
                      <a:pt x="229" y="76"/>
                      <a:pt x="229" y="58"/>
                    </a:cubicBezTo>
                    <a:cubicBezTo>
                      <a:pt x="229" y="0"/>
                      <a:pt x="229" y="0"/>
                      <a:pt x="229" y="0"/>
                    </a:cubicBezTo>
                  </a:path>
                </a:pathLst>
              </a:custGeom>
              <a:solidFill>
                <a:srgbClr val="E8F1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3" name="Freeform 116">
                <a:extLst>
                  <a:ext uri="{FF2B5EF4-FFF2-40B4-BE49-F238E27FC236}">
                    <a16:creationId xmlns="" xmlns:a16="http://schemas.microsoft.com/office/drawing/2014/main" id="{AF77D38F-7841-4100-A283-AF9B1FF5A9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2039" y="2700705"/>
                <a:ext cx="254931" cy="140738"/>
              </a:xfrm>
              <a:custGeom>
                <a:avLst/>
                <a:gdLst>
                  <a:gd name="T0" fmla="*/ 271 w 271"/>
                  <a:gd name="T1" fmla="*/ 0 h 150"/>
                  <a:gd name="T2" fmla="*/ 247 w 271"/>
                  <a:gd name="T3" fmla="*/ 2 h 150"/>
                  <a:gd name="T4" fmla="*/ 247 w 271"/>
                  <a:gd name="T5" fmla="*/ 60 h 150"/>
                  <a:gd name="T6" fmla="*/ 228 w 271"/>
                  <a:gd name="T7" fmla="*/ 107 h 150"/>
                  <a:gd name="T8" fmla="*/ 181 w 271"/>
                  <a:gd name="T9" fmla="*/ 126 h 150"/>
                  <a:gd name="T10" fmla="*/ 18 w 271"/>
                  <a:gd name="T11" fmla="*/ 126 h 150"/>
                  <a:gd name="T12" fmla="*/ 0 w 271"/>
                  <a:gd name="T13" fmla="*/ 150 h 150"/>
                  <a:gd name="T14" fmla="*/ 181 w 271"/>
                  <a:gd name="T15" fmla="*/ 150 h 150"/>
                  <a:gd name="T16" fmla="*/ 245 w 271"/>
                  <a:gd name="T17" fmla="*/ 124 h 150"/>
                  <a:gd name="T18" fmla="*/ 271 w 271"/>
                  <a:gd name="T19" fmla="*/ 60 h 150"/>
                  <a:gd name="T20" fmla="*/ 271 w 271"/>
                  <a:gd name="T21" fmla="*/ 60 h 150"/>
                  <a:gd name="T22" fmla="*/ 271 w 271"/>
                  <a:gd name="T2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1" h="150">
                    <a:moveTo>
                      <a:pt x="271" y="0"/>
                    </a:moveTo>
                    <a:cubicBezTo>
                      <a:pt x="263" y="1"/>
                      <a:pt x="255" y="1"/>
                      <a:pt x="247" y="2"/>
                    </a:cubicBezTo>
                    <a:cubicBezTo>
                      <a:pt x="247" y="60"/>
                      <a:pt x="247" y="60"/>
                      <a:pt x="247" y="60"/>
                    </a:cubicBezTo>
                    <a:cubicBezTo>
                      <a:pt x="247" y="78"/>
                      <a:pt x="240" y="95"/>
                      <a:pt x="228" y="107"/>
                    </a:cubicBezTo>
                    <a:cubicBezTo>
                      <a:pt x="216" y="119"/>
                      <a:pt x="199" y="126"/>
                      <a:pt x="181" y="126"/>
                    </a:cubicBezTo>
                    <a:cubicBezTo>
                      <a:pt x="18" y="126"/>
                      <a:pt x="18" y="126"/>
                      <a:pt x="18" y="126"/>
                    </a:cubicBezTo>
                    <a:cubicBezTo>
                      <a:pt x="12" y="134"/>
                      <a:pt x="6" y="142"/>
                      <a:pt x="0" y="150"/>
                    </a:cubicBezTo>
                    <a:cubicBezTo>
                      <a:pt x="181" y="150"/>
                      <a:pt x="181" y="150"/>
                      <a:pt x="181" y="150"/>
                    </a:cubicBezTo>
                    <a:cubicBezTo>
                      <a:pt x="206" y="150"/>
                      <a:pt x="229" y="140"/>
                      <a:pt x="245" y="124"/>
                    </a:cubicBezTo>
                    <a:cubicBezTo>
                      <a:pt x="261" y="107"/>
                      <a:pt x="271" y="85"/>
                      <a:pt x="271" y="60"/>
                    </a:cubicBezTo>
                    <a:cubicBezTo>
                      <a:pt x="271" y="60"/>
                      <a:pt x="271" y="60"/>
                      <a:pt x="271" y="60"/>
                    </a:cubicBezTo>
                    <a:cubicBezTo>
                      <a:pt x="271" y="0"/>
                      <a:pt x="271" y="0"/>
                      <a:pt x="271" y="0"/>
                    </a:cubicBezTo>
                  </a:path>
                </a:pathLst>
              </a:custGeom>
              <a:solidFill>
                <a:srgbClr val="6FB7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" name="Oval 117">
                <a:extLst>
                  <a:ext uri="{FF2B5EF4-FFF2-40B4-BE49-F238E27FC236}">
                    <a16:creationId xmlns="" xmlns:a16="http://schemas.microsoft.com/office/drawing/2014/main" id="{8A1F8144-311F-43E1-9130-D6391FBD8F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1572" y="2764312"/>
                <a:ext cx="537408" cy="53640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5" name="Freeform 118">
                <a:extLst>
                  <a:ext uri="{FF2B5EF4-FFF2-40B4-BE49-F238E27FC236}">
                    <a16:creationId xmlns="" xmlns:a16="http://schemas.microsoft.com/office/drawing/2014/main" id="{EF6C2AB7-7844-46DF-A95D-648EB9F815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1707" y="2778837"/>
                <a:ext cx="440244" cy="521882"/>
              </a:xfrm>
              <a:custGeom>
                <a:avLst/>
                <a:gdLst>
                  <a:gd name="T0" fmla="*/ 468 w 468"/>
                  <a:gd name="T1" fmla="*/ 270 h 555"/>
                  <a:gd name="T2" fmla="*/ 183 w 468"/>
                  <a:gd name="T3" fmla="*/ 555 h 555"/>
                  <a:gd name="T4" fmla="*/ 0 w 468"/>
                  <a:gd name="T5" fmla="*/ 489 h 555"/>
                  <a:gd name="T6" fmla="*/ 93 w 468"/>
                  <a:gd name="T7" fmla="*/ 505 h 555"/>
                  <a:gd name="T8" fmla="*/ 378 w 468"/>
                  <a:gd name="T9" fmla="*/ 219 h 555"/>
                  <a:gd name="T10" fmla="*/ 276 w 468"/>
                  <a:gd name="T11" fmla="*/ 0 h 555"/>
                  <a:gd name="T12" fmla="*/ 468 w 468"/>
                  <a:gd name="T13" fmla="*/ 27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555">
                    <a:moveTo>
                      <a:pt x="468" y="270"/>
                    </a:moveTo>
                    <a:cubicBezTo>
                      <a:pt x="468" y="428"/>
                      <a:pt x="340" y="555"/>
                      <a:pt x="183" y="555"/>
                    </a:cubicBezTo>
                    <a:cubicBezTo>
                      <a:pt x="113" y="555"/>
                      <a:pt x="49" y="531"/>
                      <a:pt x="0" y="489"/>
                    </a:cubicBezTo>
                    <a:cubicBezTo>
                      <a:pt x="29" y="499"/>
                      <a:pt x="60" y="505"/>
                      <a:pt x="93" y="505"/>
                    </a:cubicBezTo>
                    <a:cubicBezTo>
                      <a:pt x="250" y="505"/>
                      <a:pt x="378" y="377"/>
                      <a:pt x="378" y="219"/>
                    </a:cubicBezTo>
                    <a:cubicBezTo>
                      <a:pt x="378" y="131"/>
                      <a:pt x="338" y="53"/>
                      <a:pt x="276" y="0"/>
                    </a:cubicBezTo>
                    <a:cubicBezTo>
                      <a:pt x="388" y="39"/>
                      <a:pt x="468" y="145"/>
                      <a:pt x="468" y="270"/>
                    </a:cubicBezTo>
                    <a:close/>
                  </a:path>
                </a:pathLst>
              </a:custGeom>
              <a:solidFill>
                <a:srgbClr val="D1E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6" name="Freeform 119">
                <a:extLst>
                  <a:ext uri="{FF2B5EF4-FFF2-40B4-BE49-F238E27FC236}">
                    <a16:creationId xmlns="" xmlns:a16="http://schemas.microsoft.com/office/drawing/2014/main" id="{ADB5C916-0670-4E50-A4EF-65CB5F75CE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3524" y="2753294"/>
                <a:ext cx="559445" cy="558444"/>
              </a:xfrm>
              <a:custGeom>
                <a:avLst/>
                <a:gdLst>
                  <a:gd name="T0" fmla="*/ 583 w 595"/>
                  <a:gd name="T1" fmla="*/ 297 h 594"/>
                  <a:gd name="T2" fmla="*/ 571 w 595"/>
                  <a:gd name="T3" fmla="*/ 297 h 594"/>
                  <a:gd name="T4" fmla="*/ 491 w 595"/>
                  <a:gd name="T5" fmla="*/ 490 h 594"/>
                  <a:gd name="T6" fmla="*/ 298 w 595"/>
                  <a:gd name="T7" fmla="*/ 570 h 594"/>
                  <a:gd name="T8" fmla="*/ 105 w 595"/>
                  <a:gd name="T9" fmla="*/ 490 h 594"/>
                  <a:gd name="T10" fmla="*/ 24 w 595"/>
                  <a:gd name="T11" fmla="*/ 297 h 594"/>
                  <a:gd name="T12" fmla="*/ 105 w 595"/>
                  <a:gd name="T13" fmla="*/ 104 h 594"/>
                  <a:gd name="T14" fmla="*/ 298 w 595"/>
                  <a:gd name="T15" fmla="*/ 24 h 594"/>
                  <a:gd name="T16" fmla="*/ 491 w 595"/>
                  <a:gd name="T17" fmla="*/ 104 h 594"/>
                  <a:gd name="T18" fmla="*/ 571 w 595"/>
                  <a:gd name="T19" fmla="*/ 297 h 594"/>
                  <a:gd name="T20" fmla="*/ 583 w 595"/>
                  <a:gd name="T21" fmla="*/ 297 h 594"/>
                  <a:gd name="T22" fmla="*/ 595 w 595"/>
                  <a:gd name="T23" fmla="*/ 297 h 594"/>
                  <a:gd name="T24" fmla="*/ 508 w 595"/>
                  <a:gd name="T25" fmla="*/ 87 h 594"/>
                  <a:gd name="T26" fmla="*/ 298 w 595"/>
                  <a:gd name="T27" fmla="*/ 0 h 594"/>
                  <a:gd name="T28" fmla="*/ 88 w 595"/>
                  <a:gd name="T29" fmla="*/ 87 h 594"/>
                  <a:gd name="T30" fmla="*/ 0 w 595"/>
                  <a:gd name="T31" fmla="*/ 297 h 594"/>
                  <a:gd name="T32" fmla="*/ 88 w 595"/>
                  <a:gd name="T33" fmla="*/ 507 h 594"/>
                  <a:gd name="T34" fmla="*/ 298 w 595"/>
                  <a:gd name="T35" fmla="*/ 594 h 594"/>
                  <a:gd name="T36" fmla="*/ 508 w 595"/>
                  <a:gd name="T37" fmla="*/ 507 h 594"/>
                  <a:gd name="T38" fmla="*/ 595 w 595"/>
                  <a:gd name="T39" fmla="*/ 297 h 594"/>
                  <a:gd name="T40" fmla="*/ 583 w 595"/>
                  <a:gd name="T41" fmla="*/ 297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5" h="594">
                    <a:moveTo>
                      <a:pt x="583" y="297"/>
                    </a:moveTo>
                    <a:cubicBezTo>
                      <a:pt x="571" y="297"/>
                      <a:pt x="571" y="297"/>
                      <a:pt x="571" y="297"/>
                    </a:cubicBezTo>
                    <a:cubicBezTo>
                      <a:pt x="571" y="373"/>
                      <a:pt x="541" y="441"/>
                      <a:pt x="491" y="490"/>
                    </a:cubicBezTo>
                    <a:cubicBezTo>
                      <a:pt x="442" y="540"/>
                      <a:pt x="373" y="570"/>
                      <a:pt x="298" y="570"/>
                    </a:cubicBezTo>
                    <a:cubicBezTo>
                      <a:pt x="222" y="570"/>
                      <a:pt x="154" y="540"/>
                      <a:pt x="105" y="490"/>
                    </a:cubicBezTo>
                    <a:cubicBezTo>
                      <a:pt x="55" y="441"/>
                      <a:pt x="24" y="373"/>
                      <a:pt x="24" y="297"/>
                    </a:cubicBezTo>
                    <a:cubicBezTo>
                      <a:pt x="24" y="222"/>
                      <a:pt x="55" y="153"/>
                      <a:pt x="105" y="104"/>
                    </a:cubicBezTo>
                    <a:cubicBezTo>
                      <a:pt x="154" y="54"/>
                      <a:pt x="222" y="24"/>
                      <a:pt x="298" y="24"/>
                    </a:cubicBezTo>
                    <a:cubicBezTo>
                      <a:pt x="373" y="24"/>
                      <a:pt x="442" y="54"/>
                      <a:pt x="491" y="104"/>
                    </a:cubicBezTo>
                    <a:cubicBezTo>
                      <a:pt x="541" y="153"/>
                      <a:pt x="571" y="222"/>
                      <a:pt x="571" y="297"/>
                    </a:cubicBezTo>
                    <a:cubicBezTo>
                      <a:pt x="583" y="297"/>
                      <a:pt x="583" y="297"/>
                      <a:pt x="583" y="297"/>
                    </a:cubicBezTo>
                    <a:cubicBezTo>
                      <a:pt x="595" y="297"/>
                      <a:pt x="595" y="297"/>
                      <a:pt x="595" y="297"/>
                    </a:cubicBezTo>
                    <a:cubicBezTo>
                      <a:pt x="595" y="215"/>
                      <a:pt x="562" y="141"/>
                      <a:pt x="508" y="87"/>
                    </a:cubicBezTo>
                    <a:cubicBezTo>
                      <a:pt x="454" y="33"/>
                      <a:pt x="380" y="0"/>
                      <a:pt x="298" y="0"/>
                    </a:cubicBezTo>
                    <a:cubicBezTo>
                      <a:pt x="216" y="0"/>
                      <a:pt x="141" y="33"/>
                      <a:pt x="88" y="87"/>
                    </a:cubicBezTo>
                    <a:cubicBezTo>
                      <a:pt x="34" y="141"/>
                      <a:pt x="0" y="215"/>
                      <a:pt x="0" y="297"/>
                    </a:cubicBezTo>
                    <a:cubicBezTo>
                      <a:pt x="0" y="379"/>
                      <a:pt x="34" y="454"/>
                      <a:pt x="88" y="507"/>
                    </a:cubicBezTo>
                    <a:cubicBezTo>
                      <a:pt x="141" y="561"/>
                      <a:pt x="216" y="594"/>
                      <a:pt x="298" y="594"/>
                    </a:cubicBezTo>
                    <a:cubicBezTo>
                      <a:pt x="380" y="594"/>
                      <a:pt x="454" y="561"/>
                      <a:pt x="508" y="507"/>
                    </a:cubicBezTo>
                    <a:cubicBezTo>
                      <a:pt x="562" y="454"/>
                      <a:pt x="595" y="379"/>
                      <a:pt x="595" y="297"/>
                    </a:cubicBezTo>
                    <a:lnTo>
                      <a:pt x="583" y="297"/>
                    </a:lnTo>
                    <a:close/>
                  </a:path>
                </a:pathLst>
              </a:custGeom>
              <a:solidFill>
                <a:srgbClr val="7AC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37" name="Group 636">
                <a:extLst>
                  <a:ext uri="{FF2B5EF4-FFF2-40B4-BE49-F238E27FC236}">
                    <a16:creationId xmlns="" xmlns:a16="http://schemas.microsoft.com/office/drawing/2014/main" id="{77B3F0B3-7726-48D2-B204-327FDF23038D}"/>
                  </a:ext>
                </a:extLst>
              </p:cNvPr>
              <p:cNvGrpSpPr/>
              <p:nvPr/>
            </p:nvGrpSpPr>
            <p:grpSpPr>
              <a:xfrm>
                <a:off x="6581671" y="2870913"/>
                <a:ext cx="211138" cy="344488"/>
                <a:chOff x="4613275" y="2108200"/>
                <a:chExt cx="211138" cy="344488"/>
              </a:xfrm>
            </p:grpSpPr>
            <p:sp>
              <p:nvSpPr>
                <p:cNvPr id="645" name="Freeform 233">
                  <a:extLst>
                    <a:ext uri="{FF2B5EF4-FFF2-40B4-BE49-F238E27FC236}">
                      <a16:creationId xmlns="" xmlns:a16="http://schemas.microsoft.com/office/drawing/2014/main" id="{B801C675-6223-41FD-90AA-4154B791C0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3275" y="2228850"/>
                  <a:ext cx="128588" cy="223838"/>
                </a:xfrm>
                <a:custGeom>
                  <a:avLst/>
                  <a:gdLst>
                    <a:gd name="T0" fmla="*/ 51 w 81"/>
                    <a:gd name="T1" fmla="*/ 141 h 141"/>
                    <a:gd name="T2" fmla="*/ 33 w 81"/>
                    <a:gd name="T3" fmla="*/ 103 h 141"/>
                    <a:gd name="T4" fmla="*/ 0 w 81"/>
                    <a:gd name="T5" fmla="*/ 129 h 141"/>
                    <a:gd name="T6" fmla="*/ 30 w 81"/>
                    <a:gd name="T7" fmla="*/ 0 h 141"/>
                    <a:gd name="T8" fmla="*/ 81 w 81"/>
                    <a:gd name="T9" fmla="*/ 12 h 141"/>
                    <a:gd name="T10" fmla="*/ 51 w 81"/>
                    <a:gd name="T11" fmla="*/ 141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1" h="141">
                      <a:moveTo>
                        <a:pt x="51" y="141"/>
                      </a:moveTo>
                      <a:lnTo>
                        <a:pt x="33" y="103"/>
                      </a:lnTo>
                      <a:lnTo>
                        <a:pt x="0" y="129"/>
                      </a:lnTo>
                      <a:lnTo>
                        <a:pt x="30" y="0"/>
                      </a:lnTo>
                      <a:lnTo>
                        <a:pt x="81" y="12"/>
                      </a:lnTo>
                      <a:lnTo>
                        <a:pt x="51" y="141"/>
                      </a:lnTo>
                      <a:close/>
                    </a:path>
                  </a:pathLst>
                </a:custGeom>
                <a:solidFill>
                  <a:srgbClr val="E4F3FE"/>
                </a:solidFill>
                <a:ln w="20638" cap="rnd">
                  <a:solidFill>
                    <a:srgbClr val="7AC2F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6" name="Freeform 234">
                  <a:extLst>
                    <a:ext uri="{FF2B5EF4-FFF2-40B4-BE49-F238E27FC236}">
                      <a16:creationId xmlns="" xmlns:a16="http://schemas.microsoft.com/office/drawing/2014/main" id="{72529603-9188-46FF-B25D-F9F2793F41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95825" y="2228850"/>
                  <a:ext cx="128588" cy="223838"/>
                </a:xfrm>
                <a:custGeom>
                  <a:avLst/>
                  <a:gdLst>
                    <a:gd name="T0" fmla="*/ 30 w 81"/>
                    <a:gd name="T1" fmla="*/ 141 h 141"/>
                    <a:gd name="T2" fmla="*/ 48 w 81"/>
                    <a:gd name="T3" fmla="*/ 103 h 141"/>
                    <a:gd name="T4" fmla="*/ 81 w 81"/>
                    <a:gd name="T5" fmla="*/ 129 h 141"/>
                    <a:gd name="T6" fmla="*/ 51 w 81"/>
                    <a:gd name="T7" fmla="*/ 0 h 141"/>
                    <a:gd name="T8" fmla="*/ 0 w 81"/>
                    <a:gd name="T9" fmla="*/ 12 h 141"/>
                    <a:gd name="T10" fmla="*/ 30 w 81"/>
                    <a:gd name="T11" fmla="*/ 141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1" h="141">
                      <a:moveTo>
                        <a:pt x="30" y="141"/>
                      </a:moveTo>
                      <a:lnTo>
                        <a:pt x="48" y="103"/>
                      </a:lnTo>
                      <a:lnTo>
                        <a:pt x="81" y="129"/>
                      </a:lnTo>
                      <a:lnTo>
                        <a:pt x="51" y="0"/>
                      </a:lnTo>
                      <a:lnTo>
                        <a:pt x="0" y="12"/>
                      </a:lnTo>
                      <a:lnTo>
                        <a:pt x="30" y="141"/>
                      </a:lnTo>
                      <a:close/>
                    </a:path>
                  </a:pathLst>
                </a:custGeom>
                <a:solidFill>
                  <a:srgbClr val="E4F3FE"/>
                </a:solidFill>
                <a:ln w="20638" cap="rnd">
                  <a:solidFill>
                    <a:srgbClr val="7AC2F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7" name="Oval 235">
                  <a:extLst>
                    <a:ext uri="{FF2B5EF4-FFF2-40B4-BE49-F238E27FC236}">
                      <a16:creationId xmlns="" xmlns:a16="http://schemas.microsoft.com/office/drawing/2014/main" id="{5934528E-104B-4E83-972C-FDE7165113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13275" y="2108200"/>
                  <a:ext cx="211138" cy="209550"/>
                </a:xfrm>
                <a:prstGeom prst="ellipse">
                  <a:avLst/>
                </a:prstGeom>
                <a:solidFill>
                  <a:srgbClr val="E4F3FE"/>
                </a:solidFill>
                <a:ln w="20638" cap="rnd">
                  <a:solidFill>
                    <a:srgbClr val="7AC2F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8" name="Freeform 236">
                  <a:extLst>
                    <a:ext uri="{FF2B5EF4-FFF2-40B4-BE49-F238E27FC236}">
                      <a16:creationId xmlns="" xmlns:a16="http://schemas.microsoft.com/office/drawing/2014/main" id="{7EAF867A-BA62-4535-9C87-FC94F82B6C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9788" y="2151063"/>
                  <a:ext cx="138113" cy="131763"/>
                </a:xfrm>
                <a:custGeom>
                  <a:avLst/>
                  <a:gdLst>
                    <a:gd name="T0" fmla="*/ 128 w 169"/>
                    <a:gd name="T1" fmla="*/ 160 h 160"/>
                    <a:gd name="T2" fmla="*/ 121 w 169"/>
                    <a:gd name="T3" fmla="*/ 157 h 160"/>
                    <a:gd name="T4" fmla="*/ 84 w 169"/>
                    <a:gd name="T5" fmla="*/ 131 h 160"/>
                    <a:gd name="T6" fmla="*/ 47 w 169"/>
                    <a:gd name="T7" fmla="*/ 157 h 160"/>
                    <a:gd name="T8" fmla="*/ 40 w 169"/>
                    <a:gd name="T9" fmla="*/ 160 h 160"/>
                    <a:gd name="T10" fmla="*/ 33 w 169"/>
                    <a:gd name="T11" fmla="*/ 157 h 160"/>
                    <a:gd name="T12" fmla="*/ 29 w 169"/>
                    <a:gd name="T13" fmla="*/ 144 h 160"/>
                    <a:gd name="T14" fmla="*/ 43 w 169"/>
                    <a:gd name="T15" fmla="*/ 101 h 160"/>
                    <a:gd name="T16" fmla="*/ 6 w 169"/>
                    <a:gd name="T17" fmla="*/ 74 h 160"/>
                    <a:gd name="T18" fmla="*/ 2 w 169"/>
                    <a:gd name="T19" fmla="*/ 60 h 160"/>
                    <a:gd name="T20" fmla="*/ 13 w 169"/>
                    <a:gd name="T21" fmla="*/ 52 h 160"/>
                    <a:gd name="T22" fmla="*/ 59 w 169"/>
                    <a:gd name="T23" fmla="*/ 52 h 160"/>
                    <a:gd name="T24" fmla="*/ 73 w 169"/>
                    <a:gd name="T25" fmla="*/ 9 h 160"/>
                    <a:gd name="T26" fmla="*/ 84 w 169"/>
                    <a:gd name="T27" fmla="*/ 0 h 160"/>
                    <a:gd name="T28" fmla="*/ 96 w 169"/>
                    <a:gd name="T29" fmla="*/ 9 h 160"/>
                    <a:gd name="T30" fmla="*/ 110 w 169"/>
                    <a:gd name="T31" fmla="*/ 52 h 160"/>
                    <a:gd name="T32" fmla="*/ 156 w 169"/>
                    <a:gd name="T33" fmla="*/ 52 h 160"/>
                    <a:gd name="T34" fmla="*/ 167 w 169"/>
                    <a:gd name="T35" fmla="*/ 60 h 160"/>
                    <a:gd name="T36" fmla="*/ 163 w 169"/>
                    <a:gd name="T37" fmla="*/ 74 h 160"/>
                    <a:gd name="T38" fmla="*/ 126 w 169"/>
                    <a:gd name="T39" fmla="*/ 101 h 160"/>
                    <a:gd name="T40" fmla="*/ 140 w 169"/>
                    <a:gd name="T41" fmla="*/ 144 h 160"/>
                    <a:gd name="T42" fmla="*/ 135 w 169"/>
                    <a:gd name="T43" fmla="*/ 157 h 160"/>
                    <a:gd name="T44" fmla="*/ 128 w 169"/>
                    <a:gd name="T45" fmla="*/ 160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69" h="160">
                      <a:moveTo>
                        <a:pt x="128" y="160"/>
                      </a:moveTo>
                      <a:cubicBezTo>
                        <a:pt x="126" y="160"/>
                        <a:pt x="123" y="159"/>
                        <a:pt x="121" y="157"/>
                      </a:cubicBezTo>
                      <a:cubicBezTo>
                        <a:pt x="84" y="131"/>
                        <a:pt x="84" y="131"/>
                        <a:pt x="84" y="131"/>
                      </a:cubicBezTo>
                      <a:cubicBezTo>
                        <a:pt x="47" y="157"/>
                        <a:pt x="47" y="157"/>
                        <a:pt x="47" y="157"/>
                      </a:cubicBezTo>
                      <a:cubicBezTo>
                        <a:pt x="45" y="159"/>
                        <a:pt x="43" y="160"/>
                        <a:pt x="40" y="160"/>
                      </a:cubicBezTo>
                      <a:cubicBezTo>
                        <a:pt x="38" y="160"/>
                        <a:pt x="35" y="159"/>
                        <a:pt x="33" y="157"/>
                      </a:cubicBezTo>
                      <a:cubicBezTo>
                        <a:pt x="29" y="154"/>
                        <a:pt x="27" y="149"/>
                        <a:pt x="29" y="144"/>
                      </a:cubicBezTo>
                      <a:cubicBezTo>
                        <a:pt x="43" y="101"/>
                        <a:pt x="43" y="101"/>
                        <a:pt x="43" y="101"/>
                      </a:cubicBezTo>
                      <a:cubicBezTo>
                        <a:pt x="6" y="74"/>
                        <a:pt x="6" y="74"/>
                        <a:pt x="6" y="74"/>
                      </a:cubicBezTo>
                      <a:cubicBezTo>
                        <a:pt x="2" y="71"/>
                        <a:pt x="0" y="65"/>
                        <a:pt x="2" y="60"/>
                      </a:cubicBezTo>
                      <a:cubicBezTo>
                        <a:pt x="3" y="55"/>
                        <a:pt x="8" y="52"/>
                        <a:pt x="13" y="52"/>
                      </a:cubicBezTo>
                      <a:cubicBezTo>
                        <a:pt x="59" y="52"/>
                        <a:pt x="59" y="52"/>
                        <a:pt x="59" y="52"/>
                      </a:cubicBezTo>
                      <a:cubicBezTo>
                        <a:pt x="73" y="9"/>
                        <a:pt x="73" y="9"/>
                        <a:pt x="73" y="9"/>
                      </a:cubicBezTo>
                      <a:cubicBezTo>
                        <a:pt x="75" y="4"/>
                        <a:pt x="79" y="0"/>
                        <a:pt x="84" y="0"/>
                      </a:cubicBezTo>
                      <a:cubicBezTo>
                        <a:pt x="90" y="0"/>
                        <a:pt x="94" y="4"/>
                        <a:pt x="96" y="9"/>
                      </a:cubicBezTo>
                      <a:cubicBezTo>
                        <a:pt x="110" y="52"/>
                        <a:pt x="110" y="52"/>
                        <a:pt x="110" y="52"/>
                      </a:cubicBezTo>
                      <a:cubicBezTo>
                        <a:pt x="156" y="52"/>
                        <a:pt x="156" y="52"/>
                        <a:pt x="156" y="52"/>
                      </a:cubicBezTo>
                      <a:cubicBezTo>
                        <a:pt x="161" y="52"/>
                        <a:pt x="165" y="55"/>
                        <a:pt x="167" y="60"/>
                      </a:cubicBezTo>
                      <a:cubicBezTo>
                        <a:pt x="169" y="65"/>
                        <a:pt x="167" y="71"/>
                        <a:pt x="163" y="74"/>
                      </a:cubicBezTo>
                      <a:cubicBezTo>
                        <a:pt x="126" y="101"/>
                        <a:pt x="126" y="101"/>
                        <a:pt x="126" y="101"/>
                      </a:cubicBezTo>
                      <a:cubicBezTo>
                        <a:pt x="140" y="144"/>
                        <a:pt x="140" y="144"/>
                        <a:pt x="140" y="144"/>
                      </a:cubicBezTo>
                      <a:cubicBezTo>
                        <a:pt x="141" y="149"/>
                        <a:pt x="140" y="154"/>
                        <a:pt x="135" y="157"/>
                      </a:cubicBezTo>
                      <a:cubicBezTo>
                        <a:pt x="133" y="159"/>
                        <a:pt x="131" y="160"/>
                        <a:pt x="128" y="160"/>
                      </a:cubicBezTo>
                      <a:close/>
                    </a:path>
                  </a:pathLst>
                </a:custGeom>
                <a:solidFill>
                  <a:srgbClr val="E4F3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9" name="Freeform 237">
                  <a:extLst>
                    <a:ext uri="{FF2B5EF4-FFF2-40B4-BE49-F238E27FC236}">
                      <a16:creationId xmlns="" xmlns:a16="http://schemas.microsoft.com/office/drawing/2014/main" id="{E33E92B7-4907-4DEB-AEAE-A25623FE410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38675" y="2141538"/>
                  <a:ext cx="158750" cy="150813"/>
                </a:xfrm>
                <a:custGeom>
                  <a:avLst/>
                  <a:gdLst>
                    <a:gd name="T0" fmla="*/ 97 w 193"/>
                    <a:gd name="T1" fmla="*/ 24 h 184"/>
                    <a:gd name="T2" fmla="*/ 114 w 193"/>
                    <a:gd name="T3" fmla="*/ 76 h 184"/>
                    <a:gd name="T4" fmla="*/ 169 w 193"/>
                    <a:gd name="T5" fmla="*/ 76 h 184"/>
                    <a:gd name="T6" fmla="*/ 125 w 193"/>
                    <a:gd name="T7" fmla="*/ 108 h 184"/>
                    <a:gd name="T8" fmla="*/ 141 w 193"/>
                    <a:gd name="T9" fmla="*/ 160 h 184"/>
                    <a:gd name="T10" fmla="*/ 97 w 193"/>
                    <a:gd name="T11" fmla="*/ 128 h 184"/>
                    <a:gd name="T12" fmla="*/ 53 w 193"/>
                    <a:gd name="T13" fmla="*/ 160 h 184"/>
                    <a:gd name="T14" fmla="*/ 70 w 193"/>
                    <a:gd name="T15" fmla="*/ 108 h 184"/>
                    <a:gd name="T16" fmla="*/ 26 w 193"/>
                    <a:gd name="T17" fmla="*/ 76 h 184"/>
                    <a:gd name="T18" fmla="*/ 81 w 193"/>
                    <a:gd name="T19" fmla="*/ 76 h 184"/>
                    <a:gd name="T20" fmla="*/ 97 w 193"/>
                    <a:gd name="T21" fmla="*/ 24 h 184"/>
                    <a:gd name="T22" fmla="*/ 169 w 193"/>
                    <a:gd name="T23" fmla="*/ 76 h 184"/>
                    <a:gd name="T24" fmla="*/ 169 w 193"/>
                    <a:gd name="T25" fmla="*/ 76 h 184"/>
                    <a:gd name="T26" fmla="*/ 97 w 193"/>
                    <a:gd name="T27" fmla="*/ 0 h 184"/>
                    <a:gd name="T28" fmla="*/ 75 w 193"/>
                    <a:gd name="T29" fmla="*/ 17 h 184"/>
                    <a:gd name="T30" fmla="*/ 63 w 193"/>
                    <a:gd name="T31" fmla="*/ 52 h 184"/>
                    <a:gd name="T32" fmla="*/ 26 w 193"/>
                    <a:gd name="T33" fmla="*/ 52 h 184"/>
                    <a:gd name="T34" fmla="*/ 3 w 193"/>
                    <a:gd name="T35" fmla="*/ 69 h 184"/>
                    <a:gd name="T36" fmla="*/ 12 w 193"/>
                    <a:gd name="T37" fmla="*/ 95 h 184"/>
                    <a:gd name="T38" fmla="*/ 42 w 193"/>
                    <a:gd name="T39" fmla="*/ 117 h 184"/>
                    <a:gd name="T40" fmla="*/ 31 w 193"/>
                    <a:gd name="T41" fmla="*/ 152 h 184"/>
                    <a:gd name="T42" fmla="*/ 39 w 193"/>
                    <a:gd name="T43" fmla="*/ 179 h 184"/>
                    <a:gd name="T44" fmla="*/ 53 w 193"/>
                    <a:gd name="T45" fmla="*/ 184 h 184"/>
                    <a:gd name="T46" fmla="*/ 68 w 193"/>
                    <a:gd name="T47" fmla="*/ 179 h 184"/>
                    <a:gd name="T48" fmla="*/ 97 w 193"/>
                    <a:gd name="T49" fmla="*/ 157 h 184"/>
                    <a:gd name="T50" fmla="*/ 127 w 193"/>
                    <a:gd name="T51" fmla="*/ 179 h 184"/>
                    <a:gd name="T52" fmla="*/ 141 w 193"/>
                    <a:gd name="T53" fmla="*/ 184 h 184"/>
                    <a:gd name="T54" fmla="*/ 155 w 193"/>
                    <a:gd name="T55" fmla="*/ 179 h 184"/>
                    <a:gd name="T56" fmla="*/ 164 w 193"/>
                    <a:gd name="T57" fmla="*/ 152 h 184"/>
                    <a:gd name="T58" fmla="*/ 153 w 193"/>
                    <a:gd name="T59" fmla="*/ 117 h 184"/>
                    <a:gd name="T60" fmla="*/ 182 w 193"/>
                    <a:gd name="T61" fmla="*/ 96 h 184"/>
                    <a:gd name="T62" fmla="*/ 193 w 193"/>
                    <a:gd name="T63" fmla="*/ 76 h 184"/>
                    <a:gd name="T64" fmla="*/ 169 w 193"/>
                    <a:gd name="T65" fmla="*/ 52 h 184"/>
                    <a:gd name="T66" fmla="*/ 169 w 193"/>
                    <a:gd name="T67" fmla="*/ 52 h 184"/>
                    <a:gd name="T68" fmla="*/ 132 w 193"/>
                    <a:gd name="T69" fmla="*/ 52 h 184"/>
                    <a:gd name="T70" fmla="*/ 120 w 193"/>
                    <a:gd name="T71" fmla="*/ 17 h 184"/>
                    <a:gd name="T72" fmla="*/ 97 w 193"/>
                    <a:gd name="T73" fmla="*/ 0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3" h="184">
                      <a:moveTo>
                        <a:pt x="97" y="24"/>
                      </a:moveTo>
                      <a:cubicBezTo>
                        <a:pt x="114" y="76"/>
                        <a:pt x="114" y="76"/>
                        <a:pt x="114" y="76"/>
                      </a:cubicBezTo>
                      <a:cubicBezTo>
                        <a:pt x="169" y="76"/>
                        <a:pt x="169" y="76"/>
                        <a:pt x="169" y="76"/>
                      </a:cubicBezTo>
                      <a:cubicBezTo>
                        <a:pt x="125" y="108"/>
                        <a:pt x="125" y="108"/>
                        <a:pt x="125" y="108"/>
                      </a:cubicBezTo>
                      <a:cubicBezTo>
                        <a:pt x="141" y="160"/>
                        <a:pt x="141" y="160"/>
                        <a:pt x="141" y="160"/>
                      </a:cubicBezTo>
                      <a:cubicBezTo>
                        <a:pt x="97" y="128"/>
                        <a:pt x="97" y="128"/>
                        <a:pt x="97" y="128"/>
                      </a:cubicBezTo>
                      <a:cubicBezTo>
                        <a:pt x="53" y="160"/>
                        <a:pt x="53" y="160"/>
                        <a:pt x="53" y="160"/>
                      </a:cubicBezTo>
                      <a:cubicBezTo>
                        <a:pt x="70" y="108"/>
                        <a:pt x="70" y="108"/>
                        <a:pt x="70" y="108"/>
                      </a:cubicBezTo>
                      <a:cubicBezTo>
                        <a:pt x="26" y="76"/>
                        <a:pt x="26" y="76"/>
                        <a:pt x="26" y="76"/>
                      </a:cubicBezTo>
                      <a:cubicBezTo>
                        <a:pt x="81" y="76"/>
                        <a:pt x="81" y="76"/>
                        <a:pt x="81" y="76"/>
                      </a:cubicBezTo>
                      <a:cubicBezTo>
                        <a:pt x="97" y="24"/>
                        <a:pt x="97" y="24"/>
                        <a:pt x="97" y="24"/>
                      </a:cubicBezTo>
                      <a:moveTo>
                        <a:pt x="169" y="76"/>
                      </a:moveTo>
                      <a:cubicBezTo>
                        <a:pt x="169" y="76"/>
                        <a:pt x="169" y="76"/>
                        <a:pt x="169" y="76"/>
                      </a:cubicBezTo>
                      <a:moveTo>
                        <a:pt x="97" y="0"/>
                      </a:moveTo>
                      <a:cubicBezTo>
                        <a:pt x="87" y="0"/>
                        <a:pt x="78" y="7"/>
                        <a:pt x="75" y="17"/>
                      </a:cubicBezTo>
                      <a:cubicBezTo>
                        <a:pt x="63" y="52"/>
                        <a:pt x="63" y="52"/>
                        <a:pt x="63" y="52"/>
                      </a:cubicBezTo>
                      <a:cubicBezTo>
                        <a:pt x="26" y="52"/>
                        <a:pt x="26" y="52"/>
                        <a:pt x="26" y="52"/>
                      </a:cubicBezTo>
                      <a:cubicBezTo>
                        <a:pt x="16" y="52"/>
                        <a:pt x="7" y="59"/>
                        <a:pt x="3" y="69"/>
                      </a:cubicBezTo>
                      <a:cubicBezTo>
                        <a:pt x="0" y="78"/>
                        <a:pt x="4" y="89"/>
                        <a:pt x="12" y="95"/>
                      </a:cubicBezTo>
                      <a:cubicBezTo>
                        <a:pt x="42" y="117"/>
                        <a:pt x="42" y="117"/>
                        <a:pt x="42" y="117"/>
                      </a:cubicBezTo>
                      <a:cubicBezTo>
                        <a:pt x="31" y="152"/>
                        <a:pt x="31" y="152"/>
                        <a:pt x="31" y="152"/>
                      </a:cubicBezTo>
                      <a:cubicBezTo>
                        <a:pt x="27" y="162"/>
                        <a:pt x="31" y="173"/>
                        <a:pt x="39" y="179"/>
                      </a:cubicBezTo>
                      <a:cubicBezTo>
                        <a:pt x="44" y="182"/>
                        <a:pt x="48" y="184"/>
                        <a:pt x="53" y="184"/>
                      </a:cubicBezTo>
                      <a:cubicBezTo>
                        <a:pt x="58" y="184"/>
                        <a:pt x="63" y="182"/>
                        <a:pt x="68" y="179"/>
                      </a:cubicBezTo>
                      <a:cubicBezTo>
                        <a:pt x="97" y="157"/>
                        <a:pt x="97" y="157"/>
                        <a:pt x="97" y="157"/>
                      </a:cubicBezTo>
                      <a:cubicBezTo>
                        <a:pt x="127" y="179"/>
                        <a:pt x="127" y="179"/>
                        <a:pt x="127" y="179"/>
                      </a:cubicBezTo>
                      <a:cubicBezTo>
                        <a:pt x="131" y="182"/>
                        <a:pt x="136" y="184"/>
                        <a:pt x="141" y="184"/>
                      </a:cubicBezTo>
                      <a:cubicBezTo>
                        <a:pt x="146" y="184"/>
                        <a:pt x="151" y="182"/>
                        <a:pt x="155" y="179"/>
                      </a:cubicBezTo>
                      <a:cubicBezTo>
                        <a:pt x="164" y="173"/>
                        <a:pt x="167" y="162"/>
                        <a:pt x="164" y="152"/>
                      </a:cubicBezTo>
                      <a:cubicBezTo>
                        <a:pt x="153" y="117"/>
                        <a:pt x="153" y="117"/>
                        <a:pt x="153" y="117"/>
                      </a:cubicBezTo>
                      <a:cubicBezTo>
                        <a:pt x="182" y="96"/>
                        <a:pt x="182" y="96"/>
                        <a:pt x="182" y="96"/>
                      </a:cubicBezTo>
                      <a:cubicBezTo>
                        <a:pt x="188" y="91"/>
                        <a:pt x="193" y="84"/>
                        <a:pt x="193" y="76"/>
                      </a:cubicBezTo>
                      <a:cubicBezTo>
                        <a:pt x="193" y="63"/>
                        <a:pt x="182" y="52"/>
                        <a:pt x="169" y="52"/>
                      </a:cubicBezTo>
                      <a:cubicBezTo>
                        <a:pt x="169" y="52"/>
                        <a:pt x="169" y="52"/>
                        <a:pt x="169" y="52"/>
                      </a:cubicBezTo>
                      <a:cubicBezTo>
                        <a:pt x="132" y="52"/>
                        <a:pt x="132" y="52"/>
                        <a:pt x="132" y="52"/>
                      </a:cubicBezTo>
                      <a:cubicBezTo>
                        <a:pt x="120" y="17"/>
                        <a:pt x="120" y="17"/>
                        <a:pt x="120" y="17"/>
                      </a:cubicBezTo>
                      <a:cubicBezTo>
                        <a:pt x="117" y="7"/>
                        <a:pt x="108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7AC2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38" name="Rectangle 637">
                <a:extLst>
                  <a:ext uri="{FF2B5EF4-FFF2-40B4-BE49-F238E27FC236}">
                    <a16:creationId xmlns="" xmlns:a16="http://schemas.microsoft.com/office/drawing/2014/main" id="{1F3BE003-209A-4EC2-971A-FDBF1D50A880}"/>
                  </a:ext>
                </a:extLst>
              </p:cNvPr>
              <p:cNvSpPr/>
              <p:nvPr/>
            </p:nvSpPr>
            <p:spPr>
              <a:xfrm>
                <a:off x="5528562" y="2045097"/>
                <a:ext cx="1034247" cy="551431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7AC2F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39" name="Group 638">
                <a:extLst>
                  <a:ext uri="{FF2B5EF4-FFF2-40B4-BE49-F238E27FC236}">
                    <a16:creationId xmlns="" xmlns:a16="http://schemas.microsoft.com/office/drawing/2014/main" id="{72F93B03-EACC-4406-AA31-7B80EDD3BB7D}"/>
                  </a:ext>
                </a:extLst>
              </p:cNvPr>
              <p:cNvGrpSpPr/>
              <p:nvPr/>
            </p:nvGrpSpPr>
            <p:grpSpPr>
              <a:xfrm>
                <a:off x="5941370" y="2165441"/>
                <a:ext cx="211138" cy="344488"/>
                <a:chOff x="4613275" y="2108200"/>
                <a:chExt cx="211138" cy="344488"/>
              </a:xfrm>
            </p:grpSpPr>
            <p:sp>
              <p:nvSpPr>
                <p:cNvPr id="640" name="Freeform 233">
                  <a:extLst>
                    <a:ext uri="{FF2B5EF4-FFF2-40B4-BE49-F238E27FC236}">
                      <a16:creationId xmlns="" xmlns:a16="http://schemas.microsoft.com/office/drawing/2014/main" id="{315554CA-33CA-4490-8764-B1CA0D56A5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3275" y="2228850"/>
                  <a:ext cx="128588" cy="223838"/>
                </a:xfrm>
                <a:custGeom>
                  <a:avLst/>
                  <a:gdLst>
                    <a:gd name="T0" fmla="*/ 51 w 81"/>
                    <a:gd name="T1" fmla="*/ 141 h 141"/>
                    <a:gd name="T2" fmla="*/ 33 w 81"/>
                    <a:gd name="T3" fmla="*/ 103 h 141"/>
                    <a:gd name="T4" fmla="*/ 0 w 81"/>
                    <a:gd name="T5" fmla="*/ 129 h 141"/>
                    <a:gd name="T6" fmla="*/ 30 w 81"/>
                    <a:gd name="T7" fmla="*/ 0 h 141"/>
                    <a:gd name="T8" fmla="*/ 81 w 81"/>
                    <a:gd name="T9" fmla="*/ 12 h 141"/>
                    <a:gd name="T10" fmla="*/ 51 w 81"/>
                    <a:gd name="T11" fmla="*/ 141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1" h="141">
                      <a:moveTo>
                        <a:pt x="51" y="141"/>
                      </a:moveTo>
                      <a:lnTo>
                        <a:pt x="33" y="103"/>
                      </a:lnTo>
                      <a:lnTo>
                        <a:pt x="0" y="129"/>
                      </a:lnTo>
                      <a:lnTo>
                        <a:pt x="30" y="0"/>
                      </a:lnTo>
                      <a:lnTo>
                        <a:pt x="81" y="12"/>
                      </a:lnTo>
                      <a:lnTo>
                        <a:pt x="51" y="141"/>
                      </a:lnTo>
                      <a:close/>
                    </a:path>
                  </a:pathLst>
                </a:custGeom>
                <a:solidFill>
                  <a:srgbClr val="E4F3FE"/>
                </a:solidFill>
                <a:ln w="20638" cap="rnd">
                  <a:solidFill>
                    <a:srgbClr val="7AC2F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1" name="Freeform 234">
                  <a:extLst>
                    <a:ext uri="{FF2B5EF4-FFF2-40B4-BE49-F238E27FC236}">
                      <a16:creationId xmlns="" xmlns:a16="http://schemas.microsoft.com/office/drawing/2014/main" id="{D2493C6F-A15F-4243-A543-51FF68AA1D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95825" y="2228850"/>
                  <a:ext cx="128588" cy="223838"/>
                </a:xfrm>
                <a:custGeom>
                  <a:avLst/>
                  <a:gdLst>
                    <a:gd name="T0" fmla="*/ 30 w 81"/>
                    <a:gd name="T1" fmla="*/ 141 h 141"/>
                    <a:gd name="T2" fmla="*/ 48 w 81"/>
                    <a:gd name="T3" fmla="*/ 103 h 141"/>
                    <a:gd name="T4" fmla="*/ 81 w 81"/>
                    <a:gd name="T5" fmla="*/ 129 h 141"/>
                    <a:gd name="T6" fmla="*/ 51 w 81"/>
                    <a:gd name="T7" fmla="*/ 0 h 141"/>
                    <a:gd name="T8" fmla="*/ 0 w 81"/>
                    <a:gd name="T9" fmla="*/ 12 h 141"/>
                    <a:gd name="T10" fmla="*/ 30 w 81"/>
                    <a:gd name="T11" fmla="*/ 141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1" h="141">
                      <a:moveTo>
                        <a:pt x="30" y="141"/>
                      </a:moveTo>
                      <a:lnTo>
                        <a:pt x="48" y="103"/>
                      </a:lnTo>
                      <a:lnTo>
                        <a:pt x="81" y="129"/>
                      </a:lnTo>
                      <a:lnTo>
                        <a:pt x="51" y="0"/>
                      </a:lnTo>
                      <a:lnTo>
                        <a:pt x="0" y="12"/>
                      </a:lnTo>
                      <a:lnTo>
                        <a:pt x="30" y="141"/>
                      </a:lnTo>
                      <a:close/>
                    </a:path>
                  </a:pathLst>
                </a:custGeom>
                <a:solidFill>
                  <a:srgbClr val="E4F3FE"/>
                </a:solidFill>
                <a:ln w="20638" cap="rnd">
                  <a:solidFill>
                    <a:srgbClr val="7AC2F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2" name="Oval 235">
                  <a:extLst>
                    <a:ext uri="{FF2B5EF4-FFF2-40B4-BE49-F238E27FC236}">
                      <a16:creationId xmlns="" xmlns:a16="http://schemas.microsoft.com/office/drawing/2014/main" id="{731A90B7-4F9F-42F6-BD7C-06D80A9BB3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13275" y="2108200"/>
                  <a:ext cx="211138" cy="209550"/>
                </a:xfrm>
                <a:prstGeom prst="ellipse">
                  <a:avLst/>
                </a:prstGeom>
                <a:solidFill>
                  <a:srgbClr val="E4F3FE"/>
                </a:solidFill>
                <a:ln w="20638" cap="rnd">
                  <a:solidFill>
                    <a:srgbClr val="7AC2F9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3" name="Freeform 236">
                  <a:extLst>
                    <a:ext uri="{FF2B5EF4-FFF2-40B4-BE49-F238E27FC236}">
                      <a16:creationId xmlns="" xmlns:a16="http://schemas.microsoft.com/office/drawing/2014/main" id="{FE71D30A-C952-44EE-A59A-C3A35863A6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9788" y="2151063"/>
                  <a:ext cx="138113" cy="131763"/>
                </a:xfrm>
                <a:custGeom>
                  <a:avLst/>
                  <a:gdLst>
                    <a:gd name="T0" fmla="*/ 128 w 169"/>
                    <a:gd name="T1" fmla="*/ 160 h 160"/>
                    <a:gd name="T2" fmla="*/ 121 w 169"/>
                    <a:gd name="T3" fmla="*/ 157 h 160"/>
                    <a:gd name="T4" fmla="*/ 84 w 169"/>
                    <a:gd name="T5" fmla="*/ 131 h 160"/>
                    <a:gd name="T6" fmla="*/ 47 w 169"/>
                    <a:gd name="T7" fmla="*/ 157 h 160"/>
                    <a:gd name="T8" fmla="*/ 40 w 169"/>
                    <a:gd name="T9" fmla="*/ 160 h 160"/>
                    <a:gd name="T10" fmla="*/ 33 w 169"/>
                    <a:gd name="T11" fmla="*/ 157 h 160"/>
                    <a:gd name="T12" fmla="*/ 29 w 169"/>
                    <a:gd name="T13" fmla="*/ 144 h 160"/>
                    <a:gd name="T14" fmla="*/ 43 w 169"/>
                    <a:gd name="T15" fmla="*/ 101 h 160"/>
                    <a:gd name="T16" fmla="*/ 6 w 169"/>
                    <a:gd name="T17" fmla="*/ 74 h 160"/>
                    <a:gd name="T18" fmla="*/ 2 w 169"/>
                    <a:gd name="T19" fmla="*/ 60 h 160"/>
                    <a:gd name="T20" fmla="*/ 13 w 169"/>
                    <a:gd name="T21" fmla="*/ 52 h 160"/>
                    <a:gd name="T22" fmla="*/ 59 w 169"/>
                    <a:gd name="T23" fmla="*/ 52 h 160"/>
                    <a:gd name="T24" fmla="*/ 73 w 169"/>
                    <a:gd name="T25" fmla="*/ 9 h 160"/>
                    <a:gd name="T26" fmla="*/ 84 w 169"/>
                    <a:gd name="T27" fmla="*/ 0 h 160"/>
                    <a:gd name="T28" fmla="*/ 96 w 169"/>
                    <a:gd name="T29" fmla="*/ 9 h 160"/>
                    <a:gd name="T30" fmla="*/ 110 w 169"/>
                    <a:gd name="T31" fmla="*/ 52 h 160"/>
                    <a:gd name="T32" fmla="*/ 156 w 169"/>
                    <a:gd name="T33" fmla="*/ 52 h 160"/>
                    <a:gd name="T34" fmla="*/ 167 w 169"/>
                    <a:gd name="T35" fmla="*/ 60 h 160"/>
                    <a:gd name="T36" fmla="*/ 163 w 169"/>
                    <a:gd name="T37" fmla="*/ 74 h 160"/>
                    <a:gd name="T38" fmla="*/ 126 w 169"/>
                    <a:gd name="T39" fmla="*/ 101 h 160"/>
                    <a:gd name="T40" fmla="*/ 140 w 169"/>
                    <a:gd name="T41" fmla="*/ 144 h 160"/>
                    <a:gd name="T42" fmla="*/ 135 w 169"/>
                    <a:gd name="T43" fmla="*/ 157 h 160"/>
                    <a:gd name="T44" fmla="*/ 128 w 169"/>
                    <a:gd name="T45" fmla="*/ 160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69" h="160">
                      <a:moveTo>
                        <a:pt x="128" y="160"/>
                      </a:moveTo>
                      <a:cubicBezTo>
                        <a:pt x="126" y="160"/>
                        <a:pt x="123" y="159"/>
                        <a:pt x="121" y="157"/>
                      </a:cubicBezTo>
                      <a:cubicBezTo>
                        <a:pt x="84" y="131"/>
                        <a:pt x="84" y="131"/>
                        <a:pt x="84" y="131"/>
                      </a:cubicBezTo>
                      <a:cubicBezTo>
                        <a:pt x="47" y="157"/>
                        <a:pt x="47" y="157"/>
                        <a:pt x="47" y="157"/>
                      </a:cubicBezTo>
                      <a:cubicBezTo>
                        <a:pt x="45" y="159"/>
                        <a:pt x="43" y="160"/>
                        <a:pt x="40" y="160"/>
                      </a:cubicBezTo>
                      <a:cubicBezTo>
                        <a:pt x="38" y="160"/>
                        <a:pt x="35" y="159"/>
                        <a:pt x="33" y="157"/>
                      </a:cubicBezTo>
                      <a:cubicBezTo>
                        <a:pt x="29" y="154"/>
                        <a:pt x="27" y="149"/>
                        <a:pt x="29" y="144"/>
                      </a:cubicBezTo>
                      <a:cubicBezTo>
                        <a:pt x="43" y="101"/>
                        <a:pt x="43" y="101"/>
                        <a:pt x="43" y="101"/>
                      </a:cubicBezTo>
                      <a:cubicBezTo>
                        <a:pt x="6" y="74"/>
                        <a:pt x="6" y="74"/>
                        <a:pt x="6" y="74"/>
                      </a:cubicBezTo>
                      <a:cubicBezTo>
                        <a:pt x="2" y="71"/>
                        <a:pt x="0" y="65"/>
                        <a:pt x="2" y="60"/>
                      </a:cubicBezTo>
                      <a:cubicBezTo>
                        <a:pt x="3" y="55"/>
                        <a:pt x="8" y="52"/>
                        <a:pt x="13" y="52"/>
                      </a:cubicBezTo>
                      <a:cubicBezTo>
                        <a:pt x="59" y="52"/>
                        <a:pt x="59" y="52"/>
                        <a:pt x="59" y="52"/>
                      </a:cubicBezTo>
                      <a:cubicBezTo>
                        <a:pt x="73" y="9"/>
                        <a:pt x="73" y="9"/>
                        <a:pt x="73" y="9"/>
                      </a:cubicBezTo>
                      <a:cubicBezTo>
                        <a:pt x="75" y="4"/>
                        <a:pt x="79" y="0"/>
                        <a:pt x="84" y="0"/>
                      </a:cubicBezTo>
                      <a:cubicBezTo>
                        <a:pt x="90" y="0"/>
                        <a:pt x="94" y="4"/>
                        <a:pt x="96" y="9"/>
                      </a:cubicBezTo>
                      <a:cubicBezTo>
                        <a:pt x="110" y="52"/>
                        <a:pt x="110" y="52"/>
                        <a:pt x="110" y="52"/>
                      </a:cubicBezTo>
                      <a:cubicBezTo>
                        <a:pt x="156" y="52"/>
                        <a:pt x="156" y="52"/>
                        <a:pt x="156" y="52"/>
                      </a:cubicBezTo>
                      <a:cubicBezTo>
                        <a:pt x="161" y="52"/>
                        <a:pt x="165" y="55"/>
                        <a:pt x="167" y="60"/>
                      </a:cubicBezTo>
                      <a:cubicBezTo>
                        <a:pt x="169" y="65"/>
                        <a:pt x="167" y="71"/>
                        <a:pt x="163" y="74"/>
                      </a:cubicBezTo>
                      <a:cubicBezTo>
                        <a:pt x="126" y="101"/>
                        <a:pt x="126" y="101"/>
                        <a:pt x="126" y="101"/>
                      </a:cubicBezTo>
                      <a:cubicBezTo>
                        <a:pt x="140" y="144"/>
                        <a:pt x="140" y="144"/>
                        <a:pt x="140" y="144"/>
                      </a:cubicBezTo>
                      <a:cubicBezTo>
                        <a:pt x="141" y="149"/>
                        <a:pt x="140" y="154"/>
                        <a:pt x="135" y="157"/>
                      </a:cubicBezTo>
                      <a:cubicBezTo>
                        <a:pt x="133" y="159"/>
                        <a:pt x="131" y="160"/>
                        <a:pt x="128" y="160"/>
                      </a:cubicBezTo>
                      <a:close/>
                    </a:path>
                  </a:pathLst>
                </a:custGeom>
                <a:solidFill>
                  <a:srgbClr val="E4F3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4" name="Freeform 237">
                  <a:extLst>
                    <a:ext uri="{FF2B5EF4-FFF2-40B4-BE49-F238E27FC236}">
                      <a16:creationId xmlns="" xmlns:a16="http://schemas.microsoft.com/office/drawing/2014/main" id="{2C780984-43B8-42FD-A750-67AD2974235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38675" y="2141538"/>
                  <a:ext cx="158750" cy="150813"/>
                </a:xfrm>
                <a:custGeom>
                  <a:avLst/>
                  <a:gdLst>
                    <a:gd name="T0" fmla="*/ 97 w 193"/>
                    <a:gd name="T1" fmla="*/ 24 h 184"/>
                    <a:gd name="T2" fmla="*/ 114 w 193"/>
                    <a:gd name="T3" fmla="*/ 76 h 184"/>
                    <a:gd name="T4" fmla="*/ 169 w 193"/>
                    <a:gd name="T5" fmla="*/ 76 h 184"/>
                    <a:gd name="T6" fmla="*/ 125 w 193"/>
                    <a:gd name="T7" fmla="*/ 108 h 184"/>
                    <a:gd name="T8" fmla="*/ 141 w 193"/>
                    <a:gd name="T9" fmla="*/ 160 h 184"/>
                    <a:gd name="T10" fmla="*/ 97 w 193"/>
                    <a:gd name="T11" fmla="*/ 128 h 184"/>
                    <a:gd name="T12" fmla="*/ 53 w 193"/>
                    <a:gd name="T13" fmla="*/ 160 h 184"/>
                    <a:gd name="T14" fmla="*/ 70 w 193"/>
                    <a:gd name="T15" fmla="*/ 108 h 184"/>
                    <a:gd name="T16" fmla="*/ 26 w 193"/>
                    <a:gd name="T17" fmla="*/ 76 h 184"/>
                    <a:gd name="T18" fmla="*/ 81 w 193"/>
                    <a:gd name="T19" fmla="*/ 76 h 184"/>
                    <a:gd name="T20" fmla="*/ 97 w 193"/>
                    <a:gd name="T21" fmla="*/ 24 h 184"/>
                    <a:gd name="T22" fmla="*/ 169 w 193"/>
                    <a:gd name="T23" fmla="*/ 76 h 184"/>
                    <a:gd name="T24" fmla="*/ 169 w 193"/>
                    <a:gd name="T25" fmla="*/ 76 h 184"/>
                    <a:gd name="T26" fmla="*/ 97 w 193"/>
                    <a:gd name="T27" fmla="*/ 0 h 184"/>
                    <a:gd name="T28" fmla="*/ 75 w 193"/>
                    <a:gd name="T29" fmla="*/ 17 h 184"/>
                    <a:gd name="T30" fmla="*/ 63 w 193"/>
                    <a:gd name="T31" fmla="*/ 52 h 184"/>
                    <a:gd name="T32" fmla="*/ 26 w 193"/>
                    <a:gd name="T33" fmla="*/ 52 h 184"/>
                    <a:gd name="T34" fmla="*/ 3 w 193"/>
                    <a:gd name="T35" fmla="*/ 69 h 184"/>
                    <a:gd name="T36" fmla="*/ 12 w 193"/>
                    <a:gd name="T37" fmla="*/ 95 h 184"/>
                    <a:gd name="T38" fmla="*/ 42 w 193"/>
                    <a:gd name="T39" fmla="*/ 117 h 184"/>
                    <a:gd name="T40" fmla="*/ 31 w 193"/>
                    <a:gd name="T41" fmla="*/ 152 h 184"/>
                    <a:gd name="T42" fmla="*/ 39 w 193"/>
                    <a:gd name="T43" fmla="*/ 179 h 184"/>
                    <a:gd name="T44" fmla="*/ 53 w 193"/>
                    <a:gd name="T45" fmla="*/ 184 h 184"/>
                    <a:gd name="T46" fmla="*/ 68 w 193"/>
                    <a:gd name="T47" fmla="*/ 179 h 184"/>
                    <a:gd name="T48" fmla="*/ 97 w 193"/>
                    <a:gd name="T49" fmla="*/ 157 h 184"/>
                    <a:gd name="T50" fmla="*/ 127 w 193"/>
                    <a:gd name="T51" fmla="*/ 179 h 184"/>
                    <a:gd name="T52" fmla="*/ 141 w 193"/>
                    <a:gd name="T53" fmla="*/ 184 h 184"/>
                    <a:gd name="T54" fmla="*/ 155 w 193"/>
                    <a:gd name="T55" fmla="*/ 179 h 184"/>
                    <a:gd name="T56" fmla="*/ 164 w 193"/>
                    <a:gd name="T57" fmla="*/ 152 h 184"/>
                    <a:gd name="T58" fmla="*/ 153 w 193"/>
                    <a:gd name="T59" fmla="*/ 117 h 184"/>
                    <a:gd name="T60" fmla="*/ 182 w 193"/>
                    <a:gd name="T61" fmla="*/ 96 h 184"/>
                    <a:gd name="T62" fmla="*/ 193 w 193"/>
                    <a:gd name="T63" fmla="*/ 76 h 184"/>
                    <a:gd name="T64" fmla="*/ 169 w 193"/>
                    <a:gd name="T65" fmla="*/ 52 h 184"/>
                    <a:gd name="T66" fmla="*/ 169 w 193"/>
                    <a:gd name="T67" fmla="*/ 52 h 184"/>
                    <a:gd name="T68" fmla="*/ 132 w 193"/>
                    <a:gd name="T69" fmla="*/ 52 h 184"/>
                    <a:gd name="T70" fmla="*/ 120 w 193"/>
                    <a:gd name="T71" fmla="*/ 17 h 184"/>
                    <a:gd name="T72" fmla="*/ 97 w 193"/>
                    <a:gd name="T73" fmla="*/ 0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3" h="184">
                      <a:moveTo>
                        <a:pt x="97" y="24"/>
                      </a:moveTo>
                      <a:cubicBezTo>
                        <a:pt x="114" y="76"/>
                        <a:pt x="114" y="76"/>
                        <a:pt x="114" y="76"/>
                      </a:cubicBezTo>
                      <a:cubicBezTo>
                        <a:pt x="169" y="76"/>
                        <a:pt x="169" y="76"/>
                        <a:pt x="169" y="76"/>
                      </a:cubicBezTo>
                      <a:cubicBezTo>
                        <a:pt x="125" y="108"/>
                        <a:pt x="125" y="108"/>
                        <a:pt x="125" y="108"/>
                      </a:cubicBezTo>
                      <a:cubicBezTo>
                        <a:pt x="141" y="160"/>
                        <a:pt x="141" y="160"/>
                        <a:pt x="141" y="160"/>
                      </a:cubicBezTo>
                      <a:cubicBezTo>
                        <a:pt x="97" y="128"/>
                        <a:pt x="97" y="128"/>
                        <a:pt x="97" y="128"/>
                      </a:cubicBezTo>
                      <a:cubicBezTo>
                        <a:pt x="53" y="160"/>
                        <a:pt x="53" y="160"/>
                        <a:pt x="53" y="160"/>
                      </a:cubicBezTo>
                      <a:cubicBezTo>
                        <a:pt x="70" y="108"/>
                        <a:pt x="70" y="108"/>
                        <a:pt x="70" y="108"/>
                      </a:cubicBezTo>
                      <a:cubicBezTo>
                        <a:pt x="26" y="76"/>
                        <a:pt x="26" y="76"/>
                        <a:pt x="26" y="76"/>
                      </a:cubicBezTo>
                      <a:cubicBezTo>
                        <a:pt x="81" y="76"/>
                        <a:pt x="81" y="76"/>
                        <a:pt x="81" y="76"/>
                      </a:cubicBezTo>
                      <a:cubicBezTo>
                        <a:pt x="97" y="24"/>
                        <a:pt x="97" y="24"/>
                        <a:pt x="97" y="24"/>
                      </a:cubicBezTo>
                      <a:moveTo>
                        <a:pt x="169" y="76"/>
                      </a:moveTo>
                      <a:cubicBezTo>
                        <a:pt x="169" y="76"/>
                        <a:pt x="169" y="76"/>
                        <a:pt x="169" y="76"/>
                      </a:cubicBezTo>
                      <a:moveTo>
                        <a:pt x="97" y="0"/>
                      </a:moveTo>
                      <a:cubicBezTo>
                        <a:pt x="87" y="0"/>
                        <a:pt x="78" y="7"/>
                        <a:pt x="75" y="17"/>
                      </a:cubicBezTo>
                      <a:cubicBezTo>
                        <a:pt x="63" y="52"/>
                        <a:pt x="63" y="52"/>
                        <a:pt x="63" y="52"/>
                      </a:cubicBezTo>
                      <a:cubicBezTo>
                        <a:pt x="26" y="52"/>
                        <a:pt x="26" y="52"/>
                        <a:pt x="26" y="52"/>
                      </a:cubicBezTo>
                      <a:cubicBezTo>
                        <a:pt x="16" y="52"/>
                        <a:pt x="7" y="59"/>
                        <a:pt x="3" y="69"/>
                      </a:cubicBezTo>
                      <a:cubicBezTo>
                        <a:pt x="0" y="78"/>
                        <a:pt x="4" y="89"/>
                        <a:pt x="12" y="95"/>
                      </a:cubicBezTo>
                      <a:cubicBezTo>
                        <a:pt x="42" y="117"/>
                        <a:pt x="42" y="117"/>
                        <a:pt x="42" y="117"/>
                      </a:cubicBezTo>
                      <a:cubicBezTo>
                        <a:pt x="31" y="152"/>
                        <a:pt x="31" y="152"/>
                        <a:pt x="31" y="152"/>
                      </a:cubicBezTo>
                      <a:cubicBezTo>
                        <a:pt x="27" y="162"/>
                        <a:pt x="31" y="173"/>
                        <a:pt x="39" y="179"/>
                      </a:cubicBezTo>
                      <a:cubicBezTo>
                        <a:pt x="44" y="182"/>
                        <a:pt x="48" y="184"/>
                        <a:pt x="53" y="184"/>
                      </a:cubicBezTo>
                      <a:cubicBezTo>
                        <a:pt x="58" y="184"/>
                        <a:pt x="63" y="182"/>
                        <a:pt x="68" y="179"/>
                      </a:cubicBezTo>
                      <a:cubicBezTo>
                        <a:pt x="97" y="157"/>
                        <a:pt x="97" y="157"/>
                        <a:pt x="97" y="157"/>
                      </a:cubicBezTo>
                      <a:cubicBezTo>
                        <a:pt x="127" y="179"/>
                        <a:pt x="127" y="179"/>
                        <a:pt x="127" y="179"/>
                      </a:cubicBezTo>
                      <a:cubicBezTo>
                        <a:pt x="131" y="182"/>
                        <a:pt x="136" y="184"/>
                        <a:pt x="141" y="184"/>
                      </a:cubicBezTo>
                      <a:cubicBezTo>
                        <a:pt x="146" y="184"/>
                        <a:pt x="151" y="182"/>
                        <a:pt x="155" y="179"/>
                      </a:cubicBezTo>
                      <a:cubicBezTo>
                        <a:pt x="164" y="173"/>
                        <a:pt x="167" y="162"/>
                        <a:pt x="164" y="152"/>
                      </a:cubicBezTo>
                      <a:cubicBezTo>
                        <a:pt x="153" y="117"/>
                        <a:pt x="153" y="117"/>
                        <a:pt x="153" y="117"/>
                      </a:cubicBezTo>
                      <a:cubicBezTo>
                        <a:pt x="182" y="96"/>
                        <a:pt x="182" y="96"/>
                        <a:pt x="182" y="96"/>
                      </a:cubicBezTo>
                      <a:cubicBezTo>
                        <a:pt x="188" y="91"/>
                        <a:pt x="193" y="84"/>
                        <a:pt x="193" y="76"/>
                      </a:cubicBezTo>
                      <a:cubicBezTo>
                        <a:pt x="193" y="63"/>
                        <a:pt x="182" y="52"/>
                        <a:pt x="169" y="52"/>
                      </a:cubicBezTo>
                      <a:cubicBezTo>
                        <a:pt x="169" y="52"/>
                        <a:pt x="169" y="52"/>
                        <a:pt x="169" y="52"/>
                      </a:cubicBezTo>
                      <a:cubicBezTo>
                        <a:pt x="132" y="52"/>
                        <a:pt x="132" y="52"/>
                        <a:pt x="132" y="52"/>
                      </a:cubicBezTo>
                      <a:cubicBezTo>
                        <a:pt x="120" y="17"/>
                        <a:pt x="120" y="17"/>
                        <a:pt x="120" y="17"/>
                      </a:cubicBezTo>
                      <a:cubicBezTo>
                        <a:pt x="117" y="7"/>
                        <a:pt x="108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7AC2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86658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6" name="Group 585">
            <a:extLst>
              <a:ext uri="{FF2B5EF4-FFF2-40B4-BE49-F238E27FC236}">
                <a16:creationId xmlns="" xmlns:a16="http://schemas.microsoft.com/office/drawing/2014/main" id="{84DB4B47-70CD-40A8-AEBA-FAC29086B7BA}"/>
              </a:ext>
            </a:extLst>
          </p:cNvPr>
          <p:cNvGrpSpPr/>
          <p:nvPr/>
        </p:nvGrpSpPr>
        <p:grpSpPr>
          <a:xfrm>
            <a:off x="-2802" y="4980120"/>
            <a:ext cx="12192000" cy="1909138"/>
            <a:chOff x="0" y="4948862"/>
            <a:chExt cx="12192000" cy="1909138"/>
          </a:xfrm>
        </p:grpSpPr>
        <p:sp>
          <p:nvSpPr>
            <p:cNvPr id="581" name="Freeform: Shape 580">
              <a:extLst>
                <a:ext uri="{FF2B5EF4-FFF2-40B4-BE49-F238E27FC236}">
                  <a16:creationId xmlns="" xmlns:a16="http://schemas.microsoft.com/office/drawing/2014/main" id="{EC8A8E7C-BAB8-407C-8A01-01AE43B3DFE0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1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="" xmlns:a16="http://schemas.microsoft.com/office/drawing/2014/main" id="{1B1270EC-F20C-4551-B4C7-0EEEFAFBC5EE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F9">
                <a:alpha val="11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12" name="Picture 611">
            <a:extLst>
              <a:ext uri="{FF2B5EF4-FFF2-40B4-BE49-F238E27FC236}">
                <a16:creationId xmlns="" xmlns:a16="http://schemas.microsoft.com/office/drawing/2014/main" id="{B886A139-8EC8-4DA7-A2EA-EC4088CE4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68" y="1073834"/>
            <a:ext cx="4610436" cy="3939436"/>
          </a:xfrm>
          <a:prstGeom prst="rect">
            <a:avLst/>
          </a:prstGeom>
        </p:spPr>
      </p:pic>
      <p:sp>
        <p:nvSpPr>
          <p:cNvPr id="270" name="Rectangle 269">
            <a:extLst>
              <a:ext uri="{FF2B5EF4-FFF2-40B4-BE49-F238E27FC236}">
                <a16:creationId xmlns="" xmlns:a16="http://schemas.microsoft.com/office/drawing/2014/main" id="{C17FC50C-5893-474A-83FB-28B91369C1D7}"/>
              </a:ext>
            </a:extLst>
          </p:cNvPr>
          <p:cNvSpPr/>
          <p:nvPr/>
        </p:nvSpPr>
        <p:spPr>
          <a:xfrm>
            <a:off x="5627464" y="838184"/>
            <a:ext cx="6248537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Discover our business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&amp; enterprise solutions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3ABC87F-EEF0-4665-A233-0614A1F0399A}"/>
              </a:ext>
            </a:extLst>
          </p:cNvPr>
          <p:cNvSpPr/>
          <p:nvPr/>
        </p:nvSpPr>
        <p:spPr>
          <a:xfrm>
            <a:off x="5627464" y="2249478"/>
            <a:ext cx="532224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Presentation redesign service for your whole team.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8F93926A-91B1-4C60-885D-33E343D082EC}"/>
              </a:ext>
            </a:extLst>
          </p:cNvPr>
          <p:cNvGrpSpPr/>
          <p:nvPr/>
        </p:nvGrpSpPr>
        <p:grpSpPr>
          <a:xfrm>
            <a:off x="5627464" y="2876878"/>
            <a:ext cx="5731974" cy="286193"/>
            <a:chOff x="5627464" y="2952869"/>
            <a:chExt cx="5731974" cy="286193"/>
          </a:xfrm>
        </p:grpSpPr>
        <p:sp>
          <p:nvSpPr>
            <p:cNvPr id="390" name="Rectangle 389">
              <a:extLst>
                <a:ext uri="{FF2B5EF4-FFF2-40B4-BE49-F238E27FC236}">
                  <a16:creationId xmlns="" xmlns:a16="http://schemas.microsoft.com/office/drawing/2014/main" id="{0873B53E-8FFF-4EAA-94C2-880D02C4852D}"/>
                </a:ext>
              </a:extLst>
            </p:cNvPr>
            <p:cNvSpPr/>
            <p:nvPr/>
          </p:nvSpPr>
          <p:spPr>
            <a:xfrm>
              <a:off x="6113547" y="2952869"/>
              <a:ext cx="5245891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83D65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Boost productivity</a:t>
              </a:r>
            </a:p>
          </p:txBody>
        </p:sp>
        <p:grpSp>
          <p:nvGrpSpPr>
            <p:cNvPr id="436" name="Group 435">
              <a:extLst>
                <a:ext uri="{FF2B5EF4-FFF2-40B4-BE49-F238E27FC236}">
                  <a16:creationId xmlns="" xmlns:a16="http://schemas.microsoft.com/office/drawing/2014/main" id="{BBE7FDC6-6E0E-4296-89A8-2A4B179EF306}"/>
                </a:ext>
              </a:extLst>
            </p:cNvPr>
            <p:cNvGrpSpPr/>
            <p:nvPr/>
          </p:nvGrpSpPr>
          <p:grpSpPr>
            <a:xfrm>
              <a:off x="5627464" y="2962837"/>
              <a:ext cx="277813" cy="276225"/>
              <a:chOff x="11599863" y="2803525"/>
              <a:chExt cx="277813" cy="276225"/>
            </a:xfrm>
            <a:solidFill>
              <a:srgbClr val="083D65"/>
            </a:solidFill>
          </p:grpSpPr>
          <p:sp>
            <p:nvSpPr>
              <p:cNvPr id="437" name="Freeform 216">
                <a:extLst>
                  <a:ext uri="{FF2B5EF4-FFF2-40B4-BE49-F238E27FC236}">
                    <a16:creationId xmlns="" xmlns:a16="http://schemas.microsoft.com/office/drawing/2014/main" id="{17A03EFB-68DC-42D7-BDEC-9D608AB125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99863" y="2803525"/>
                <a:ext cx="277813" cy="276225"/>
              </a:xfrm>
              <a:custGeom>
                <a:avLst/>
                <a:gdLst>
                  <a:gd name="T0" fmla="*/ 355 w 873"/>
                  <a:gd name="T1" fmla="*/ 834 h 873"/>
                  <a:gd name="T2" fmla="*/ 261 w 873"/>
                  <a:gd name="T3" fmla="*/ 803 h 873"/>
                  <a:gd name="T4" fmla="*/ 178 w 873"/>
                  <a:gd name="T5" fmla="*/ 749 h 873"/>
                  <a:gd name="T6" fmla="*/ 110 w 873"/>
                  <a:gd name="T7" fmla="*/ 680 h 873"/>
                  <a:gd name="T8" fmla="*/ 62 w 873"/>
                  <a:gd name="T9" fmla="*/ 594 h 873"/>
                  <a:gd name="T10" fmla="*/ 34 w 873"/>
                  <a:gd name="T11" fmla="*/ 498 h 873"/>
                  <a:gd name="T12" fmla="*/ 32 w 873"/>
                  <a:gd name="T13" fmla="*/ 394 h 873"/>
                  <a:gd name="T14" fmla="*/ 55 w 873"/>
                  <a:gd name="T15" fmla="*/ 297 h 873"/>
                  <a:gd name="T16" fmla="*/ 100 w 873"/>
                  <a:gd name="T17" fmla="*/ 209 h 873"/>
                  <a:gd name="T18" fmla="*/ 163 w 873"/>
                  <a:gd name="T19" fmla="*/ 136 h 873"/>
                  <a:gd name="T20" fmla="*/ 242 w 873"/>
                  <a:gd name="T21" fmla="*/ 79 h 873"/>
                  <a:gd name="T22" fmla="*/ 335 w 873"/>
                  <a:gd name="T23" fmla="*/ 43 h 873"/>
                  <a:gd name="T24" fmla="*/ 436 w 873"/>
                  <a:gd name="T25" fmla="*/ 30 h 873"/>
                  <a:gd name="T26" fmla="*/ 538 w 873"/>
                  <a:gd name="T27" fmla="*/ 43 h 873"/>
                  <a:gd name="T28" fmla="*/ 630 w 873"/>
                  <a:gd name="T29" fmla="*/ 79 h 873"/>
                  <a:gd name="T30" fmla="*/ 710 w 873"/>
                  <a:gd name="T31" fmla="*/ 136 h 873"/>
                  <a:gd name="T32" fmla="*/ 773 w 873"/>
                  <a:gd name="T33" fmla="*/ 209 h 873"/>
                  <a:gd name="T34" fmla="*/ 818 w 873"/>
                  <a:gd name="T35" fmla="*/ 297 h 873"/>
                  <a:gd name="T36" fmla="*/ 841 w 873"/>
                  <a:gd name="T37" fmla="*/ 394 h 873"/>
                  <a:gd name="T38" fmla="*/ 838 w 873"/>
                  <a:gd name="T39" fmla="*/ 498 h 873"/>
                  <a:gd name="T40" fmla="*/ 811 w 873"/>
                  <a:gd name="T41" fmla="*/ 594 h 873"/>
                  <a:gd name="T42" fmla="*/ 761 w 873"/>
                  <a:gd name="T43" fmla="*/ 680 h 873"/>
                  <a:gd name="T44" fmla="*/ 695 w 873"/>
                  <a:gd name="T45" fmla="*/ 749 h 873"/>
                  <a:gd name="T46" fmla="*/ 612 w 873"/>
                  <a:gd name="T47" fmla="*/ 803 h 873"/>
                  <a:gd name="T48" fmla="*/ 518 w 873"/>
                  <a:gd name="T49" fmla="*/ 834 h 873"/>
                  <a:gd name="T50" fmla="*/ 436 w 873"/>
                  <a:gd name="T51" fmla="*/ 0 h 873"/>
                  <a:gd name="T52" fmla="*/ 327 w 873"/>
                  <a:gd name="T53" fmla="*/ 14 h 873"/>
                  <a:gd name="T54" fmla="*/ 228 w 873"/>
                  <a:gd name="T55" fmla="*/ 52 h 873"/>
                  <a:gd name="T56" fmla="*/ 143 w 873"/>
                  <a:gd name="T57" fmla="*/ 113 h 873"/>
                  <a:gd name="T58" fmla="*/ 75 w 873"/>
                  <a:gd name="T59" fmla="*/ 193 h 873"/>
                  <a:gd name="T60" fmla="*/ 27 w 873"/>
                  <a:gd name="T61" fmla="*/ 286 h 873"/>
                  <a:gd name="T62" fmla="*/ 2 w 873"/>
                  <a:gd name="T63" fmla="*/ 392 h 873"/>
                  <a:gd name="T64" fmla="*/ 5 w 873"/>
                  <a:gd name="T65" fmla="*/ 503 h 873"/>
                  <a:gd name="T66" fmla="*/ 34 w 873"/>
                  <a:gd name="T67" fmla="*/ 606 h 873"/>
                  <a:gd name="T68" fmla="*/ 87 w 873"/>
                  <a:gd name="T69" fmla="*/ 697 h 873"/>
                  <a:gd name="T70" fmla="*/ 159 w 873"/>
                  <a:gd name="T71" fmla="*/ 773 h 873"/>
                  <a:gd name="T72" fmla="*/ 248 w 873"/>
                  <a:gd name="T73" fmla="*/ 830 h 873"/>
                  <a:gd name="T74" fmla="*/ 349 w 873"/>
                  <a:gd name="T75" fmla="*/ 864 h 873"/>
                  <a:gd name="T76" fmla="*/ 459 w 873"/>
                  <a:gd name="T77" fmla="*/ 873 h 873"/>
                  <a:gd name="T78" fmla="*/ 566 w 873"/>
                  <a:gd name="T79" fmla="*/ 853 h 873"/>
                  <a:gd name="T80" fmla="*/ 663 w 873"/>
                  <a:gd name="T81" fmla="*/ 809 h 873"/>
                  <a:gd name="T82" fmla="*/ 745 w 873"/>
                  <a:gd name="T83" fmla="*/ 745 h 873"/>
                  <a:gd name="T84" fmla="*/ 810 w 873"/>
                  <a:gd name="T85" fmla="*/ 662 h 873"/>
                  <a:gd name="T86" fmla="*/ 854 w 873"/>
                  <a:gd name="T87" fmla="*/ 566 h 873"/>
                  <a:gd name="T88" fmla="*/ 872 w 873"/>
                  <a:gd name="T89" fmla="*/ 459 h 873"/>
                  <a:gd name="T90" fmla="*/ 864 w 873"/>
                  <a:gd name="T91" fmla="*/ 348 h 873"/>
                  <a:gd name="T92" fmla="*/ 830 w 873"/>
                  <a:gd name="T93" fmla="*/ 247 h 873"/>
                  <a:gd name="T94" fmla="*/ 773 w 873"/>
                  <a:gd name="T95" fmla="*/ 158 h 873"/>
                  <a:gd name="T96" fmla="*/ 697 w 873"/>
                  <a:gd name="T97" fmla="*/ 87 h 873"/>
                  <a:gd name="T98" fmla="*/ 606 w 873"/>
                  <a:gd name="T99" fmla="*/ 34 h 873"/>
                  <a:gd name="T100" fmla="*/ 503 w 873"/>
                  <a:gd name="T101" fmla="*/ 5 h 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73" h="873">
                    <a:moveTo>
                      <a:pt x="436" y="843"/>
                    </a:moveTo>
                    <a:lnTo>
                      <a:pt x="415" y="843"/>
                    </a:lnTo>
                    <a:lnTo>
                      <a:pt x="395" y="840"/>
                    </a:lnTo>
                    <a:lnTo>
                      <a:pt x="374" y="838"/>
                    </a:lnTo>
                    <a:lnTo>
                      <a:pt x="355" y="834"/>
                    </a:lnTo>
                    <a:lnTo>
                      <a:pt x="335" y="830"/>
                    </a:lnTo>
                    <a:lnTo>
                      <a:pt x="315" y="824"/>
                    </a:lnTo>
                    <a:lnTo>
                      <a:pt x="297" y="818"/>
                    </a:lnTo>
                    <a:lnTo>
                      <a:pt x="279" y="810"/>
                    </a:lnTo>
                    <a:lnTo>
                      <a:pt x="261" y="803"/>
                    </a:lnTo>
                    <a:lnTo>
                      <a:pt x="242" y="793"/>
                    </a:lnTo>
                    <a:lnTo>
                      <a:pt x="226" y="784"/>
                    </a:lnTo>
                    <a:lnTo>
                      <a:pt x="209" y="773"/>
                    </a:lnTo>
                    <a:lnTo>
                      <a:pt x="193" y="762"/>
                    </a:lnTo>
                    <a:lnTo>
                      <a:pt x="178" y="749"/>
                    </a:lnTo>
                    <a:lnTo>
                      <a:pt x="163" y="736"/>
                    </a:lnTo>
                    <a:lnTo>
                      <a:pt x="149" y="724"/>
                    </a:lnTo>
                    <a:lnTo>
                      <a:pt x="136" y="710"/>
                    </a:lnTo>
                    <a:lnTo>
                      <a:pt x="123" y="695"/>
                    </a:lnTo>
                    <a:lnTo>
                      <a:pt x="110" y="680"/>
                    </a:lnTo>
                    <a:lnTo>
                      <a:pt x="100" y="663"/>
                    </a:lnTo>
                    <a:lnTo>
                      <a:pt x="89" y="646"/>
                    </a:lnTo>
                    <a:lnTo>
                      <a:pt x="79" y="630"/>
                    </a:lnTo>
                    <a:lnTo>
                      <a:pt x="70" y="612"/>
                    </a:lnTo>
                    <a:lnTo>
                      <a:pt x="62" y="594"/>
                    </a:lnTo>
                    <a:lnTo>
                      <a:pt x="55" y="576"/>
                    </a:lnTo>
                    <a:lnTo>
                      <a:pt x="48" y="557"/>
                    </a:lnTo>
                    <a:lnTo>
                      <a:pt x="43" y="538"/>
                    </a:lnTo>
                    <a:lnTo>
                      <a:pt x="39" y="518"/>
                    </a:lnTo>
                    <a:lnTo>
                      <a:pt x="34" y="498"/>
                    </a:lnTo>
                    <a:lnTo>
                      <a:pt x="32" y="478"/>
                    </a:lnTo>
                    <a:lnTo>
                      <a:pt x="30" y="458"/>
                    </a:lnTo>
                    <a:lnTo>
                      <a:pt x="30" y="436"/>
                    </a:lnTo>
                    <a:lnTo>
                      <a:pt x="30" y="416"/>
                    </a:lnTo>
                    <a:lnTo>
                      <a:pt x="32" y="394"/>
                    </a:lnTo>
                    <a:lnTo>
                      <a:pt x="34" y="374"/>
                    </a:lnTo>
                    <a:lnTo>
                      <a:pt x="39" y="355"/>
                    </a:lnTo>
                    <a:lnTo>
                      <a:pt x="43" y="334"/>
                    </a:lnTo>
                    <a:lnTo>
                      <a:pt x="48" y="316"/>
                    </a:lnTo>
                    <a:lnTo>
                      <a:pt x="55" y="297"/>
                    </a:lnTo>
                    <a:lnTo>
                      <a:pt x="62" y="279"/>
                    </a:lnTo>
                    <a:lnTo>
                      <a:pt x="70" y="260"/>
                    </a:lnTo>
                    <a:lnTo>
                      <a:pt x="79" y="243"/>
                    </a:lnTo>
                    <a:lnTo>
                      <a:pt x="89" y="226"/>
                    </a:lnTo>
                    <a:lnTo>
                      <a:pt x="100" y="209"/>
                    </a:lnTo>
                    <a:lnTo>
                      <a:pt x="110" y="193"/>
                    </a:lnTo>
                    <a:lnTo>
                      <a:pt x="123" y="178"/>
                    </a:lnTo>
                    <a:lnTo>
                      <a:pt x="136" y="163"/>
                    </a:lnTo>
                    <a:lnTo>
                      <a:pt x="149" y="149"/>
                    </a:lnTo>
                    <a:lnTo>
                      <a:pt x="163" y="136"/>
                    </a:lnTo>
                    <a:lnTo>
                      <a:pt x="178" y="123"/>
                    </a:lnTo>
                    <a:lnTo>
                      <a:pt x="193" y="111"/>
                    </a:lnTo>
                    <a:lnTo>
                      <a:pt x="209" y="99"/>
                    </a:lnTo>
                    <a:lnTo>
                      <a:pt x="226" y="89"/>
                    </a:lnTo>
                    <a:lnTo>
                      <a:pt x="242" y="79"/>
                    </a:lnTo>
                    <a:lnTo>
                      <a:pt x="261" y="70"/>
                    </a:lnTo>
                    <a:lnTo>
                      <a:pt x="279" y="62"/>
                    </a:lnTo>
                    <a:lnTo>
                      <a:pt x="297" y="54"/>
                    </a:lnTo>
                    <a:lnTo>
                      <a:pt x="315" y="48"/>
                    </a:lnTo>
                    <a:lnTo>
                      <a:pt x="335" y="43"/>
                    </a:lnTo>
                    <a:lnTo>
                      <a:pt x="355" y="38"/>
                    </a:lnTo>
                    <a:lnTo>
                      <a:pt x="374" y="35"/>
                    </a:lnTo>
                    <a:lnTo>
                      <a:pt x="395" y="32"/>
                    </a:lnTo>
                    <a:lnTo>
                      <a:pt x="415" y="31"/>
                    </a:lnTo>
                    <a:lnTo>
                      <a:pt x="436" y="30"/>
                    </a:lnTo>
                    <a:lnTo>
                      <a:pt x="457" y="31"/>
                    </a:lnTo>
                    <a:lnTo>
                      <a:pt x="478" y="32"/>
                    </a:lnTo>
                    <a:lnTo>
                      <a:pt x="499" y="35"/>
                    </a:lnTo>
                    <a:lnTo>
                      <a:pt x="518" y="38"/>
                    </a:lnTo>
                    <a:lnTo>
                      <a:pt x="538" y="43"/>
                    </a:lnTo>
                    <a:lnTo>
                      <a:pt x="557" y="48"/>
                    </a:lnTo>
                    <a:lnTo>
                      <a:pt x="576" y="54"/>
                    </a:lnTo>
                    <a:lnTo>
                      <a:pt x="594" y="62"/>
                    </a:lnTo>
                    <a:lnTo>
                      <a:pt x="612" y="70"/>
                    </a:lnTo>
                    <a:lnTo>
                      <a:pt x="630" y="79"/>
                    </a:lnTo>
                    <a:lnTo>
                      <a:pt x="647" y="89"/>
                    </a:lnTo>
                    <a:lnTo>
                      <a:pt x="664" y="99"/>
                    </a:lnTo>
                    <a:lnTo>
                      <a:pt x="680" y="111"/>
                    </a:lnTo>
                    <a:lnTo>
                      <a:pt x="695" y="123"/>
                    </a:lnTo>
                    <a:lnTo>
                      <a:pt x="710" y="136"/>
                    </a:lnTo>
                    <a:lnTo>
                      <a:pt x="724" y="149"/>
                    </a:lnTo>
                    <a:lnTo>
                      <a:pt x="737" y="163"/>
                    </a:lnTo>
                    <a:lnTo>
                      <a:pt x="750" y="178"/>
                    </a:lnTo>
                    <a:lnTo>
                      <a:pt x="761" y="194"/>
                    </a:lnTo>
                    <a:lnTo>
                      <a:pt x="773" y="209"/>
                    </a:lnTo>
                    <a:lnTo>
                      <a:pt x="784" y="226"/>
                    </a:lnTo>
                    <a:lnTo>
                      <a:pt x="794" y="243"/>
                    </a:lnTo>
                    <a:lnTo>
                      <a:pt x="802" y="260"/>
                    </a:lnTo>
                    <a:lnTo>
                      <a:pt x="811" y="279"/>
                    </a:lnTo>
                    <a:lnTo>
                      <a:pt x="818" y="297"/>
                    </a:lnTo>
                    <a:lnTo>
                      <a:pt x="825" y="316"/>
                    </a:lnTo>
                    <a:lnTo>
                      <a:pt x="830" y="335"/>
                    </a:lnTo>
                    <a:lnTo>
                      <a:pt x="834" y="355"/>
                    </a:lnTo>
                    <a:lnTo>
                      <a:pt x="838" y="374"/>
                    </a:lnTo>
                    <a:lnTo>
                      <a:pt x="841" y="394"/>
                    </a:lnTo>
                    <a:lnTo>
                      <a:pt x="842" y="416"/>
                    </a:lnTo>
                    <a:lnTo>
                      <a:pt x="843" y="436"/>
                    </a:lnTo>
                    <a:lnTo>
                      <a:pt x="842" y="458"/>
                    </a:lnTo>
                    <a:lnTo>
                      <a:pt x="841" y="478"/>
                    </a:lnTo>
                    <a:lnTo>
                      <a:pt x="838" y="498"/>
                    </a:lnTo>
                    <a:lnTo>
                      <a:pt x="834" y="518"/>
                    </a:lnTo>
                    <a:lnTo>
                      <a:pt x="830" y="538"/>
                    </a:lnTo>
                    <a:lnTo>
                      <a:pt x="825" y="557"/>
                    </a:lnTo>
                    <a:lnTo>
                      <a:pt x="818" y="576"/>
                    </a:lnTo>
                    <a:lnTo>
                      <a:pt x="811" y="594"/>
                    </a:lnTo>
                    <a:lnTo>
                      <a:pt x="802" y="612"/>
                    </a:lnTo>
                    <a:lnTo>
                      <a:pt x="794" y="630"/>
                    </a:lnTo>
                    <a:lnTo>
                      <a:pt x="784" y="646"/>
                    </a:lnTo>
                    <a:lnTo>
                      <a:pt x="773" y="663"/>
                    </a:lnTo>
                    <a:lnTo>
                      <a:pt x="761" y="680"/>
                    </a:lnTo>
                    <a:lnTo>
                      <a:pt x="750" y="695"/>
                    </a:lnTo>
                    <a:lnTo>
                      <a:pt x="737" y="710"/>
                    </a:lnTo>
                    <a:lnTo>
                      <a:pt x="724" y="724"/>
                    </a:lnTo>
                    <a:lnTo>
                      <a:pt x="710" y="736"/>
                    </a:lnTo>
                    <a:lnTo>
                      <a:pt x="695" y="749"/>
                    </a:lnTo>
                    <a:lnTo>
                      <a:pt x="680" y="762"/>
                    </a:lnTo>
                    <a:lnTo>
                      <a:pt x="664" y="773"/>
                    </a:lnTo>
                    <a:lnTo>
                      <a:pt x="647" y="784"/>
                    </a:lnTo>
                    <a:lnTo>
                      <a:pt x="630" y="793"/>
                    </a:lnTo>
                    <a:lnTo>
                      <a:pt x="612" y="803"/>
                    </a:lnTo>
                    <a:lnTo>
                      <a:pt x="594" y="810"/>
                    </a:lnTo>
                    <a:lnTo>
                      <a:pt x="576" y="818"/>
                    </a:lnTo>
                    <a:lnTo>
                      <a:pt x="557" y="824"/>
                    </a:lnTo>
                    <a:lnTo>
                      <a:pt x="538" y="830"/>
                    </a:lnTo>
                    <a:lnTo>
                      <a:pt x="518" y="834"/>
                    </a:lnTo>
                    <a:lnTo>
                      <a:pt x="499" y="838"/>
                    </a:lnTo>
                    <a:lnTo>
                      <a:pt x="478" y="840"/>
                    </a:lnTo>
                    <a:lnTo>
                      <a:pt x="457" y="843"/>
                    </a:lnTo>
                    <a:lnTo>
                      <a:pt x="436" y="843"/>
                    </a:lnTo>
                    <a:close/>
                    <a:moveTo>
                      <a:pt x="436" y="0"/>
                    </a:moveTo>
                    <a:lnTo>
                      <a:pt x="414" y="1"/>
                    </a:lnTo>
                    <a:lnTo>
                      <a:pt x="391" y="2"/>
                    </a:lnTo>
                    <a:lnTo>
                      <a:pt x="370" y="5"/>
                    </a:lnTo>
                    <a:lnTo>
                      <a:pt x="349" y="8"/>
                    </a:lnTo>
                    <a:lnTo>
                      <a:pt x="327" y="14"/>
                    </a:lnTo>
                    <a:lnTo>
                      <a:pt x="307" y="19"/>
                    </a:lnTo>
                    <a:lnTo>
                      <a:pt x="286" y="27"/>
                    </a:lnTo>
                    <a:lnTo>
                      <a:pt x="267" y="34"/>
                    </a:lnTo>
                    <a:lnTo>
                      <a:pt x="248" y="43"/>
                    </a:lnTo>
                    <a:lnTo>
                      <a:pt x="228" y="52"/>
                    </a:lnTo>
                    <a:lnTo>
                      <a:pt x="210" y="63"/>
                    </a:lnTo>
                    <a:lnTo>
                      <a:pt x="193" y="75"/>
                    </a:lnTo>
                    <a:lnTo>
                      <a:pt x="176" y="87"/>
                    </a:lnTo>
                    <a:lnTo>
                      <a:pt x="159" y="99"/>
                    </a:lnTo>
                    <a:lnTo>
                      <a:pt x="143" y="113"/>
                    </a:lnTo>
                    <a:lnTo>
                      <a:pt x="128" y="127"/>
                    </a:lnTo>
                    <a:lnTo>
                      <a:pt x="114" y="143"/>
                    </a:lnTo>
                    <a:lnTo>
                      <a:pt x="100" y="158"/>
                    </a:lnTo>
                    <a:lnTo>
                      <a:pt x="87" y="176"/>
                    </a:lnTo>
                    <a:lnTo>
                      <a:pt x="75" y="193"/>
                    </a:lnTo>
                    <a:lnTo>
                      <a:pt x="63" y="210"/>
                    </a:lnTo>
                    <a:lnTo>
                      <a:pt x="53" y="228"/>
                    </a:lnTo>
                    <a:lnTo>
                      <a:pt x="43" y="247"/>
                    </a:lnTo>
                    <a:lnTo>
                      <a:pt x="34" y="267"/>
                    </a:lnTo>
                    <a:lnTo>
                      <a:pt x="27" y="286"/>
                    </a:lnTo>
                    <a:lnTo>
                      <a:pt x="19" y="306"/>
                    </a:lnTo>
                    <a:lnTo>
                      <a:pt x="14" y="328"/>
                    </a:lnTo>
                    <a:lnTo>
                      <a:pt x="9" y="348"/>
                    </a:lnTo>
                    <a:lnTo>
                      <a:pt x="5" y="370"/>
                    </a:lnTo>
                    <a:lnTo>
                      <a:pt x="2" y="392"/>
                    </a:lnTo>
                    <a:lnTo>
                      <a:pt x="0" y="414"/>
                    </a:lnTo>
                    <a:lnTo>
                      <a:pt x="0" y="436"/>
                    </a:lnTo>
                    <a:lnTo>
                      <a:pt x="0" y="459"/>
                    </a:lnTo>
                    <a:lnTo>
                      <a:pt x="2" y="481"/>
                    </a:lnTo>
                    <a:lnTo>
                      <a:pt x="5" y="503"/>
                    </a:lnTo>
                    <a:lnTo>
                      <a:pt x="9" y="524"/>
                    </a:lnTo>
                    <a:lnTo>
                      <a:pt x="14" y="546"/>
                    </a:lnTo>
                    <a:lnTo>
                      <a:pt x="19" y="566"/>
                    </a:lnTo>
                    <a:lnTo>
                      <a:pt x="27" y="586"/>
                    </a:lnTo>
                    <a:lnTo>
                      <a:pt x="34" y="606"/>
                    </a:lnTo>
                    <a:lnTo>
                      <a:pt x="43" y="625"/>
                    </a:lnTo>
                    <a:lnTo>
                      <a:pt x="53" y="644"/>
                    </a:lnTo>
                    <a:lnTo>
                      <a:pt x="63" y="662"/>
                    </a:lnTo>
                    <a:lnTo>
                      <a:pt x="74" y="680"/>
                    </a:lnTo>
                    <a:lnTo>
                      <a:pt x="87" y="697"/>
                    </a:lnTo>
                    <a:lnTo>
                      <a:pt x="100" y="714"/>
                    </a:lnTo>
                    <a:lnTo>
                      <a:pt x="114" y="730"/>
                    </a:lnTo>
                    <a:lnTo>
                      <a:pt x="128" y="745"/>
                    </a:lnTo>
                    <a:lnTo>
                      <a:pt x="143" y="759"/>
                    </a:lnTo>
                    <a:lnTo>
                      <a:pt x="159" y="773"/>
                    </a:lnTo>
                    <a:lnTo>
                      <a:pt x="176" y="786"/>
                    </a:lnTo>
                    <a:lnTo>
                      <a:pt x="192" y="799"/>
                    </a:lnTo>
                    <a:lnTo>
                      <a:pt x="210" y="809"/>
                    </a:lnTo>
                    <a:lnTo>
                      <a:pt x="228" y="820"/>
                    </a:lnTo>
                    <a:lnTo>
                      <a:pt x="248" y="830"/>
                    </a:lnTo>
                    <a:lnTo>
                      <a:pt x="267" y="838"/>
                    </a:lnTo>
                    <a:lnTo>
                      <a:pt x="286" y="846"/>
                    </a:lnTo>
                    <a:lnTo>
                      <a:pt x="307" y="853"/>
                    </a:lnTo>
                    <a:lnTo>
                      <a:pt x="327" y="859"/>
                    </a:lnTo>
                    <a:lnTo>
                      <a:pt x="349" y="864"/>
                    </a:lnTo>
                    <a:lnTo>
                      <a:pt x="370" y="867"/>
                    </a:lnTo>
                    <a:lnTo>
                      <a:pt x="391" y="870"/>
                    </a:lnTo>
                    <a:lnTo>
                      <a:pt x="414" y="873"/>
                    </a:lnTo>
                    <a:lnTo>
                      <a:pt x="436" y="873"/>
                    </a:lnTo>
                    <a:lnTo>
                      <a:pt x="459" y="873"/>
                    </a:lnTo>
                    <a:lnTo>
                      <a:pt x="480" y="870"/>
                    </a:lnTo>
                    <a:lnTo>
                      <a:pt x="503" y="867"/>
                    </a:lnTo>
                    <a:lnTo>
                      <a:pt x="524" y="864"/>
                    </a:lnTo>
                    <a:lnTo>
                      <a:pt x="546" y="859"/>
                    </a:lnTo>
                    <a:lnTo>
                      <a:pt x="566" y="853"/>
                    </a:lnTo>
                    <a:lnTo>
                      <a:pt x="587" y="846"/>
                    </a:lnTo>
                    <a:lnTo>
                      <a:pt x="606" y="838"/>
                    </a:lnTo>
                    <a:lnTo>
                      <a:pt x="625" y="830"/>
                    </a:lnTo>
                    <a:lnTo>
                      <a:pt x="645" y="820"/>
                    </a:lnTo>
                    <a:lnTo>
                      <a:pt x="663" y="809"/>
                    </a:lnTo>
                    <a:lnTo>
                      <a:pt x="680" y="798"/>
                    </a:lnTo>
                    <a:lnTo>
                      <a:pt x="697" y="786"/>
                    </a:lnTo>
                    <a:lnTo>
                      <a:pt x="714" y="773"/>
                    </a:lnTo>
                    <a:lnTo>
                      <a:pt x="729" y="759"/>
                    </a:lnTo>
                    <a:lnTo>
                      <a:pt x="745" y="745"/>
                    </a:lnTo>
                    <a:lnTo>
                      <a:pt x="759" y="730"/>
                    </a:lnTo>
                    <a:lnTo>
                      <a:pt x="773" y="714"/>
                    </a:lnTo>
                    <a:lnTo>
                      <a:pt x="786" y="697"/>
                    </a:lnTo>
                    <a:lnTo>
                      <a:pt x="798" y="680"/>
                    </a:lnTo>
                    <a:lnTo>
                      <a:pt x="810" y="662"/>
                    </a:lnTo>
                    <a:lnTo>
                      <a:pt x="820" y="644"/>
                    </a:lnTo>
                    <a:lnTo>
                      <a:pt x="830" y="625"/>
                    </a:lnTo>
                    <a:lnTo>
                      <a:pt x="839" y="606"/>
                    </a:lnTo>
                    <a:lnTo>
                      <a:pt x="846" y="586"/>
                    </a:lnTo>
                    <a:lnTo>
                      <a:pt x="854" y="566"/>
                    </a:lnTo>
                    <a:lnTo>
                      <a:pt x="859" y="546"/>
                    </a:lnTo>
                    <a:lnTo>
                      <a:pt x="864" y="524"/>
                    </a:lnTo>
                    <a:lnTo>
                      <a:pt x="868" y="503"/>
                    </a:lnTo>
                    <a:lnTo>
                      <a:pt x="871" y="481"/>
                    </a:lnTo>
                    <a:lnTo>
                      <a:pt x="872" y="459"/>
                    </a:lnTo>
                    <a:lnTo>
                      <a:pt x="873" y="436"/>
                    </a:lnTo>
                    <a:lnTo>
                      <a:pt x="872" y="414"/>
                    </a:lnTo>
                    <a:lnTo>
                      <a:pt x="871" y="392"/>
                    </a:lnTo>
                    <a:lnTo>
                      <a:pt x="868" y="370"/>
                    </a:lnTo>
                    <a:lnTo>
                      <a:pt x="864" y="348"/>
                    </a:lnTo>
                    <a:lnTo>
                      <a:pt x="859" y="327"/>
                    </a:lnTo>
                    <a:lnTo>
                      <a:pt x="854" y="306"/>
                    </a:lnTo>
                    <a:lnTo>
                      <a:pt x="846" y="286"/>
                    </a:lnTo>
                    <a:lnTo>
                      <a:pt x="839" y="267"/>
                    </a:lnTo>
                    <a:lnTo>
                      <a:pt x="830" y="247"/>
                    </a:lnTo>
                    <a:lnTo>
                      <a:pt x="820" y="228"/>
                    </a:lnTo>
                    <a:lnTo>
                      <a:pt x="810" y="210"/>
                    </a:lnTo>
                    <a:lnTo>
                      <a:pt x="798" y="193"/>
                    </a:lnTo>
                    <a:lnTo>
                      <a:pt x="786" y="176"/>
                    </a:lnTo>
                    <a:lnTo>
                      <a:pt x="773" y="158"/>
                    </a:lnTo>
                    <a:lnTo>
                      <a:pt x="759" y="143"/>
                    </a:lnTo>
                    <a:lnTo>
                      <a:pt x="745" y="127"/>
                    </a:lnTo>
                    <a:lnTo>
                      <a:pt x="729" y="113"/>
                    </a:lnTo>
                    <a:lnTo>
                      <a:pt x="714" y="99"/>
                    </a:lnTo>
                    <a:lnTo>
                      <a:pt x="697" y="87"/>
                    </a:lnTo>
                    <a:lnTo>
                      <a:pt x="680" y="75"/>
                    </a:lnTo>
                    <a:lnTo>
                      <a:pt x="663" y="63"/>
                    </a:lnTo>
                    <a:lnTo>
                      <a:pt x="645" y="52"/>
                    </a:lnTo>
                    <a:lnTo>
                      <a:pt x="625" y="43"/>
                    </a:lnTo>
                    <a:lnTo>
                      <a:pt x="606" y="34"/>
                    </a:lnTo>
                    <a:lnTo>
                      <a:pt x="587" y="27"/>
                    </a:lnTo>
                    <a:lnTo>
                      <a:pt x="566" y="19"/>
                    </a:lnTo>
                    <a:lnTo>
                      <a:pt x="546" y="14"/>
                    </a:lnTo>
                    <a:lnTo>
                      <a:pt x="524" y="8"/>
                    </a:lnTo>
                    <a:lnTo>
                      <a:pt x="503" y="5"/>
                    </a:lnTo>
                    <a:lnTo>
                      <a:pt x="480" y="2"/>
                    </a:lnTo>
                    <a:lnTo>
                      <a:pt x="459" y="1"/>
                    </a:lnTo>
                    <a:lnTo>
                      <a:pt x="4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8" name="Freeform 217">
                <a:extLst>
                  <a:ext uri="{FF2B5EF4-FFF2-40B4-BE49-F238E27FC236}">
                    <a16:creationId xmlns="" xmlns:a16="http://schemas.microsoft.com/office/drawing/2014/main" id="{14F97336-C534-4567-B0F2-3DFFFA4B53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15750" y="2870200"/>
                <a:ext cx="95250" cy="95250"/>
              </a:xfrm>
              <a:custGeom>
                <a:avLst/>
                <a:gdLst>
                  <a:gd name="T0" fmla="*/ 66 w 301"/>
                  <a:gd name="T1" fmla="*/ 269 h 300"/>
                  <a:gd name="T2" fmla="*/ 50 w 301"/>
                  <a:gd name="T3" fmla="*/ 263 h 300"/>
                  <a:gd name="T4" fmla="*/ 38 w 301"/>
                  <a:gd name="T5" fmla="*/ 251 h 300"/>
                  <a:gd name="T6" fmla="*/ 31 w 301"/>
                  <a:gd name="T7" fmla="*/ 235 h 300"/>
                  <a:gd name="T8" fmla="*/ 31 w 301"/>
                  <a:gd name="T9" fmla="*/ 217 h 300"/>
                  <a:gd name="T10" fmla="*/ 38 w 301"/>
                  <a:gd name="T11" fmla="*/ 200 h 300"/>
                  <a:gd name="T12" fmla="*/ 50 w 301"/>
                  <a:gd name="T13" fmla="*/ 188 h 300"/>
                  <a:gd name="T14" fmla="*/ 66 w 301"/>
                  <a:gd name="T15" fmla="*/ 181 h 300"/>
                  <a:gd name="T16" fmla="*/ 84 w 301"/>
                  <a:gd name="T17" fmla="*/ 181 h 300"/>
                  <a:gd name="T18" fmla="*/ 100 w 301"/>
                  <a:gd name="T19" fmla="*/ 188 h 300"/>
                  <a:gd name="T20" fmla="*/ 113 w 301"/>
                  <a:gd name="T21" fmla="*/ 200 h 300"/>
                  <a:gd name="T22" fmla="*/ 119 w 301"/>
                  <a:gd name="T23" fmla="*/ 217 h 300"/>
                  <a:gd name="T24" fmla="*/ 119 w 301"/>
                  <a:gd name="T25" fmla="*/ 235 h 300"/>
                  <a:gd name="T26" fmla="*/ 113 w 301"/>
                  <a:gd name="T27" fmla="*/ 251 h 300"/>
                  <a:gd name="T28" fmla="*/ 100 w 301"/>
                  <a:gd name="T29" fmla="*/ 263 h 300"/>
                  <a:gd name="T30" fmla="*/ 84 w 301"/>
                  <a:gd name="T31" fmla="*/ 269 h 300"/>
                  <a:gd name="T32" fmla="*/ 275 w 301"/>
                  <a:gd name="T33" fmla="*/ 4 h 300"/>
                  <a:gd name="T34" fmla="*/ 108 w 301"/>
                  <a:gd name="T35" fmla="*/ 158 h 300"/>
                  <a:gd name="T36" fmla="*/ 86 w 301"/>
                  <a:gd name="T37" fmla="*/ 151 h 300"/>
                  <a:gd name="T38" fmla="*/ 68 w 301"/>
                  <a:gd name="T39" fmla="*/ 150 h 300"/>
                  <a:gd name="T40" fmla="*/ 53 w 301"/>
                  <a:gd name="T41" fmla="*/ 153 h 300"/>
                  <a:gd name="T42" fmla="*/ 39 w 301"/>
                  <a:gd name="T43" fmla="*/ 159 h 300"/>
                  <a:gd name="T44" fmla="*/ 27 w 301"/>
                  <a:gd name="T45" fmla="*/ 167 h 300"/>
                  <a:gd name="T46" fmla="*/ 18 w 301"/>
                  <a:gd name="T47" fmla="*/ 177 h 300"/>
                  <a:gd name="T48" fmla="*/ 9 w 301"/>
                  <a:gd name="T49" fmla="*/ 190 h 300"/>
                  <a:gd name="T50" fmla="*/ 4 w 301"/>
                  <a:gd name="T51" fmla="*/ 203 h 300"/>
                  <a:gd name="T52" fmla="*/ 0 w 301"/>
                  <a:gd name="T53" fmla="*/ 218 h 300"/>
                  <a:gd name="T54" fmla="*/ 0 w 301"/>
                  <a:gd name="T55" fmla="*/ 233 h 300"/>
                  <a:gd name="T56" fmla="*/ 4 w 301"/>
                  <a:gd name="T57" fmla="*/ 248 h 300"/>
                  <a:gd name="T58" fmla="*/ 9 w 301"/>
                  <a:gd name="T59" fmla="*/ 261 h 300"/>
                  <a:gd name="T60" fmla="*/ 18 w 301"/>
                  <a:gd name="T61" fmla="*/ 273 h 300"/>
                  <a:gd name="T62" fmla="*/ 27 w 301"/>
                  <a:gd name="T63" fmla="*/ 283 h 300"/>
                  <a:gd name="T64" fmla="*/ 39 w 301"/>
                  <a:gd name="T65" fmla="*/ 292 h 300"/>
                  <a:gd name="T66" fmla="*/ 53 w 301"/>
                  <a:gd name="T67" fmla="*/ 297 h 300"/>
                  <a:gd name="T68" fmla="*/ 68 w 301"/>
                  <a:gd name="T69" fmla="*/ 300 h 300"/>
                  <a:gd name="T70" fmla="*/ 83 w 301"/>
                  <a:gd name="T71" fmla="*/ 300 h 300"/>
                  <a:gd name="T72" fmla="*/ 98 w 301"/>
                  <a:gd name="T73" fmla="*/ 297 h 300"/>
                  <a:gd name="T74" fmla="*/ 111 w 301"/>
                  <a:gd name="T75" fmla="*/ 292 h 300"/>
                  <a:gd name="T76" fmla="*/ 124 w 301"/>
                  <a:gd name="T77" fmla="*/ 283 h 300"/>
                  <a:gd name="T78" fmla="*/ 133 w 301"/>
                  <a:gd name="T79" fmla="*/ 273 h 300"/>
                  <a:gd name="T80" fmla="*/ 142 w 301"/>
                  <a:gd name="T81" fmla="*/ 261 h 300"/>
                  <a:gd name="T82" fmla="*/ 147 w 301"/>
                  <a:gd name="T83" fmla="*/ 248 h 300"/>
                  <a:gd name="T84" fmla="*/ 151 w 301"/>
                  <a:gd name="T85" fmla="*/ 233 h 300"/>
                  <a:gd name="T86" fmla="*/ 149 w 301"/>
                  <a:gd name="T87" fmla="*/ 214 h 300"/>
                  <a:gd name="T88" fmla="*/ 143 w 301"/>
                  <a:gd name="T89" fmla="*/ 193 h 300"/>
                  <a:gd name="T90" fmla="*/ 296 w 301"/>
                  <a:gd name="T91" fmla="*/ 26 h 300"/>
                  <a:gd name="T92" fmla="*/ 300 w 301"/>
                  <a:gd name="T93" fmla="*/ 20 h 300"/>
                  <a:gd name="T94" fmla="*/ 301 w 301"/>
                  <a:gd name="T95" fmla="*/ 15 h 300"/>
                  <a:gd name="T96" fmla="*/ 300 w 301"/>
                  <a:gd name="T97" fmla="*/ 9 h 300"/>
                  <a:gd name="T98" fmla="*/ 296 w 301"/>
                  <a:gd name="T99" fmla="*/ 4 h 300"/>
                  <a:gd name="T100" fmla="*/ 292 w 301"/>
                  <a:gd name="T101" fmla="*/ 1 h 300"/>
                  <a:gd name="T102" fmla="*/ 286 w 301"/>
                  <a:gd name="T103" fmla="*/ 0 h 300"/>
                  <a:gd name="T104" fmla="*/ 280 w 301"/>
                  <a:gd name="T105" fmla="*/ 1 h 300"/>
                  <a:gd name="T106" fmla="*/ 275 w 301"/>
                  <a:gd name="T107" fmla="*/ 4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01" h="300">
                    <a:moveTo>
                      <a:pt x="75" y="270"/>
                    </a:moveTo>
                    <a:lnTo>
                      <a:pt x="66" y="269"/>
                    </a:lnTo>
                    <a:lnTo>
                      <a:pt x="58" y="267"/>
                    </a:lnTo>
                    <a:lnTo>
                      <a:pt x="50" y="263"/>
                    </a:lnTo>
                    <a:lnTo>
                      <a:pt x="43" y="257"/>
                    </a:lnTo>
                    <a:lnTo>
                      <a:pt x="38" y="251"/>
                    </a:lnTo>
                    <a:lnTo>
                      <a:pt x="34" y="242"/>
                    </a:lnTo>
                    <a:lnTo>
                      <a:pt x="31" y="235"/>
                    </a:lnTo>
                    <a:lnTo>
                      <a:pt x="30" y="225"/>
                    </a:lnTo>
                    <a:lnTo>
                      <a:pt x="31" y="217"/>
                    </a:lnTo>
                    <a:lnTo>
                      <a:pt x="34" y="208"/>
                    </a:lnTo>
                    <a:lnTo>
                      <a:pt x="38" y="200"/>
                    </a:lnTo>
                    <a:lnTo>
                      <a:pt x="43" y="193"/>
                    </a:lnTo>
                    <a:lnTo>
                      <a:pt x="50" y="188"/>
                    </a:lnTo>
                    <a:lnTo>
                      <a:pt x="58" y="183"/>
                    </a:lnTo>
                    <a:lnTo>
                      <a:pt x="66" y="181"/>
                    </a:lnTo>
                    <a:lnTo>
                      <a:pt x="75" y="180"/>
                    </a:lnTo>
                    <a:lnTo>
                      <a:pt x="84" y="181"/>
                    </a:lnTo>
                    <a:lnTo>
                      <a:pt x="93" y="183"/>
                    </a:lnTo>
                    <a:lnTo>
                      <a:pt x="100" y="188"/>
                    </a:lnTo>
                    <a:lnTo>
                      <a:pt x="108" y="193"/>
                    </a:lnTo>
                    <a:lnTo>
                      <a:pt x="113" y="200"/>
                    </a:lnTo>
                    <a:lnTo>
                      <a:pt x="117" y="208"/>
                    </a:lnTo>
                    <a:lnTo>
                      <a:pt x="119" y="217"/>
                    </a:lnTo>
                    <a:lnTo>
                      <a:pt x="121" y="225"/>
                    </a:lnTo>
                    <a:lnTo>
                      <a:pt x="119" y="235"/>
                    </a:lnTo>
                    <a:lnTo>
                      <a:pt x="117" y="242"/>
                    </a:lnTo>
                    <a:lnTo>
                      <a:pt x="113" y="251"/>
                    </a:lnTo>
                    <a:lnTo>
                      <a:pt x="108" y="257"/>
                    </a:lnTo>
                    <a:lnTo>
                      <a:pt x="100" y="263"/>
                    </a:lnTo>
                    <a:lnTo>
                      <a:pt x="93" y="267"/>
                    </a:lnTo>
                    <a:lnTo>
                      <a:pt x="84" y="269"/>
                    </a:lnTo>
                    <a:lnTo>
                      <a:pt x="75" y="270"/>
                    </a:lnTo>
                    <a:close/>
                    <a:moveTo>
                      <a:pt x="275" y="4"/>
                    </a:moveTo>
                    <a:lnTo>
                      <a:pt x="117" y="163"/>
                    </a:lnTo>
                    <a:lnTo>
                      <a:pt x="108" y="158"/>
                    </a:lnTo>
                    <a:lnTo>
                      <a:pt x="97" y="153"/>
                    </a:lnTo>
                    <a:lnTo>
                      <a:pt x="86" y="151"/>
                    </a:lnTo>
                    <a:lnTo>
                      <a:pt x="75" y="150"/>
                    </a:lnTo>
                    <a:lnTo>
                      <a:pt x="68" y="150"/>
                    </a:lnTo>
                    <a:lnTo>
                      <a:pt x="60" y="151"/>
                    </a:lnTo>
                    <a:lnTo>
                      <a:pt x="53" y="153"/>
                    </a:lnTo>
                    <a:lnTo>
                      <a:pt x="47" y="155"/>
                    </a:lnTo>
                    <a:lnTo>
                      <a:pt x="39" y="159"/>
                    </a:lnTo>
                    <a:lnTo>
                      <a:pt x="34" y="163"/>
                    </a:lnTo>
                    <a:lnTo>
                      <a:pt x="27" y="167"/>
                    </a:lnTo>
                    <a:lnTo>
                      <a:pt x="22" y="172"/>
                    </a:lnTo>
                    <a:lnTo>
                      <a:pt x="18" y="177"/>
                    </a:lnTo>
                    <a:lnTo>
                      <a:pt x="13" y="183"/>
                    </a:lnTo>
                    <a:lnTo>
                      <a:pt x="9" y="190"/>
                    </a:lnTo>
                    <a:lnTo>
                      <a:pt x="6" y="196"/>
                    </a:lnTo>
                    <a:lnTo>
                      <a:pt x="4" y="203"/>
                    </a:lnTo>
                    <a:lnTo>
                      <a:pt x="1" y="210"/>
                    </a:lnTo>
                    <a:lnTo>
                      <a:pt x="0" y="218"/>
                    </a:lnTo>
                    <a:lnTo>
                      <a:pt x="0" y="225"/>
                    </a:lnTo>
                    <a:lnTo>
                      <a:pt x="0" y="233"/>
                    </a:lnTo>
                    <a:lnTo>
                      <a:pt x="1" y="240"/>
                    </a:lnTo>
                    <a:lnTo>
                      <a:pt x="4" y="248"/>
                    </a:lnTo>
                    <a:lnTo>
                      <a:pt x="6" y="254"/>
                    </a:lnTo>
                    <a:lnTo>
                      <a:pt x="9" y="261"/>
                    </a:lnTo>
                    <a:lnTo>
                      <a:pt x="13" y="267"/>
                    </a:lnTo>
                    <a:lnTo>
                      <a:pt x="18" y="273"/>
                    </a:lnTo>
                    <a:lnTo>
                      <a:pt x="22" y="279"/>
                    </a:lnTo>
                    <a:lnTo>
                      <a:pt x="27" y="283"/>
                    </a:lnTo>
                    <a:lnTo>
                      <a:pt x="34" y="287"/>
                    </a:lnTo>
                    <a:lnTo>
                      <a:pt x="39" y="292"/>
                    </a:lnTo>
                    <a:lnTo>
                      <a:pt x="47" y="295"/>
                    </a:lnTo>
                    <a:lnTo>
                      <a:pt x="53" y="297"/>
                    </a:lnTo>
                    <a:lnTo>
                      <a:pt x="60" y="299"/>
                    </a:lnTo>
                    <a:lnTo>
                      <a:pt x="68" y="300"/>
                    </a:lnTo>
                    <a:lnTo>
                      <a:pt x="75" y="300"/>
                    </a:lnTo>
                    <a:lnTo>
                      <a:pt x="83" y="300"/>
                    </a:lnTo>
                    <a:lnTo>
                      <a:pt x="90" y="299"/>
                    </a:lnTo>
                    <a:lnTo>
                      <a:pt x="98" y="297"/>
                    </a:lnTo>
                    <a:lnTo>
                      <a:pt x="104" y="295"/>
                    </a:lnTo>
                    <a:lnTo>
                      <a:pt x="111" y="292"/>
                    </a:lnTo>
                    <a:lnTo>
                      <a:pt x="117" y="287"/>
                    </a:lnTo>
                    <a:lnTo>
                      <a:pt x="124" y="283"/>
                    </a:lnTo>
                    <a:lnTo>
                      <a:pt x="129" y="279"/>
                    </a:lnTo>
                    <a:lnTo>
                      <a:pt x="133" y="273"/>
                    </a:lnTo>
                    <a:lnTo>
                      <a:pt x="138" y="267"/>
                    </a:lnTo>
                    <a:lnTo>
                      <a:pt x="142" y="261"/>
                    </a:lnTo>
                    <a:lnTo>
                      <a:pt x="145" y="254"/>
                    </a:lnTo>
                    <a:lnTo>
                      <a:pt x="147" y="248"/>
                    </a:lnTo>
                    <a:lnTo>
                      <a:pt x="149" y="240"/>
                    </a:lnTo>
                    <a:lnTo>
                      <a:pt x="151" y="233"/>
                    </a:lnTo>
                    <a:lnTo>
                      <a:pt x="151" y="225"/>
                    </a:lnTo>
                    <a:lnTo>
                      <a:pt x="149" y="214"/>
                    </a:lnTo>
                    <a:lnTo>
                      <a:pt x="147" y="204"/>
                    </a:lnTo>
                    <a:lnTo>
                      <a:pt x="143" y="193"/>
                    </a:lnTo>
                    <a:lnTo>
                      <a:pt x="138" y="184"/>
                    </a:lnTo>
                    <a:lnTo>
                      <a:pt x="296" y="26"/>
                    </a:lnTo>
                    <a:lnTo>
                      <a:pt x="299" y="22"/>
                    </a:lnTo>
                    <a:lnTo>
                      <a:pt x="300" y="20"/>
                    </a:lnTo>
                    <a:lnTo>
                      <a:pt x="301" y="17"/>
                    </a:lnTo>
                    <a:lnTo>
                      <a:pt x="301" y="15"/>
                    </a:lnTo>
                    <a:lnTo>
                      <a:pt x="301" y="12"/>
                    </a:lnTo>
                    <a:lnTo>
                      <a:pt x="300" y="9"/>
                    </a:lnTo>
                    <a:lnTo>
                      <a:pt x="299" y="6"/>
                    </a:lnTo>
                    <a:lnTo>
                      <a:pt x="296" y="4"/>
                    </a:lnTo>
                    <a:lnTo>
                      <a:pt x="294" y="2"/>
                    </a:lnTo>
                    <a:lnTo>
                      <a:pt x="292" y="1"/>
                    </a:lnTo>
                    <a:lnTo>
                      <a:pt x="289" y="0"/>
                    </a:lnTo>
                    <a:lnTo>
                      <a:pt x="286" y="0"/>
                    </a:lnTo>
                    <a:lnTo>
                      <a:pt x="284" y="0"/>
                    </a:lnTo>
                    <a:lnTo>
                      <a:pt x="280" y="1"/>
                    </a:lnTo>
                    <a:lnTo>
                      <a:pt x="278" y="2"/>
                    </a:lnTo>
                    <a:lnTo>
                      <a:pt x="275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9" name="Freeform 218">
                <a:extLst>
                  <a:ext uri="{FF2B5EF4-FFF2-40B4-BE49-F238E27FC236}">
                    <a16:creationId xmlns="" xmlns:a16="http://schemas.microsoft.com/office/drawing/2014/main" id="{2D640E4B-EE74-49E4-ABDD-193255C6B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8438" y="2936875"/>
                <a:ext cx="28575" cy="9525"/>
              </a:xfrm>
              <a:custGeom>
                <a:avLst/>
                <a:gdLst>
                  <a:gd name="T0" fmla="*/ 90 w 90"/>
                  <a:gd name="T1" fmla="*/ 15 h 30"/>
                  <a:gd name="T2" fmla="*/ 90 w 90"/>
                  <a:gd name="T3" fmla="*/ 12 h 30"/>
                  <a:gd name="T4" fmla="*/ 89 w 90"/>
                  <a:gd name="T5" fmla="*/ 10 h 30"/>
                  <a:gd name="T6" fmla="*/ 88 w 90"/>
                  <a:gd name="T7" fmla="*/ 7 h 30"/>
                  <a:gd name="T8" fmla="*/ 86 w 90"/>
                  <a:gd name="T9" fmla="*/ 4 h 30"/>
                  <a:gd name="T10" fmla="*/ 84 w 90"/>
                  <a:gd name="T11" fmla="*/ 2 h 30"/>
                  <a:gd name="T12" fmla="*/ 82 w 90"/>
                  <a:gd name="T13" fmla="*/ 1 h 30"/>
                  <a:gd name="T14" fmla="*/ 78 w 90"/>
                  <a:gd name="T15" fmla="*/ 0 h 30"/>
                  <a:gd name="T16" fmla="*/ 75 w 90"/>
                  <a:gd name="T17" fmla="*/ 0 h 30"/>
                  <a:gd name="T18" fmla="*/ 15 w 90"/>
                  <a:gd name="T19" fmla="*/ 0 h 30"/>
                  <a:gd name="T20" fmla="*/ 12 w 90"/>
                  <a:gd name="T21" fmla="*/ 0 h 30"/>
                  <a:gd name="T22" fmla="*/ 10 w 90"/>
                  <a:gd name="T23" fmla="*/ 1 h 30"/>
                  <a:gd name="T24" fmla="*/ 6 w 90"/>
                  <a:gd name="T25" fmla="*/ 2 h 30"/>
                  <a:gd name="T26" fmla="*/ 4 w 90"/>
                  <a:gd name="T27" fmla="*/ 4 h 30"/>
                  <a:gd name="T28" fmla="*/ 3 w 90"/>
                  <a:gd name="T29" fmla="*/ 7 h 30"/>
                  <a:gd name="T30" fmla="*/ 1 w 90"/>
                  <a:gd name="T31" fmla="*/ 10 h 30"/>
                  <a:gd name="T32" fmla="*/ 0 w 90"/>
                  <a:gd name="T33" fmla="*/ 12 h 30"/>
                  <a:gd name="T34" fmla="*/ 0 w 90"/>
                  <a:gd name="T35" fmla="*/ 15 h 30"/>
                  <a:gd name="T36" fmla="*/ 0 w 90"/>
                  <a:gd name="T37" fmla="*/ 18 h 30"/>
                  <a:gd name="T38" fmla="*/ 1 w 90"/>
                  <a:gd name="T39" fmla="*/ 22 h 30"/>
                  <a:gd name="T40" fmla="*/ 3 w 90"/>
                  <a:gd name="T41" fmla="*/ 24 h 30"/>
                  <a:gd name="T42" fmla="*/ 4 w 90"/>
                  <a:gd name="T43" fmla="*/ 26 h 30"/>
                  <a:gd name="T44" fmla="*/ 6 w 90"/>
                  <a:gd name="T45" fmla="*/ 28 h 30"/>
                  <a:gd name="T46" fmla="*/ 10 w 90"/>
                  <a:gd name="T47" fmla="*/ 29 h 30"/>
                  <a:gd name="T48" fmla="*/ 12 w 90"/>
                  <a:gd name="T49" fmla="*/ 30 h 30"/>
                  <a:gd name="T50" fmla="*/ 15 w 90"/>
                  <a:gd name="T51" fmla="*/ 30 h 30"/>
                  <a:gd name="T52" fmla="*/ 75 w 90"/>
                  <a:gd name="T53" fmla="*/ 30 h 30"/>
                  <a:gd name="T54" fmla="*/ 78 w 90"/>
                  <a:gd name="T55" fmla="*/ 30 h 30"/>
                  <a:gd name="T56" fmla="*/ 82 w 90"/>
                  <a:gd name="T57" fmla="*/ 29 h 30"/>
                  <a:gd name="T58" fmla="*/ 84 w 90"/>
                  <a:gd name="T59" fmla="*/ 28 h 30"/>
                  <a:gd name="T60" fmla="*/ 86 w 90"/>
                  <a:gd name="T61" fmla="*/ 26 h 30"/>
                  <a:gd name="T62" fmla="*/ 88 w 90"/>
                  <a:gd name="T63" fmla="*/ 24 h 30"/>
                  <a:gd name="T64" fmla="*/ 89 w 90"/>
                  <a:gd name="T65" fmla="*/ 22 h 30"/>
                  <a:gd name="T66" fmla="*/ 90 w 90"/>
                  <a:gd name="T67" fmla="*/ 18 h 30"/>
                  <a:gd name="T68" fmla="*/ 90 w 90"/>
                  <a:gd name="T69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0" h="30">
                    <a:moveTo>
                      <a:pt x="90" y="15"/>
                    </a:moveTo>
                    <a:lnTo>
                      <a:pt x="90" y="12"/>
                    </a:lnTo>
                    <a:lnTo>
                      <a:pt x="89" y="10"/>
                    </a:lnTo>
                    <a:lnTo>
                      <a:pt x="88" y="7"/>
                    </a:lnTo>
                    <a:lnTo>
                      <a:pt x="86" y="4"/>
                    </a:lnTo>
                    <a:lnTo>
                      <a:pt x="84" y="2"/>
                    </a:lnTo>
                    <a:lnTo>
                      <a:pt x="82" y="1"/>
                    </a:lnTo>
                    <a:lnTo>
                      <a:pt x="78" y="0"/>
                    </a:lnTo>
                    <a:lnTo>
                      <a:pt x="75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2"/>
                    </a:lnTo>
                    <a:lnTo>
                      <a:pt x="3" y="24"/>
                    </a:lnTo>
                    <a:lnTo>
                      <a:pt x="4" y="26"/>
                    </a:lnTo>
                    <a:lnTo>
                      <a:pt x="6" y="28"/>
                    </a:lnTo>
                    <a:lnTo>
                      <a:pt x="10" y="29"/>
                    </a:lnTo>
                    <a:lnTo>
                      <a:pt x="12" y="30"/>
                    </a:lnTo>
                    <a:lnTo>
                      <a:pt x="15" y="30"/>
                    </a:lnTo>
                    <a:lnTo>
                      <a:pt x="75" y="30"/>
                    </a:lnTo>
                    <a:lnTo>
                      <a:pt x="78" y="30"/>
                    </a:lnTo>
                    <a:lnTo>
                      <a:pt x="82" y="29"/>
                    </a:lnTo>
                    <a:lnTo>
                      <a:pt x="84" y="28"/>
                    </a:lnTo>
                    <a:lnTo>
                      <a:pt x="86" y="26"/>
                    </a:lnTo>
                    <a:lnTo>
                      <a:pt x="88" y="24"/>
                    </a:lnTo>
                    <a:lnTo>
                      <a:pt x="89" y="22"/>
                    </a:lnTo>
                    <a:lnTo>
                      <a:pt x="90" y="18"/>
                    </a:lnTo>
                    <a:lnTo>
                      <a:pt x="90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0" name="Freeform 219">
                <a:extLst>
                  <a:ext uri="{FF2B5EF4-FFF2-40B4-BE49-F238E27FC236}">
                    <a16:creationId xmlns="" xmlns:a16="http://schemas.microsoft.com/office/drawing/2014/main" id="{F4030137-2310-4386-A047-66269EE789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37963" y="2897188"/>
                <a:ext cx="26988" cy="15875"/>
              </a:xfrm>
              <a:custGeom>
                <a:avLst/>
                <a:gdLst>
                  <a:gd name="T0" fmla="*/ 76 w 85"/>
                  <a:gd name="T1" fmla="*/ 23 h 52"/>
                  <a:gd name="T2" fmla="*/ 20 w 85"/>
                  <a:gd name="T3" fmla="*/ 1 h 52"/>
                  <a:gd name="T4" fmla="*/ 17 w 85"/>
                  <a:gd name="T5" fmla="*/ 0 h 52"/>
                  <a:gd name="T6" fmla="*/ 15 w 85"/>
                  <a:gd name="T7" fmla="*/ 0 h 52"/>
                  <a:gd name="T8" fmla="*/ 12 w 85"/>
                  <a:gd name="T9" fmla="*/ 0 h 52"/>
                  <a:gd name="T10" fmla="*/ 8 w 85"/>
                  <a:gd name="T11" fmla="*/ 1 h 52"/>
                  <a:gd name="T12" fmla="*/ 6 w 85"/>
                  <a:gd name="T13" fmla="*/ 2 h 52"/>
                  <a:gd name="T14" fmla="*/ 4 w 85"/>
                  <a:gd name="T15" fmla="*/ 4 h 52"/>
                  <a:gd name="T16" fmla="*/ 2 w 85"/>
                  <a:gd name="T17" fmla="*/ 6 h 52"/>
                  <a:gd name="T18" fmla="*/ 1 w 85"/>
                  <a:gd name="T19" fmla="*/ 9 h 52"/>
                  <a:gd name="T20" fmla="*/ 0 w 85"/>
                  <a:gd name="T21" fmla="*/ 11 h 52"/>
                  <a:gd name="T22" fmla="*/ 0 w 85"/>
                  <a:gd name="T23" fmla="*/ 15 h 52"/>
                  <a:gd name="T24" fmla="*/ 0 w 85"/>
                  <a:gd name="T25" fmla="*/ 18 h 52"/>
                  <a:gd name="T26" fmla="*/ 1 w 85"/>
                  <a:gd name="T27" fmla="*/ 20 h 52"/>
                  <a:gd name="T28" fmla="*/ 2 w 85"/>
                  <a:gd name="T29" fmla="*/ 23 h 52"/>
                  <a:gd name="T30" fmla="*/ 4 w 85"/>
                  <a:gd name="T31" fmla="*/ 25 h 52"/>
                  <a:gd name="T32" fmla="*/ 6 w 85"/>
                  <a:gd name="T33" fmla="*/ 27 h 52"/>
                  <a:gd name="T34" fmla="*/ 8 w 85"/>
                  <a:gd name="T35" fmla="*/ 29 h 52"/>
                  <a:gd name="T36" fmla="*/ 64 w 85"/>
                  <a:gd name="T37" fmla="*/ 51 h 52"/>
                  <a:gd name="T38" fmla="*/ 67 w 85"/>
                  <a:gd name="T39" fmla="*/ 52 h 52"/>
                  <a:gd name="T40" fmla="*/ 69 w 85"/>
                  <a:gd name="T41" fmla="*/ 52 h 52"/>
                  <a:gd name="T42" fmla="*/ 75 w 85"/>
                  <a:gd name="T43" fmla="*/ 52 h 52"/>
                  <a:gd name="T44" fmla="*/ 78 w 85"/>
                  <a:gd name="T45" fmla="*/ 50 h 52"/>
                  <a:gd name="T46" fmla="*/ 81 w 85"/>
                  <a:gd name="T47" fmla="*/ 47 h 52"/>
                  <a:gd name="T48" fmla="*/ 83 w 85"/>
                  <a:gd name="T49" fmla="*/ 44 h 52"/>
                  <a:gd name="T50" fmla="*/ 85 w 85"/>
                  <a:gd name="T51" fmla="*/ 40 h 52"/>
                  <a:gd name="T52" fmla="*/ 85 w 85"/>
                  <a:gd name="T53" fmla="*/ 37 h 52"/>
                  <a:gd name="T54" fmla="*/ 85 w 85"/>
                  <a:gd name="T55" fmla="*/ 35 h 52"/>
                  <a:gd name="T56" fmla="*/ 83 w 85"/>
                  <a:gd name="T57" fmla="*/ 32 h 52"/>
                  <a:gd name="T58" fmla="*/ 82 w 85"/>
                  <a:gd name="T59" fmla="*/ 30 h 52"/>
                  <a:gd name="T60" fmla="*/ 80 w 85"/>
                  <a:gd name="T61" fmla="*/ 27 h 52"/>
                  <a:gd name="T62" fmla="*/ 78 w 85"/>
                  <a:gd name="T63" fmla="*/ 25 h 52"/>
                  <a:gd name="T64" fmla="*/ 76 w 85"/>
                  <a:gd name="T65" fmla="*/ 2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5" h="52">
                    <a:moveTo>
                      <a:pt x="76" y="23"/>
                    </a:moveTo>
                    <a:lnTo>
                      <a:pt x="20" y="1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0"/>
                    </a:lnTo>
                    <a:lnTo>
                      <a:pt x="2" y="23"/>
                    </a:lnTo>
                    <a:lnTo>
                      <a:pt x="4" y="25"/>
                    </a:lnTo>
                    <a:lnTo>
                      <a:pt x="6" y="27"/>
                    </a:lnTo>
                    <a:lnTo>
                      <a:pt x="8" y="29"/>
                    </a:lnTo>
                    <a:lnTo>
                      <a:pt x="64" y="51"/>
                    </a:lnTo>
                    <a:lnTo>
                      <a:pt x="67" y="52"/>
                    </a:lnTo>
                    <a:lnTo>
                      <a:pt x="69" y="52"/>
                    </a:lnTo>
                    <a:lnTo>
                      <a:pt x="75" y="52"/>
                    </a:lnTo>
                    <a:lnTo>
                      <a:pt x="78" y="50"/>
                    </a:lnTo>
                    <a:lnTo>
                      <a:pt x="81" y="47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7"/>
                    </a:lnTo>
                    <a:lnTo>
                      <a:pt x="85" y="35"/>
                    </a:lnTo>
                    <a:lnTo>
                      <a:pt x="83" y="32"/>
                    </a:lnTo>
                    <a:lnTo>
                      <a:pt x="82" y="30"/>
                    </a:lnTo>
                    <a:lnTo>
                      <a:pt x="80" y="27"/>
                    </a:lnTo>
                    <a:lnTo>
                      <a:pt x="78" y="25"/>
                    </a:lnTo>
                    <a:lnTo>
                      <a:pt x="76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1" name="Freeform 220">
                <a:extLst>
                  <a:ext uri="{FF2B5EF4-FFF2-40B4-BE49-F238E27FC236}">
                    <a16:creationId xmlns="" xmlns:a16="http://schemas.microsoft.com/office/drawing/2014/main" id="{81D49A3E-0681-41CA-A532-6163234644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0188" y="2862263"/>
                <a:ext cx="22225" cy="22225"/>
              </a:xfrm>
              <a:custGeom>
                <a:avLst/>
                <a:gdLst>
                  <a:gd name="T0" fmla="*/ 24 w 72"/>
                  <a:gd name="T1" fmla="*/ 5 h 72"/>
                  <a:gd name="T2" fmla="*/ 22 w 72"/>
                  <a:gd name="T3" fmla="*/ 3 h 72"/>
                  <a:gd name="T4" fmla="*/ 20 w 72"/>
                  <a:gd name="T5" fmla="*/ 1 h 72"/>
                  <a:gd name="T6" fmla="*/ 17 w 72"/>
                  <a:gd name="T7" fmla="*/ 0 h 72"/>
                  <a:gd name="T8" fmla="*/ 15 w 72"/>
                  <a:gd name="T9" fmla="*/ 0 h 72"/>
                  <a:gd name="T10" fmla="*/ 11 w 72"/>
                  <a:gd name="T11" fmla="*/ 0 h 72"/>
                  <a:gd name="T12" fmla="*/ 8 w 72"/>
                  <a:gd name="T13" fmla="*/ 1 h 72"/>
                  <a:gd name="T14" fmla="*/ 6 w 72"/>
                  <a:gd name="T15" fmla="*/ 3 h 72"/>
                  <a:gd name="T16" fmla="*/ 4 w 72"/>
                  <a:gd name="T17" fmla="*/ 5 h 72"/>
                  <a:gd name="T18" fmla="*/ 2 w 72"/>
                  <a:gd name="T19" fmla="*/ 7 h 72"/>
                  <a:gd name="T20" fmla="*/ 1 w 72"/>
                  <a:gd name="T21" fmla="*/ 10 h 72"/>
                  <a:gd name="T22" fmla="*/ 0 w 72"/>
                  <a:gd name="T23" fmla="*/ 12 h 72"/>
                  <a:gd name="T24" fmla="*/ 0 w 72"/>
                  <a:gd name="T25" fmla="*/ 15 h 72"/>
                  <a:gd name="T26" fmla="*/ 0 w 72"/>
                  <a:gd name="T27" fmla="*/ 18 h 72"/>
                  <a:gd name="T28" fmla="*/ 1 w 72"/>
                  <a:gd name="T29" fmla="*/ 21 h 72"/>
                  <a:gd name="T30" fmla="*/ 2 w 72"/>
                  <a:gd name="T31" fmla="*/ 23 h 72"/>
                  <a:gd name="T32" fmla="*/ 4 w 72"/>
                  <a:gd name="T33" fmla="*/ 26 h 72"/>
                  <a:gd name="T34" fmla="*/ 46 w 72"/>
                  <a:gd name="T35" fmla="*/ 68 h 72"/>
                  <a:gd name="T36" fmla="*/ 49 w 72"/>
                  <a:gd name="T37" fmla="*/ 70 h 72"/>
                  <a:gd name="T38" fmla="*/ 51 w 72"/>
                  <a:gd name="T39" fmla="*/ 71 h 72"/>
                  <a:gd name="T40" fmla="*/ 54 w 72"/>
                  <a:gd name="T41" fmla="*/ 72 h 72"/>
                  <a:gd name="T42" fmla="*/ 56 w 72"/>
                  <a:gd name="T43" fmla="*/ 72 h 72"/>
                  <a:gd name="T44" fmla="*/ 60 w 72"/>
                  <a:gd name="T45" fmla="*/ 72 h 72"/>
                  <a:gd name="T46" fmla="*/ 63 w 72"/>
                  <a:gd name="T47" fmla="*/ 71 h 72"/>
                  <a:gd name="T48" fmla="*/ 65 w 72"/>
                  <a:gd name="T49" fmla="*/ 70 h 72"/>
                  <a:gd name="T50" fmla="*/ 67 w 72"/>
                  <a:gd name="T51" fmla="*/ 68 h 72"/>
                  <a:gd name="T52" fmla="*/ 69 w 72"/>
                  <a:gd name="T53" fmla="*/ 66 h 72"/>
                  <a:gd name="T54" fmla="*/ 70 w 72"/>
                  <a:gd name="T55" fmla="*/ 64 h 72"/>
                  <a:gd name="T56" fmla="*/ 72 w 72"/>
                  <a:gd name="T57" fmla="*/ 60 h 72"/>
                  <a:gd name="T58" fmla="*/ 72 w 72"/>
                  <a:gd name="T59" fmla="*/ 57 h 72"/>
                  <a:gd name="T60" fmla="*/ 72 w 72"/>
                  <a:gd name="T61" fmla="*/ 55 h 72"/>
                  <a:gd name="T62" fmla="*/ 70 w 72"/>
                  <a:gd name="T63" fmla="*/ 52 h 72"/>
                  <a:gd name="T64" fmla="*/ 69 w 72"/>
                  <a:gd name="T65" fmla="*/ 50 h 72"/>
                  <a:gd name="T66" fmla="*/ 67 w 72"/>
                  <a:gd name="T67" fmla="*/ 46 h 72"/>
                  <a:gd name="T68" fmla="*/ 24 w 72"/>
                  <a:gd name="T69" fmla="*/ 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2" h="72">
                    <a:moveTo>
                      <a:pt x="24" y="5"/>
                    </a:moveTo>
                    <a:lnTo>
                      <a:pt x="22" y="3"/>
                    </a:lnTo>
                    <a:lnTo>
                      <a:pt x="20" y="1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2" y="23"/>
                    </a:lnTo>
                    <a:lnTo>
                      <a:pt x="4" y="26"/>
                    </a:lnTo>
                    <a:lnTo>
                      <a:pt x="46" y="68"/>
                    </a:lnTo>
                    <a:lnTo>
                      <a:pt x="49" y="70"/>
                    </a:lnTo>
                    <a:lnTo>
                      <a:pt x="51" y="71"/>
                    </a:lnTo>
                    <a:lnTo>
                      <a:pt x="54" y="72"/>
                    </a:lnTo>
                    <a:lnTo>
                      <a:pt x="56" y="72"/>
                    </a:lnTo>
                    <a:lnTo>
                      <a:pt x="60" y="72"/>
                    </a:lnTo>
                    <a:lnTo>
                      <a:pt x="63" y="71"/>
                    </a:lnTo>
                    <a:lnTo>
                      <a:pt x="65" y="70"/>
                    </a:lnTo>
                    <a:lnTo>
                      <a:pt x="67" y="68"/>
                    </a:lnTo>
                    <a:lnTo>
                      <a:pt x="69" y="66"/>
                    </a:lnTo>
                    <a:lnTo>
                      <a:pt x="70" y="64"/>
                    </a:lnTo>
                    <a:lnTo>
                      <a:pt x="72" y="60"/>
                    </a:lnTo>
                    <a:lnTo>
                      <a:pt x="72" y="57"/>
                    </a:lnTo>
                    <a:lnTo>
                      <a:pt x="72" y="55"/>
                    </a:lnTo>
                    <a:lnTo>
                      <a:pt x="70" y="52"/>
                    </a:lnTo>
                    <a:lnTo>
                      <a:pt x="69" y="50"/>
                    </a:lnTo>
                    <a:lnTo>
                      <a:pt x="67" y="46"/>
                    </a:lnTo>
                    <a:lnTo>
                      <a:pt x="24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2" name="Freeform 221">
                <a:extLst>
                  <a:ext uri="{FF2B5EF4-FFF2-40B4-BE49-F238E27FC236}">
                    <a16:creationId xmlns="" xmlns:a16="http://schemas.microsoft.com/office/drawing/2014/main" id="{DB98C1F4-35B3-4387-B13B-DB98E6424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93525" y="2840038"/>
                <a:ext cx="17463" cy="26988"/>
              </a:xfrm>
              <a:custGeom>
                <a:avLst/>
                <a:gdLst>
                  <a:gd name="T0" fmla="*/ 23 w 52"/>
                  <a:gd name="T1" fmla="*/ 76 h 85"/>
                  <a:gd name="T2" fmla="*/ 26 w 52"/>
                  <a:gd name="T3" fmla="*/ 80 h 85"/>
                  <a:gd name="T4" fmla="*/ 30 w 52"/>
                  <a:gd name="T5" fmla="*/ 82 h 85"/>
                  <a:gd name="T6" fmla="*/ 33 w 52"/>
                  <a:gd name="T7" fmla="*/ 84 h 85"/>
                  <a:gd name="T8" fmla="*/ 37 w 52"/>
                  <a:gd name="T9" fmla="*/ 85 h 85"/>
                  <a:gd name="T10" fmla="*/ 41 w 52"/>
                  <a:gd name="T11" fmla="*/ 84 h 85"/>
                  <a:gd name="T12" fmla="*/ 44 w 52"/>
                  <a:gd name="T13" fmla="*/ 84 h 85"/>
                  <a:gd name="T14" fmla="*/ 46 w 52"/>
                  <a:gd name="T15" fmla="*/ 82 h 85"/>
                  <a:gd name="T16" fmla="*/ 48 w 52"/>
                  <a:gd name="T17" fmla="*/ 81 h 85"/>
                  <a:gd name="T18" fmla="*/ 50 w 52"/>
                  <a:gd name="T19" fmla="*/ 78 h 85"/>
                  <a:gd name="T20" fmla="*/ 51 w 52"/>
                  <a:gd name="T21" fmla="*/ 76 h 85"/>
                  <a:gd name="T22" fmla="*/ 52 w 52"/>
                  <a:gd name="T23" fmla="*/ 74 h 85"/>
                  <a:gd name="T24" fmla="*/ 52 w 52"/>
                  <a:gd name="T25" fmla="*/ 70 h 85"/>
                  <a:gd name="T26" fmla="*/ 52 w 52"/>
                  <a:gd name="T27" fmla="*/ 67 h 85"/>
                  <a:gd name="T28" fmla="*/ 51 w 52"/>
                  <a:gd name="T29" fmla="*/ 64 h 85"/>
                  <a:gd name="T30" fmla="*/ 29 w 52"/>
                  <a:gd name="T31" fmla="*/ 8 h 85"/>
                  <a:gd name="T32" fmla="*/ 27 w 52"/>
                  <a:gd name="T33" fmla="*/ 6 h 85"/>
                  <a:gd name="T34" fmla="*/ 26 w 52"/>
                  <a:gd name="T35" fmla="*/ 4 h 85"/>
                  <a:gd name="T36" fmla="*/ 23 w 52"/>
                  <a:gd name="T37" fmla="*/ 2 h 85"/>
                  <a:gd name="T38" fmla="*/ 20 w 52"/>
                  <a:gd name="T39" fmla="*/ 1 h 85"/>
                  <a:gd name="T40" fmla="*/ 18 w 52"/>
                  <a:gd name="T41" fmla="*/ 0 h 85"/>
                  <a:gd name="T42" fmla="*/ 15 w 52"/>
                  <a:gd name="T43" fmla="*/ 0 h 85"/>
                  <a:gd name="T44" fmla="*/ 12 w 52"/>
                  <a:gd name="T45" fmla="*/ 0 h 85"/>
                  <a:gd name="T46" fmla="*/ 8 w 52"/>
                  <a:gd name="T47" fmla="*/ 1 h 85"/>
                  <a:gd name="T48" fmla="*/ 6 w 52"/>
                  <a:gd name="T49" fmla="*/ 2 h 85"/>
                  <a:gd name="T50" fmla="*/ 4 w 52"/>
                  <a:gd name="T51" fmla="*/ 4 h 85"/>
                  <a:gd name="T52" fmla="*/ 2 w 52"/>
                  <a:gd name="T53" fmla="*/ 6 h 85"/>
                  <a:gd name="T54" fmla="*/ 1 w 52"/>
                  <a:gd name="T55" fmla="*/ 8 h 85"/>
                  <a:gd name="T56" fmla="*/ 0 w 52"/>
                  <a:gd name="T57" fmla="*/ 11 h 85"/>
                  <a:gd name="T58" fmla="*/ 0 w 52"/>
                  <a:gd name="T59" fmla="*/ 15 h 85"/>
                  <a:gd name="T60" fmla="*/ 0 w 52"/>
                  <a:gd name="T61" fmla="*/ 18 h 85"/>
                  <a:gd name="T62" fmla="*/ 1 w 52"/>
                  <a:gd name="T63" fmla="*/ 20 h 85"/>
                  <a:gd name="T64" fmla="*/ 23 w 52"/>
                  <a:gd name="T65" fmla="*/ 76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2" h="85">
                    <a:moveTo>
                      <a:pt x="23" y="76"/>
                    </a:moveTo>
                    <a:lnTo>
                      <a:pt x="26" y="80"/>
                    </a:lnTo>
                    <a:lnTo>
                      <a:pt x="30" y="82"/>
                    </a:lnTo>
                    <a:lnTo>
                      <a:pt x="33" y="84"/>
                    </a:lnTo>
                    <a:lnTo>
                      <a:pt x="37" y="85"/>
                    </a:lnTo>
                    <a:lnTo>
                      <a:pt x="41" y="84"/>
                    </a:lnTo>
                    <a:lnTo>
                      <a:pt x="44" y="84"/>
                    </a:lnTo>
                    <a:lnTo>
                      <a:pt x="46" y="82"/>
                    </a:lnTo>
                    <a:lnTo>
                      <a:pt x="48" y="81"/>
                    </a:lnTo>
                    <a:lnTo>
                      <a:pt x="50" y="78"/>
                    </a:lnTo>
                    <a:lnTo>
                      <a:pt x="51" y="76"/>
                    </a:lnTo>
                    <a:lnTo>
                      <a:pt x="52" y="74"/>
                    </a:lnTo>
                    <a:lnTo>
                      <a:pt x="52" y="70"/>
                    </a:lnTo>
                    <a:lnTo>
                      <a:pt x="52" y="67"/>
                    </a:lnTo>
                    <a:lnTo>
                      <a:pt x="51" y="64"/>
                    </a:lnTo>
                    <a:lnTo>
                      <a:pt x="29" y="8"/>
                    </a:lnTo>
                    <a:lnTo>
                      <a:pt x="27" y="6"/>
                    </a:lnTo>
                    <a:lnTo>
                      <a:pt x="26" y="4"/>
                    </a:lnTo>
                    <a:lnTo>
                      <a:pt x="23" y="2"/>
                    </a:lnTo>
                    <a:lnTo>
                      <a:pt x="20" y="1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0"/>
                    </a:lnTo>
                    <a:lnTo>
                      <a:pt x="23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3" name="Freeform 222">
                <a:extLst>
                  <a:ext uri="{FF2B5EF4-FFF2-40B4-BE49-F238E27FC236}">
                    <a16:creationId xmlns="" xmlns:a16="http://schemas.microsoft.com/office/drawing/2014/main" id="{CDE2D66A-102C-43E3-8269-8FD5BD515D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4800" y="2832100"/>
                <a:ext cx="9525" cy="28575"/>
              </a:xfrm>
              <a:custGeom>
                <a:avLst/>
                <a:gdLst>
                  <a:gd name="T0" fmla="*/ 15 w 30"/>
                  <a:gd name="T1" fmla="*/ 90 h 90"/>
                  <a:gd name="T2" fmla="*/ 19 w 30"/>
                  <a:gd name="T3" fmla="*/ 90 h 90"/>
                  <a:gd name="T4" fmla="*/ 21 w 30"/>
                  <a:gd name="T5" fmla="*/ 89 h 90"/>
                  <a:gd name="T6" fmla="*/ 24 w 30"/>
                  <a:gd name="T7" fmla="*/ 88 h 90"/>
                  <a:gd name="T8" fmla="*/ 26 w 30"/>
                  <a:gd name="T9" fmla="*/ 86 h 90"/>
                  <a:gd name="T10" fmla="*/ 28 w 30"/>
                  <a:gd name="T11" fmla="*/ 83 h 90"/>
                  <a:gd name="T12" fmla="*/ 29 w 30"/>
                  <a:gd name="T13" fmla="*/ 81 h 90"/>
                  <a:gd name="T14" fmla="*/ 30 w 30"/>
                  <a:gd name="T15" fmla="*/ 78 h 90"/>
                  <a:gd name="T16" fmla="*/ 30 w 30"/>
                  <a:gd name="T17" fmla="*/ 75 h 90"/>
                  <a:gd name="T18" fmla="*/ 30 w 30"/>
                  <a:gd name="T19" fmla="*/ 15 h 90"/>
                  <a:gd name="T20" fmla="*/ 30 w 30"/>
                  <a:gd name="T21" fmla="*/ 12 h 90"/>
                  <a:gd name="T22" fmla="*/ 29 w 30"/>
                  <a:gd name="T23" fmla="*/ 9 h 90"/>
                  <a:gd name="T24" fmla="*/ 28 w 30"/>
                  <a:gd name="T25" fmla="*/ 6 h 90"/>
                  <a:gd name="T26" fmla="*/ 26 w 30"/>
                  <a:gd name="T27" fmla="*/ 4 h 90"/>
                  <a:gd name="T28" fmla="*/ 24 w 30"/>
                  <a:gd name="T29" fmla="*/ 3 h 90"/>
                  <a:gd name="T30" fmla="*/ 21 w 30"/>
                  <a:gd name="T31" fmla="*/ 1 h 90"/>
                  <a:gd name="T32" fmla="*/ 19 w 30"/>
                  <a:gd name="T33" fmla="*/ 1 h 90"/>
                  <a:gd name="T34" fmla="*/ 15 w 30"/>
                  <a:gd name="T35" fmla="*/ 0 h 90"/>
                  <a:gd name="T36" fmla="*/ 12 w 30"/>
                  <a:gd name="T37" fmla="*/ 1 h 90"/>
                  <a:gd name="T38" fmla="*/ 9 w 30"/>
                  <a:gd name="T39" fmla="*/ 1 h 90"/>
                  <a:gd name="T40" fmla="*/ 7 w 30"/>
                  <a:gd name="T41" fmla="*/ 3 h 90"/>
                  <a:gd name="T42" fmla="*/ 5 w 30"/>
                  <a:gd name="T43" fmla="*/ 4 h 90"/>
                  <a:gd name="T44" fmla="*/ 3 w 30"/>
                  <a:gd name="T45" fmla="*/ 7 h 90"/>
                  <a:gd name="T46" fmla="*/ 2 w 30"/>
                  <a:gd name="T47" fmla="*/ 9 h 90"/>
                  <a:gd name="T48" fmla="*/ 0 w 30"/>
                  <a:gd name="T49" fmla="*/ 13 h 90"/>
                  <a:gd name="T50" fmla="*/ 0 w 30"/>
                  <a:gd name="T51" fmla="*/ 15 h 90"/>
                  <a:gd name="T52" fmla="*/ 0 w 30"/>
                  <a:gd name="T53" fmla="*/ 75 h 90"/>
                  <a:gd name="T54" fmla="*/ 0 w 30"/>
                  <a:gd name="T55" fmla="*/ 78 h 90"/>
                  <a:gd name="T56" fmla="*/ 2 w 30"/>
                  <a:gd name="T57" fmla="*/ 81 h 90"/>
                  <a:gd name="T58" fmla="*/ 3 w 30"/>
                  <a:gd name="T59" fmla="*/ 83 h 90"/>
                  <a:gd name="T60" fmla="*/ 5 w 30"/>
                  <a:gd name="T61" fmla="*/ 86 h 90"/>
                  <a:gd name="T62" fmla="*/ 7 w 30"/>
                  <a:gd name="T63" fmla="*/ 88 h 90"/>
                  <a:gd name="T64" fmla="*/ 9 w 30"/>
                  <a:gd name="T65" fmla="*/ 89 h 90"/>
                  <a:gd name="T66" fmla="*/ 12 w 30"/>
                  <a:gd name="T67" fmla="*/ 90 h 90"/>
                  <a:gd name="T68" fmla="*/ 15 w 30"/>
                  <a:gd name="T6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0" h="90">
                    <a:moveTo>
                      <a:pt x="15" y="90"/>
                    </a:moveTo>
                    <a:lnTo>
                      <a:pt x="19" y="90"/>
                    </a:lnTo>
                    <a:lnTo>
                      <a:pt x="21" y="89"/>
                    </a:lnTo>
                    <a:lnTo>
                      <a:pt x="24" y="88"/>
                    </a:lnTo>
                    <a:lnTo>
                      <a:pt x="26" y="86"/>
                    </a:lnTo>
                    <a:lnTo>
                      <a:pt x="28" y="83"/>
                    </a:lnTo>
                    <a:lnTo>
                      <a:pt x="29" y="81"/>
                    </a:lnTo>
                    <a:lnTo>
                      <a:pt x="30" y="78"/>
                    </a:lnTo>
                    <a:lnTo>
                      <a:pt x="30" y="75"/>
                    </a:lnTo>
                    <a:lnTo>
                      <a:pt x="30" y="15"/>
                    </a:lnTo>
                    <a:lnTo>
                      <a:pt x="30" y="12"/>
                    </a:lnTo>
                    <a:lnTo>
                      <a:pt x="29" y="9"/>
                    </a:lnTo>
                    <a:lnTo>
                      <a:pt x="28" y="6"/>
                    </a:lnTo>
                    <a:lnTo>
                      <a:pt x="26" y="4"/>
                    </a:lnTo>
                    <a:lnTo>
                      <a:pt x="24" y="3"/>
                    </a:lnTo>
                    <a:lnTo>
                      <a:pt x="21" y="1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7" y="3"/>
                    </a:lnTo>
                    <a:lnTo>
                      <a:pt x="5" y="4"/>
                    </a:lnTo>
                    <a:lnTo>
                      <a:pt x="3" y="7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1"/>
                    </a:lnTo>
                    <a:lnTo>
                      <a:pt x="3" y="83"/>
                    </a:lnTo>
                    <a:lnTo>
                      <a:pt x="5" y="86"/>
                    </a:lnTo>
                    <a:lnTo>
                      <a:pt x="7" y="88"/>
                    </a:lnTo>
                    <a:lnTo>
                      <a:pt x="9" y="89"/>
                    </a:lnTo>
                    <a:lnTo>
                      <a:pt x="12" y="90"/>
                    </a:lnTo>
                    <a:lnTo>
                      <a:pt x="15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4" name="Freeform 223">
                <a:extLst>
                  <a:ext uri="{FF2B5EF4-FFF2-40B4-BE49-F238E27FC236}">
                    <a16:creationId xmlns="" xmlns:a16="http://schemas.microsoft.com/office/drawing/2014/main" id="{CA24F42F-1B09-4098-B1BF-D5C25CEB1C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6550" y="2840038"/>
                <a:ext cx="17463" cy="26988"/>
              </a:xfrm>
              <a:custGeom>
                <a:avLst/>
                <a:gdLst>
                  <a:gd name="T0" fmla="*/ 10 w 54"/>
                  <a:gd name="T1" fmla="*/ 84 h 85"/>
                  <a:gd name="T2" fmla="*/ 13 w 54"/>
                  <a:gd name="T3" fmla="*/ 84 h 85"/>
                  <a:gd name="T4" fmla="*/ 16 w 54"/>
                  <a:gd name="T5" fmla="*/ 85 h 85"/>
                  <a:gd name="T6" fmla="*/ 21 w 54"/>
                  <a:gd name="T7" fmla="*/ 84 h 85"/>
                  <a:gd name="T8" fmla="*/ 24 w 54"/>
                  <a:gd name="T9" fmla="*/ 82 h 85"/>
                  <a:gd name="T10" fmla="*/ 27 w 54"/>
                  <a:gd name="T11" fmla="*/ 80 h 85"/>
                  <a:gd name="T12" fmla="*/ 30 w 54"/>
                  <a:gd name="T13" fmla="*/ 76 h 85"/>
                  <a:gd name="T14" fmla="*/ 53 w 54"/>
                  <a:gd name="T15" fmla="*/ 20 h 85"/>
                  <a:gd name="T16" fmla="*/ 54 w 54"/>
                  <a:gd name="T17" fmla="*/ 18 h 85"/>
                  <a:gd name="T18" fmla="*/ 54 w 54"/>
                  <a:gd name="T19" fmla="*/ 15 h 85"/>
                  <a:gd name="T20" fmla="*/ 54 w 54"/>
                  <a:gd name="T21" fmla="*/ 11 h 85"/>
                  <a:gd name="T22" fmla="*/ 53 w 54"/>
                  <a:gd name="T23" fmla="*/ 8 h 85"/>
                  <a:gd name="T24" fmla="*/ 52 w 54"/>
                  <a:gd name="T25" fmla="*/ 6 h 85"/>
                  <a:gd name="T26" fmla="*/ 50 w 54"/>
                  <a:gd name="T27" fmla="*/ 4 h 85"/>
                  <a:gd name="T28" fmla="*/ 48 w 54"/>
                  <a:gd name="T29" fmla="*/ 2 h 85"/>
                  <a:gd name="T30" fmla="*/ 44 w 54"/>
                  <a:gd name="T31" fmla="*/ 1 h 85"/>
                  <a:gd name="T32" fmla="*/ 42 w 54"/>
                  <a:gd name="T33" fmla="*/ 0 h 85"/>
                  <a:gd name="T34" fmla="*/ 39 w 54"/>
                  <a:gd name="T35" fmla="*/ 0 h 85"/>
                  <a:gd name="T36" fmla="*/ 36 w 54"/>
                  <a:gd name="T37" fmla="*/ 0 h 85"/>
                  <a:gd name="T38" fmla="*/ 34 w 54"/>
                  <a:gd name="T39" fmla="*/ 1 h 85"/>
                  <a:gd name="T40" fmla="*/ 30 w 54"/>
                  <a:gd name="T41" fmla="*/ 2 h 85"/>
                  <a:gd name="T42" fmla="*/ 28 w 54"/>
                  <a:gd name="T43" fmla="*/ 4 h 85"/>
                  <a:gd name="T44" fmla="*/ 27 w 54"/>
                  <a:gd name="T45" fmla="*/ 6 h 85"/>
                  <a:gd name="T46" fmla="*/ 25 w 54"/>
                  <a:gd name="T47" fmla="*/ 8 h 85"/>
                  <a:gd name="T48" fmla="*/ 3 w 54"/>
                  <a:gd name="T49" fmla="*/ 64 h 85"/>
                  <a:gd name="T50" fmla="*/ 1 w 54"/>
                  <a:gd name="T51" fmla="*/ 67 h 85"/>
                  <a:gd name="T52" fmla="*/ 0 w 54"/>
                  <a:gd name="T53" fmla="*/ 70 h 85"/>
                  <a:gd name="T54" fmla="*/ 1 w 54"/>
                  <a:gd name="T55" fmla="*/ 72 h 85"/>
                  <a:gd name="T56" fmla="*/ 3 w 54"/>
                  <a:gd name="T57" fmla="*/ 76 h 85"/>
                  <a:gd name="T58" fmla="*/ 4 w 54"/>
                  <a:gd name="T59" fmla="*/ 78 h 85"/>
                  <a:gd name="T60" fmla="*/ 6 w 54"/>
                  <a:gd name="T61" fmla="*/ 81 h 85"/>
                  <a:gd name="T62" fmla="*/ 8 w 54"/>
                  <a:gd name="T63" fmla="*/ 82 h 85"/>
                  <a:gd name="T64" fmla="*/ 10 w 54"/>
                  <a:gd name="T65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85">
                    <a:moveTo>
                      <a:pt x="10" y="84"/>
                    </a:moveTo>
                    <a:lnTo>
                      <a:pt x="13" y="84"/>
                    </a:lnTo>
                    <a:lnTo>
                      <a:pt x="16" y="85"/>
                    </a:lnTo>
                    <a:lnTo>
                      <a:pt x="21" y="84"/>
                    </a:lnTo>
                    <a:lnTo>
                      <a:pt x="24" y="82"/>
                    </a:lnTo>
                    <a:lnTo>
                      <a:pt x="27" y="80"/>
                    </a:lnTo>
                    <a:lnTo>
                      <a:pt x="30" y="76"/>
                    </a:lnTo>
                    <a:lnTo>
                      <a:pt x="53" y="20"/>
                    </a:lnTo>
                    <a:lnTo>
                      <a:pt x="54" y="18"/>
                    </a:lnTo>
                    <a:lnTo>
                      <a:pt x="54" y="15"/>
                    </a:lnTo>
                    <a:lnTo>
                      <a:pt x="54" y="11"/>
                    </a:lnTo>
                    <a:lnTo>
                      <a:pt x="53" y="8"/>
                    </a:lnTo>
                    <a:lnTo>
                      <a:pt x="52" y="6"/>
                    </a:lnTo>
                    <a:lnTo>
                      <a:pt x="50" y="4"/>
                    </a:lnTo>
                    <a:lnTo>
                      <a:pt x="48" y="2"/>
                    </a:lnTo>
                    <a:lnTo>
                      <a:pt x="44" y="1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4" y="1"/>
                    </a:lnTo>
                    <a:lnTo>
                      <a:pt x="30" y="2"/>
                    </a:lnTo>
                    <a:lnTo>
                      <a:pt x="28" y="4"/>
                    </a:lnTo>
                    <a:lnTo>
                      <a:pt x="27" y="6"/>
                    </a:lnTo>
                    <a:lnTo>
                      <a:pt x="25" y="8"/>
                    </a:lnTo>
                    <a:lnTo>
                      <a:pt x="3" y="64"/>
                    </a:lnTo>
                    <a:lnTo>
                      <a:pt x="1" y="67"/>
                    </a:lnTo>
                    <a:lnTo>
                      <a:pt x="0" y="70"/>
                    </a:lnTo>
                    <a:lnTo>
                      <a:pt x="1" y="72"/>
                    </a:lnTo>
                    <a:lnTo>
                      <a:pt x="3" y="76"/>
                    </a:lnTo>
                    <a:lnTo>
                      <a:pt x="4" y="78"/>
                    </a:lnTo>
                    <a:lnTo>
                      <a:pt x="6" y="81"/>
                    </a:lnTo>
                    <a:lnTo>
                      <a:pt x="8" y="82"/>
                    </a:lnTo>
                    <a:lnTo>
                      <a:pt x="1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5" name="Freeform 224">
                <a:extLst>
                  <a:ext uri="{FF2B5EF4-FFF2-40B4-BE49-F238E27FC236}">
                    <a16:creationId xmlns="" xmlns:a16="http://schemas.microsoft.com/office/drawing/2014/main" id="{2C29DCBD-F35F-475B-86D7-CA9ABFEDCE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14175" y="2897188"/>
                <a:ext cx="26988" cy="15875"/>
              </a:xfrm>
              <a:custGeom>
                <a:avLst/>
                <a:gdLst>
                  <a:gd name="T0" fmla="*/ 15 w 86"/>
                  <a:gd name="T1" fmla="*/ 52 h 52"/>
                  <a:gd name="T2" fmla="*/ 19 w 86"/>
                  <a:gd name="T3" fmla="*/ 52 h 52"/>
                  <a:gd name="T4" fmla="*/ 22 w 86"/>
                  <a:gd name="T5" fmla="*/ 51 h 52"/>
                  <a:gd name="T6" fmla="*/ 78 w 86"/>
                  <a:gd name="T7" fmla="*/ 29 h 52"/>
                  <a:gd name="T8" fmla="*/ 80 w 86"/>
                  <a:gd name="T9" fmla="*/ 27 h 52"/>
                  <a:gd name="T10" fmla="*/ 82 w 86"/>
                  <a:gd name="T11" fmla="*/ 25 h 52"/>
                  <a:gd name="T12" fmla="*/ 84 w 86"/>
                  <a:gd name="T13" fmla="*/ 23 h 52"/>
                  <a:gd name="T14" fmla="*/ 85 w 86"/>
                  <a:gd name="T15" fmla="*/ 20 h 52"/>
                  <a:gd name="T16" fmla="*/ 86 w 86"/>
                  <a:gd name="T17" fmla="*/ 18 h 52"/>
                  <a:gd name="T18" fmla="*/ 86 w 86"/>
                  <a:gd name="T19" fmla="*/ 15 h 52"/>
                  <a:gd name="T20" fmla="*/ 86 w 86"/>
                  <a:gd name="T21" fmla="*/ 11 h 52"/>
                  <a:gd name="T22" fmla="*/ 85 w 86"/>
                  <a:gd name="T23" fmla="*/ 9 h 52"/>
                  <a:gd name="T24" fmla="*/ 84 w 86"/>
                  <a:gd name="T25" fmla="*/ 6 h 52"/>
                  <a:gd name="T26" fmla="*/ 82 w 86"/>
                  <a:gd name="T27" fmla="*/ 4 h 52"/>
                  <a:gd name="T28" fmla="*/ 80 w 86"/>
                  <a:gd name="T29" fmla="*/ 2 h 52"/>
                  <a:gd name="T30" fmla="*/ 78 w 86"/>
                  <a:gd name="T31" fmla="*/ 1 h 52"/>
                  <a:gd name="T32" fmla="*/ 74 w 86"/>
                  <a:gd name="T33" fmla="*/ 0 h 52"/>
                  <a:gd name="T34" fmla="*/ 71 w 86"/>
                  <a:gd name="T35" fmla="*/ 0 h 52"/>
                  <a:gd name="T36" fmla="*/ 68 w 86"/>
                  <a:gd name="T37" fmla="*/ 0 h 52"/>
                  <a:gd name="T38" fmla="*/ 66 w 86"/>
                  <a:gd name="T39" fmla="*/ 1 h 52"/>
                  <a:gd name="T40" fmla="*/ 10 w 86"/>
                  <a:gd name="T41" fmla="*/ 23 h 52"/>
                  <a:gd name="T42" fmla="*/ 7 w 86"/>
                  <a:gd name="T43" fmla="*/ 25 h 52"/>
                  <a:gd name="T44" fmla="*/ 5 w 86"/>
                  <a:gd name="T45" fmla="*/ 27 h 52"/>
                  <a:gd name="T46" fmla="*/ 4 w 86"/>
                  <a:gd name="T47" fmla="*/ 30 h 52"/>
                  <a:gd name="T48" fmla="*/ 1 w 86"/>
                  <a:gd name="T49" fmla="*/ 32 h 52"/>
                  <a:gd name="T50" fmla="*/ 1 w 86"/>
                  <a:gd name="T51" fmla="*/ 35 h 52"/>
                  <a:gd name="T52" fmla="*/ 0 w 86"/>
                  <a:gd name="T53" fmla="*/ 37 h 52"/>
                  <a:gd name="T54" fmla="*/ 0 w 86"/>
                  <a:gd name="T55" fmla="*/ 40 h 52"/>
                  <a:gd name="T56" fmla="*/ 1 w 86"/>
                  <a:gd name="T57" fmla="*/ 44 h 52"/>
                  <a:gd name="T58" fmla="*/ 4 w 86"/>
                  <a:gd name="T59" fmla="*/ 47 h 52"/>
                  <a:gd name="T60" fmla="*/ 8 w 86"/>
                  <a:gd name="T61" fmla="*/ 50 h 52"/>
                  <a:gd name="T62" fmla="*/ 11 w 86"/>
                  <a:gd name="T63" fmla="*/ 52 h 52"/>
                  <a:gd name="T64" fmla="*/ 15 w 86"/>
                  <a:gd name="T6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6" h="52">
                    <a:moveTo>
                      <a:pt x="15" y="52"/>
                    </a:moveTo>
                    <a:lnTo>
                      <a:pt x="19" y="52"/>
                    </a:lnTo>
                    <a:lnTo>
                      <a:pt x="22" y="51"/>
                    </a:lnTo>
                    <a:lnTo>
                      <a:pt x="78" y="29"/>
                    </a:lnTo>
                    <a:lnTo>
                      <a:pt x="80" y="27"/>
                    </a:lnTo>
                    <a:lnTo>
                      <a:pt x="82" y="25"/>
                    </a:lnTo>
                    <a:lnTo>
                      <a:pt x="84" y="23"/>
                    </a:lnTo>
                    <a:lnTo>
                      <a:pt x="85" y="20"/>
                    </a:lnTo>
                    <a:lnTo>
                      <a:pt x="86" y="18"/>
                    </a:lnTo>
                    <a:lnTo>
                      <a:pt x="86" y="15"/>
                    </a:lnTo>
                    <a:lnTo>
                      <a:pt x="86" y="11"/>
                    </a:lnTo>
                    <a:lnTo>
                      <a:pt x="85" y="9"/>
                    </a:lnTo>
                    <a:lnTo>
                      <a:pt x="84" y="6"/>
                    </a:lnTo>
                    <a:lnTo>
                      <a:pt x="82" y="4"/>
                    </a:lnTo>
                    <a:lnTo>
                      <a:pt x="80" y="2"/>
                    </a:lnTo>
                    <a:lnTo>
                      <a:pt x="78" y="1"/>
                    </a:lnTo>
                    <a:lnTo>
                      <a:pt x="74" y="0"/>
                    </a:lnTo>
                    <a:lnTo>
                      <a:pt x="71" y="0"/>
                    </a:lnTo>
                    <a:lnTo>
                      <a:pt x="68" y="0"/>
                    </a:lnTo>
                    <a:lnTo>
                      <a:pt x="66" y="1"/>
                    </a:lnTo>
                    <a:lnTo>
                      <a:pt x="10" y="23"/>
                    </a:lnTo>
                    <a:lnTo>
                      <a:pt x="7" y="25"/>
                    </a:lnTo>
                    <a:lnTo>
                      <a:pt x="5" y="27"/>
                    </a:lnTo>
                    <a:lnTo>
                      <a:pt x="4" y="30"/>
                    </a:lnTo>
                    <a:lnTo>
                      <a:pt x="1" y="32"/>
                    </a:lnTo>
                    <a:lnTo>
                      <a:pt x="1" y="35"/>
                    </a:lnTo>
                    <a:lnTo>
                      <a:pt x="0" y="37"/>
                    </a:lnTo>
                    <a:lnTo>
                      <a:pt x="0" y="40"/>
                    </a:lnTo>
                    <a:lnTo>
                      <a:pt x="1" y="44"/>
                    </a:lnTo>
                    <a:lnTo>
                      <a:pt x="4" y="47"/>
                    </a:lnTo>
                    <a:lnTo>
                      <a:pt x="8" y="50"/>
                    </a:lnTo>
                    <a:lnTo>
                      <a:pt x="11" y="52"/>
                    </a:lnTo>
                    <a:lnTo>
                      <a:pt x="15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6" name="Freeform 225">
                <a:extLst>
                  <a:ext uri="{FF2B5EF4-FFF2-40B4-BE49-F238E27FC236}">
                    <a16:creationId xmlns="" xmlns:a16="http://schemas.microsoft.com/office/drawing/2014/main" id="{4F53262C-BCB6-4CF0-8188-EB991A9C91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20525" y="2936875"/>
                <a:ext cx="28575" cy="9525"/>
              </a:xfrm>
              <a:custGeom>
                <a:avLst/>
                <a:gdLst>
                  <a:gd name="T0" fmla="*/ 75 w 90"/>
                  <a:gd name="T1" fmla="*/ 0 h 30"/>
                  <a:gd name="T2" fmla="*/ 15 w 90"/>
                  <a:gd name="T3" fmla="*/ 0 h 30"/>
                  <a:gd name="T4" fmla="*/ 12 w 90"/>
                  <a:gd name="T5" fmla="*/ 0 h 30"/>
                  <a:gd name="T6" fmla="*/ 8 w 90"/>
                  <a:gd name="T7" fmla="*/ 1 h 30"/>
                  <a:gd name="T8" fmla="*/ 6 w 90"/>
                  <a:gd name="T9" fmla="*/ 2 h 30"/>
                  <a:gd name="T10" fmla="*/ 4 w 90"/>
                  <a:gd name="T11" fmla="*/ 4 h 30"/>
                  <a:gd name="T12" fmla="*/ 2 w 90"/>
                  <a:gd name="T13" fmla="*/ 7 h 30"/>
                  <a:gd name="T14" fmla="*/ 1 w 90"/>
                  <a:gd name="T15" fmla="*/ 10 h 30"/>
                  <a:gd name="T16" fmla="*/ 0 w 90"/>
                  <a:gd name="T17" fmla="*/ 12 h 30"/>
                  <a:gd name="T18" fmla="*/ 0 w 90"/>
                  <a:gd name="T19" fmla="*/ 15 h 30"/>
                  <a:gd name="T20" fmla="*/ 0 w 90"/>
                  <a:gd name="T21" fmla="*/ 18 h 30"/>
                  <a:gd name="T22" fmla="*/ 1 w 90"/>
                  <a:gd name="T23" fmla="*/ 22 h 30"/>
                  <a:gd name="T24" fmla="*/ 2 w 90"/>
                  <a:gd name="T25" fmla="*/ 24 h 30"/>
                  <a:gd name="T26" fmla="*/ 4 w 90"/>
                  <a:gd name="T27" fmla="*/ 26 h 30"/>
                  <a:gd name="T28" fmla="*/ 6 w 90"/>
                  <a:gd name="T29" fmla="*/ 28 h 30"/>
                  <a:gd name="T30" fmla="*/ 8 w 90"/>
                  <a:gd name="T31" fmla="*/ 29 h 30"/>
                  <a:gd name="T32" fmla="*/ 12 w 90"/>
                  <a:gd name="T33" fmla="*/ 30 h 30"/>
                  <a:gd name="T34" fmla="*/ 15 w 90"/>
                  <a:gd name="T35" fmla="*/ 30 h 30"/>
                  <a:gd name="T36" fmla="*/ 75 w 90"/>
                  <a:gd name="T37" fmla="*/ 30 h 30"/>
                  <a:gd name="T38" fmla="*/ 75 w 90"/>
                  <a:gd name="T39" fmla="*/ 30 h 30"/>
                  <a:gd name="T40" fmla="*/ 75 w 90"/>
                  <a:gd name="T41" fmla="*/ 30 h 30"/>
                  <a:gd name="T42" fmla="*/ 78 w 90"/>
                  <a:gd name="T43" fmla="*/ 30 h 30"/>
                  <a:gd name="T44" fmla="*/ 80 w 90"/>
                  <a:gd name="T45" fmla="*/ 29 h 30"/>
                  <a:gd name="T46" fmla="*/ 83 w 90"/>
                  <a:gd name="T47" fmla="*/ 28 h 30"/>
                  <a:gd name="T48" fmla="*/ 86 w 90"/>
                  <a:gd name="T49" fmla="*/ 26 h 30"/>
                  <a:gd name="T50" fmla="*/ 87 w 90"/>
                  <a:gd name="T51" fmla="*/ 24 h 30"/>
                  <a:gd name="T52" fmla="*/ 89 w 90"/>
                  <a:gd name="T53" fmla="*/ 22 h 30"/>
                  <a:gd name="T54" fmla="*/ 89 w 90"/>
                  <a:gd name="T55" fmla="*/ 18 h 30"/>
                  <a:gd name="T56" fmla="*/ 90 w 90"/>
                  <a:gd name="T57" fmla="*/ 15 h 30"/>
                  <a:gd name="T58" fmla="*/ 89 w 90"/>
                  <a:gd name="T59" fmla="*/ 12 h 30"/>
                  <a:gd name="T60" fmla="*/ 89 w 90"/>
                  <a:gd name="T61" fmla="*/ 10 h 30"/>
                  <a:gd name="T62" fmla="*/ 87 w 90"/>
                  <a:gd name="T63" fmla="*/ 7 h 30"/>
                  <a:gd name="T64" fmla="*/ 86 w 90"/>
                  <a:gd name="T65" fmla="*/ 4 h 30"/>
                  <a:gd name="T66" fmla="*/ 83 w 90"/>
                  <a:gd name="T67" fmla="*/ 2 h 30"/>
                  <a:gd name="T68" fmla="*/ 80 w 90"/>
                  <a:gd name="T69" fmla="*/ 1 h 30"/>
                  <a:gd name="T70" fmla="*/ 78 w 90"/>
                  <a:gd name="T71" fmla="*/ 0 h 30"/>
                  <a:gd name="T72" fmla="*/ 75 w 90"/>
                  <a:gd name="T7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0" h="30">
                    <a:moveTo>
                      <a:pt x="75" y="0"/>
                    </a:moveTo>
                    <a:lnTo>
                      <a:pt x="15" y="0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2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6" y="28"/>
                    </a:lnTo>
                    <a:lnTo>
                      <a:pt x="8" y="29"/>
                    </a:lnTo>
                    <a:lnTo>
                      <a:pt x="12" y="30"/>
                    </a:lnTo>
                    <a:lnTo>
                      <a:pt x="15" y="30"/>
                    </a:lnTo>
                    <a:lnTo>
                      <a:pt x="75" y="30"/>
                    </a:lnTo>
                    <a:lnTo>
                      <a:pt x="75" y="30"/>
                    </a:lnTo>
                    <a:lnTo>
                      <a:pt x="75" y="30"/>
                    </a:lnTo>
                    <a:lnTo>
                      <a:pt x="78" y="30"/>
                    </a:lnTo>
                    <a:lnTo>
                      <a:pt x="80" y="29"/>
                    </a:lnTo>
                    <a:lnTo>
                      <a:pt x="83" y="28"/>
                    </a:lnTo>
                    <a:lnTo>
                      <a:pt x="86" y="26"/>
                    </a:lnTo>
                    <a:lnTo>
                      <a:pt x="87" y="24"/>
                    </a:lnTo>
                    <a:lnTo>
                      <a:pt x="89" y="22"/>
                    </a:lnTo>
                    <a:lnTo>
                      <a:pt x="89" y="18"/>
                    </a:lnTo>
                    <a:lnTo>
                      <a:pt x="90" y="15"/>
                    </a:lnTo>
                    <a:lnTo>
                      <a:pt x="89" y="12"/>
                    </a:lnTo>
                    <a:lnTo>
                      <a:pt x="89" y="10"/>
                    </a:lnTo>
                    <a:lnTo>
                      <a:pt x="87" y="7"/>
                    </a:lnTo>
                    <a:lnTo>
                      <a:pt x="86" y="4"/>
                    </a:lnTo>
                    <a:lnTo>
                      <a:pt x="83" y="2"/>
                    </a:lnTo>
                    <a:lnTo>
                      <a:pt x="80" y="1"/>
                    </a:lnTo>
                    <a:lnTo>
                      <a:pt x="78" y="0"/>
                    </a:lnTo>
                    <a:lnTo>
                      <a:pt x="7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7" name="Freeform 226">
                <a:extLst>
                  <a:ext uri="{FF2B5EF4-FFF2-40B4-BE49-F238E27FC236}">
                    <a16:creationId xmlns="" xmlns:a16="http://schemas.microsoft.com/office/drawing/2014/main" id="{E90A1449-6F0D-4035-B93E-1C69D33280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14175" y="2970213"/>
                <a:ext cx="26988" cy="15875"/>
              </a:xfrm>
              <a:custGeom>
                <a:avLst/>
                <a:gdLst>
                  <a:gd name="T0" fmla="*/ 78 w 86"/>
                  <a:gd name="T1" fmla="*/ 24 h 53"/>
                  <a:gd name="T2" fmla="*/ 22 w 86"/>
                  <a:gd name="T3" fmla="*/ 1 h 53"/>
                  <a:gd name="T4" fmla="*/ 19 w 86"/>
                  <a:gd name="T5" fmla="*/ 0 h 53"/>
                  <a:gd name="T6" fmla="*/ 15 w 86"/>
                  <a:gd name="T7" fmla="*/ 0 h 53"/>
                  <a:gd name="T8" fmla="*/ 13 w 86"/>
                  <a:gd name="T9" fmla="*/ 0 h 53"/>
                  <a:gd name="T10" fmla="*/ 10 w 86"/>
                  <a:gd name="T11" fmla="*/ 1 h 53"/>
                  <a:gd name="T12" fmla="*/ 8 w 86"/>
                  <a:gd name="T13" fmla="*/ 2 h 53"/>
                  <a:gd name="T14" fmla="*/ 5 w 86"/>
                  <a:gd name="T15" fmla="*/ 4 h 53"/>
                  <a:gd name="T16" fmla="*/ 4 w 86"/>
                  <a:gd name="T17" fmla="*/ 7 h 53"/>
                  <a:gd name="T18" fmla="*/ 1 w 86"/>
                  <a:gd name="T19" fmla="*/ 9 h 53"/>
                  <a:gd name="T20" fmla="*/ 0 w 86"/>
                  <a:gd name="T21" fmla="*/ 12 h 53"/>
                  <a:gd name="T22" fmla="*/ 0 w 86"/>
                  <a:gd name="T23" fmla="*/ 15 h 53"/>
                  <a:gd name="T24" fmla="*/ 0 w 86"/>
                  <a:gd name="T25" fmla="*/ 18 h 53"/>
                  <a:gd name="T26" fmla="*/ 1 w 86"/>
                  <a:gd name="T27" fmla="*/ 21 h 53"/>
                  <a:gd name="T28" fmla="*/ 4 w 86"/>
                  <a:gd name="T29" fmla="*/ 23 h 53"/>
                  <a:gd name="T30" fmla="*/ 5 w 86"/>
                  <a:gd name="T31" fmla="*/ 26 h 53"/>
                  <a:gd name="T32" fmla="*/ 7 w 86"/>
                  <a:gd name="T33" fmla="*/ 27 h 53"/>
                  <a:gd name="T34" fmla="*/ 10 w 86"/>
                  <a:gd name="T35" fmla="*/ 29 h 53"/>
                  <a:gd name="T36" fmla="*/ 66 w 86"/>
                  <a:gd name="T37" fmla="*/ 52 h 53"/>
                  <a:gd name="T38" fmla="*/ 68 w 86"/>
                  <a:gd name="T39" fmla="*/ 53 h 53"/>
                  <a:gd name="T40" fmla="*/ 71 w 86"/>
                  <a:gd name="T41" fmla="*/ 53 h 53"/>
                  <a:gd name="T42" fmla="*/ 75 w 86"/>
                  <a:gd name="T43" fmla="*/ 53 h 53"/>
                  <a:gd name="T44" fmla="*/ 80 w 86"/>
                  <a:gd name="T45" fmla="*/ 51 h 53"/>
                  <a:gd name="T46" fmla="*/ 83 w 86"/>
                  <a:gd name="T47" fmla="*/ 47 h 53"/>
                  <a:gd name="T48" fmla="*/ 85 w 86"/>
                  <a:gd name="T49" fmla="*/ 44 h 53"/>
                  <a:gd name="T50" fmla="*/ 86 w 86"/>
                  <a:gd name="T51" fmla="*/ 41 h 53"/>
                  <a:gd name="T52" fmla="*/ 86 w 86"/>
                  <a:gd name="T53" fmla="*/ 38 h 53"/>
                  <a:gd name="T54" fmla="*/ 86 w 86"/>
                  <a:gd name="T55" fmla="*/ 34 h 53"/>
                  <a:gd name="T56" fmla="*/ 85 w 86"/>
                  <a:gd name="T57" fmla="*/ 32 h 53"/>
                  <a:gd name="T58" fmla="*/ 84 w 86"/>
                  <a:gd name="T59" fmla="*/ 30 h 53"/>
                  <a:gd name="T60" fmla="*/ 82 w 86"/>
                  <a:gd name="T61" fmla="*/ 27 h 53"/>
                  <a:gd name="T62" fmla="*/ 80 w 86"/>
                  <a:gd name="T63" fmla="*/ 26 h 53"/>
                  <a:gd name="T64" fmla="*/ 78 w 86"/>
                  <a:gd name="T65" fmla="*/ 24 h 53"/>
                  <a:gd name="T66" fmla="*/ 78 w 86"/>
                  <a:gd name="T67" fmla="*/ 2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6" h="53">
                    <a:moveTo>
                      <a:pt x="78" y="24"/>
                    </a:moveTo>
                    <a:lnTo>
                      <a:pt x="22" y="1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5" y="4"/>
                    </a:lnTo>
                    <a:lnTo>
                      <a:pt x="4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4" y="23"/>
                    </a:lnTo>
                    <a:lnTo>
                      <a:pt x="5" y="26"/>
                    </a:lnTo>
                    <a:lnTo>
                      <a:pt x="7" y="27"/>
                    </a:lnTo>
                    <a:lnTo>
                      <a:pt x="10" y="29"/>
                    </a:lnTo>
                    <a:lnTo>
                      <a:pt x="66" y="52"/>
                    </a:lnTo>
                    <a:lnTo>
                      <a:pt x="68" y="53"/>
                    </a:lnTo>
                    <a:lnTo>
                      <a:pt x="71" y="53"/>
                    </a:lnTo>
                    <a:lnTo>
                      <a:pt x="75" y="53"/>
                    </a:lnTo>
                    <a:lnTo>
                      <a:pt x="80" y="51"/>
                    </a:lnTo>
                    <a:lnTo>
                      <a:pt x="83" y="47"/>
                    </a:lnTo>
                    <a:lnTo>
                      <a:pt x="85" y="44"/>
                    </a:lnTo>
                    <a:lnTo>
                      <a:pt x="86" y="41"/>
                    </a:lnTo>
                    <a:lnTo>
                      <a:pt x="86" y="38"/>
                    </a:lnTo>
                    <a:lnTo>
                      <a:pt x="86" y="34"/>
                    </a:lnTo>
                    <a:lnTo>
                      <a:pt x="85" y="32"/>
                    </a:lnTo>
                    <a:lnTo>
                      <a:pt x="84" y="30"/>
                    </a:lnTo>
                    <a:lnTo>
                      <a:pt x="82" y="27"/>
                    </a:lnTo>
                    <a:lnTo>
                      <a:pt x="80" y="26"/>
                    </a:lnTo>
                    <a:lnTo>
                      <a:pt x="78" y="24"/>
                    </a:lnTo>
                    <a:lnTo>
                      <a:pt x="78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8" name="Freeform 227">
                <a:extLst>
                  <a:ext uri="{FF2B5EF4-FFF2-40B4-BE49-F238E27FC236}">
                    <a16:creationId xmlns="" xmlns:a16="http://schemas.microsoft.com/office/drawing/2014/main" id="{29598DE9-7B97-4790-9DBA-F5BA81D7E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37963" y="2970213"/>
                <a:ext cx="26988" cy="15875"/>
              </a:xfrm>
              <a:custGeom>
                <a:avLst/>
                <a:gdLst>
                  <a:gd name="T0" fmla="*/ 64 w 85"/>
                  <a:gd name="T1" fmla="*/ 1 h 53"/>
                  <a:gd name="T2" fmla="*/ 8 w 85"/>
                  <a:gd name="T3" fmla="*/ 24 h 53"/>
                  <a:gd name="T4" fmla="*/ 6 w 85"/>
                  <a:gd name="T5" fmla="*/ 26 h 53"/>
                  <a:gd name="T6" fmla="*/ 4 w 85"/>
                  <a:gd name="T7" fmla="*/ 27 h 53"/>
                  <a:gd name="T8" fmla="*/ 2 w 85"/>
                  <a:gd name="T9" fmla="*/ 29 h 53"/>
                  <a:gd name="T10" fmla="*/ 1 w 85"/>
                  <a:gd name="T11" fmla="*/ 32 h 53"/>
                  <a:gd name="T12" fmla="*/ 0 w 85"/>
                  <a:gd name="T13" fmla="*/ 34 h 53"/>
                  <a:gd name="T14" fmla="*/ 0 w 85"/>
                  <a:gd name="T15" fmla="*/ 38 h 53"/>
                  <a:gd name="T16" fmla="*/ 0 w 85"/>
                  <a:gd name="T17" fmla="*/ 41 h 53"/>
                  <a:gd name="T18" fmla="*/ 1 w 85"/>
                  <a:gd name="T19" fmla="*/ 44 h 53"/>
                  <a:gd name="T20" fmla="*/ 3 w 85"/>
                  <a:gd name="T21" fmla="*/ 47 h 53"/>
                  <a:gd name="T22" fmla="*/ 6 w 85"/>
                  <a:gd name="T23" fmla="*/ 51 h 53"/>
                  <a:gd name="T24" fmla="*/ 11 w 85"/>
                  <a:gd name="T25" fmla="*/ 53 h 53"/>
                  <a:gd name="T26" fmla="*/ 15 w 85"/>
                  <a:gd name="T27" fmla="*/ 53 h 53"/>
                  <a:gd name="T28" fmla="*/ 17 w 85"/>
                  <a:gd name="T29" fmla="*/ 53 h 53"/>
                  <a:gd name="T30" fmla="*/ 20 w 85"/>
                  <a:gd name="T31" fmla="*/ 52 h 53"/>
                  <a:gd name="T32" fmla="*/ 76 w 85"/>
                  <a:gd name="T33" fmla="*/ 29 h 53"/>
                  <a:gd name="T34" fmla="*/ 78 w 85"/>
                  <a:gd name="T35" fmla="*/ 27 h 53"/>
                  <a:gd name="T36" fmla="*/ 80 w 85"/>
                  <a:gd name="T37" fmla="*/ 26 h 53"/>
                  <a:gd name="T38" fmla="*/ 82 w 85"/>
                  <a:gd name="T39" fmla="*/ 23 h 53"/>
                  <a:gd name="T40" fmla="*/ 83 w 85"/>
                  <a:gd name="T41" fmla="*/ 21 h 53"/>
                  <a:gd name="T42" fmla="*/ 85 w 85"/>
                  <a:gd name="T43" fmla="*/ 18 h 53"/>
                  <a:gd name="T44" fmla="*/ 85 w 85"/>
                  <a:gd name="T45" fmla="*/ 15 h 53"/>
                  <a:gd name="T46" fmla="*/ 85 w 85"/>
                  <a:gd name="T47" fmla="*/ 12 h 53"/>
                  <a:gd name="T48" fmla="*/ 83 w 85"/>
                  <a:gd name="T49" fmla="*/ 9 h 53"/>
                  <a:gd name="T50" fmla="*/ 82 w 85"/>
                  <a:gd name="T51" fmla="*/ 7 h 53"/>
                  <a:gd name="T52" fmla="*/ 80 w 85"/>
                  <a:gd name="T53" fmla="*/ 4 h 53"/>
                  <a:gd name="T54" fmla="*/ 78 w 85"/>
                  <a:gd name="T55" fmla="*/ 2 h 53"/>
                  <a:gd name="T56" fmla="*/ 76 w 85"/>
                  <a:gd name="T57" fmla="*/ 1 h 53"/>
                  <a:gd name="T58" fmla="*/ 73 w 85"/>
                  <a:gd name="T59" fmla="*/ 0 h 53"/>
                  <a:gd name="T60" fmla="*/ 71 w 85"/>
                  <a:gd name="T61" fmla="*/ 0 h 53"/>
                  <a:gd name="T62" fmla="*/ 67 w 85"/>
                  <a:gd name="T63" fmla="*/ 0 h 53"/>
                  <a:gd name="T64" fmla="*/ 64 w 85"/>
                  <a:gd name="T65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5" h="53">
                    <a:moveTo>
                      <a:pt x="64" y="1"/>
                    </a:moveTo>
                    <a:lnTo>
                      <a:pt x="8" y="24"/>
                    </a:lnTo>
                    <a:lnTo>
                      <a:pt x="6" y="26"/>
                    </a:lnTo>
                    <a:lnTo>
                      <a:pt x="4" y="27"/>
                    </a:lnTo>
                    <a:lnTo>
                      <a:pt x="2" y="29"/>
                    </a:lnTo>
                    <a:lnTo>
                      <a:pt x="1" y="32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0" y="41"/>
                    </a:lnTo>
                    <a:lnTo>
                      <a:pt x="1" y="44"/>
                    </a:lnTo>
                    <a:lnTo>
                      <a:pt x="3" y="47"/>
                    </a:lnTo>
                    <a:lnTo>
                      <a:pt x="6" y="51"/>
                    </a:lnTo>
                    <a:lnTo>
                      <a:pt x="11" y="53"/>
                    </a:lnTo>
                    <a:lnTo>
                      <a:pt x="15" y="53"/>
                    </a:lnTo>
                    <a:lnTo>
                      <a:pt x="17" y="53"/>
                    </a:lnTo>
                    <a:lnTo>
                      <a:pt x="20" y="52"/>
                    </a:lnTo>
                    <a:lnTo>
                      <a:pt x="76" y="29"/>
                    </a:lnTo>
                    <a:lnTo>
                      <a:pt x="78" y="27"/>
                    </a:lnTo>
                    <a:lnTo>
                      <a:pt x="80" y="26"/>
                    </a:lnTo>
                    <a:lnTo>
                      <a:pt x="82" y="23"/>
                    </a:lnTo>
                    <a:lnTo>
                      <a:pt x="83" y="21"/>
                    </a:lnTo>
                    <a:lnTo>
                      <a:pt x="85" y="18"/>
                    </a:lnTo>
                    <a:lnTo>
                      <a:pt x="85" y="15"/>
                    </a:lnTo>
                    <a:lnTo>
                      <a:pt x="85" y="12"/>
                    </a:lnTo>
                    <a:lnTo>
                      <a:pt x="83" y="9"/>
                    </a:lnTo>
                    <a:lnTo>
                      <a:pt x="82" y="7"/>
                    </a:lnTo>
                    <a:lnTo>
                      <a:pt x="80" y="4"/>
                    </a:lnTo>
                    <a:lnTo>
                      <a:pt x="78" y="2"/>
                    </a:lnTo>
                    <a:lnTo>
                      <a:pt x="76" y="1"/>
                    </a:lnTo>
                    <a:lnTo>
                      <a:pt x="73" y="0"/>
                    </a:lnTo>
                    <a:lnTo>
                      <a:pt x="71" y="0"/>
                    </a:lnTo>
                    <a:lnTo>
                      <a:pt x="67" y="0"/>
                    </a:lnTo>
                    <a:lnTo>
                      <a:pt x="64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9" name="Freeform 228">
                <a:extLst>
                  <a:ext uri="{FF2B5EF4-FFF2-40B4-BE49-F238E27FC236}">
                    <a16:creationId xmlns="" xmlns:a16="http://schemas.microsoft.com/office/drawing/2014/main" id="{E28FA533-4004-439D-B2F2-2DD8817786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687175" y="2994025"/>
                <a:ext cx="104775" cy="38100"/>
              </a:xfrm>
              <a:custGeom>
                <a:avLst/>
                <a:gdLst>
                  <a:gd name="T0" fmla="*/ 301 w 331"/>
                  <a:gd name="T1" fmla="*/ 91 h 121"/>
                  <a:gd name="T2" fmla="*/ 30 w 331"/>
                  <a:gd name="T3" fmla="*/ 91 h 121"/>
                  <a:gd name="T4" fmla="*/ 30 w 331"/>
                  <a:gd name="T5" fmla="*/ 31 h 121"/>
                  <a:gd name="T6" fmla="*/ 301 w 331"/>
                  <a:gd name="T7" fmla="*/ 31 h 121"/>
                  <a:gd name="T8" fmla="*/ 301 w 331"/>
                  <a:gd name="T9" fmla="*/ 91 h 121"/>
                  <a:gd name="T10" fmla="*/ 316 w 331"/>
                  <a:gd name="T11" fmla="*/ 0 h 121"/>
                  <a:gd name="T12" fmla="*/ 15 w 331"/>
                  <a:gd name="T13" fmla="*/ 0 h 121"/>
                  <a:gd name="T14" fmla="*/ 12 w 331"/>
                  <a:gd name="T15" fmla="*/ 1 h 121"/>
                  <a:gd name="T16" fmla="*/ 9 w 331"/>
                  <a:gd name="T17" fmla="*/ 2 h 121"/>
                  <a:gd name="T18" fmla="*/ 7 w 331"/>
                  <a:gd name="T19" fmla="*/ 3 h 121"/>
                  <a:gd name="T20" fmla="*/ 5 w 331"/>
                  <a:gd name="T21" fmla="*/ 6 h 121"/>
                  <a:gd name="T22" fmla="*/ 2 w 331"/>
                  <a:gd name="T23" fmla="*/ 8 h 121"/>
                  <a:gd name="T24" fmla="*/ 1 w 331"/>
                  <a:gd name="T25" fmla="*/ 10 h 121"/>
                  <a:gd name="T26" fmla="*/ 0 w 331"/>
                  <a:gd name="T27" fmla="*/ 13 h 121"/>
                  <a:gd name="T28" fmla="*/ 0 w 331"/>
                  <a:gd name="T29" fmla="*/ 16 h 121"/>
                  <a:gd name="T30" fmla="*/ 0 w 331"/>
                  <a:gd name="T31" fmla="*/ 106 h 121"/>
                  <a:gd name="T32" fmla="*/ 0 w 331"/>
                  <a:gd name="T33" fmla="*/ 110 h 121"/>
                  <a:gd name="T34" fmla="*/ 1 w 331"/>
                  <a:gd name="T35" fmla="*/ 112 h 121"/>
                  <a:gd name="T36" fmla="*/ 2 w 331"/>
                  <a:gd name="T37" fmla="*/ 115 h 121"/>
                  <a:gd name="T38" fmla="*/ 5 w 331"/>
                  <a:gd name="T39" fmla="*/ 117 h 121"/>
                  <a:gd name="T40" fmla="*/ 7 w 331"/>
                  <a:gd name="T41" fmla="*/ 118 h 121"/>
                  <a:gd name="T42" fmla="*/ 9 w 331"/>
                  <a:gd name="T43" fmla="*/ 120 h 121"/>
                  <a:gd name="T44" fmla="*/ 12 w 331"/>
                  <a:gd name="T45" fmla="*/ 120 h 121"/>
                  <a:gd name="T46" fmla="*/ 15 w 331"/>
                  <a:gd name="T47" fmla="*/ 121 h 121"/>
                  <a:gd name="T48" fmla="*/ 316 w 331"/>
                  <a:gd name="T49" fmla="*/ 121 h 121"/>
                  <a:gd name="T50" fmla="*/ 319 w 331"/>
                  <a:gd name="T51" fmla="*/ 120 h 121"/>
                  <a:gd name="T52" fmla="*/ 322 w 331"/>
                  <a:gd name="T53" fmla="*/ 120 h 121"/>
                  <a:gd name="T54" fmla="*/ 324 w 331"/>
                  <a:gd name="T55" fmla="*/ 118 h 121"/>
                  <a:gd name="T56" fmla="*/ 326 w 331"/>
                  <a:gd name="T57" fmla="*/ 117 h 121"/>
                  <a:gd name="T58" fmla="*/ 328 w 331"/>
                  <a:gd name="T59" fmla="*/ 115 h 121"/>
                  <a:gd name="T60" fmla="*/ 330 w 331"/>
                  <a:gd name="T61" fmla="*/ 112 h 121"/>
                  <a:gd name="T62" fmla="*/ 331 w 331"/>
                  <a:gd name="T63" fmla="*/ 110 h 121"/>
                  <a:gd name="T64" fmla="*/ 331 w 331"/>
                  <a:gd name="T65" fmla="*/ 106 h 121"/>
                  <a:gd name="T66" fmla="*/ 331 w 331"/>
                  <a:gd name="T67" fmla="*/ 15 h 121"/>
                  <a:gd name="T68" fmla="*/ 331 w 331"/>
                  <a:gd name="T69" fmla="*/ 13 h 121"/>
                  <a:gd name="T70" fmla="*/ 330 w 331"/>
                  <a:gd name="T71" fmla="*/ 10 h 121"/>
                  <a:gd name="T72" fmla="*/ 328 w 331"/>
                  <a:gd name="T73" fmla="*/ 8 h 121"/>
                  <a:gd name="T74" fmla="*/ 326 w 331"/>
                  <a:gd name="T75" fmla="*/ 6 h 121"/>
                  <a:gd name="T76" fmla="*/ 324 w 331"/>
                  <a:gd name="T77" fmla="*/ 3 h 121"/>
                  <a:gd name="T78" fmla="*/ 322 w 331"/>
                  <a:gd name="T79" fmla="*/ 2 h 121"/>
                  <a:gd name="T80" fmla="*/ 319 w 331"/>
                  <a:gd name="T81" fmla="*/ 1 h 121"/>
                  <a:gd name="T82" fmla="*/ 316 w 331"/>
                  <a:gd name="T83" fmla="*/ 0 h 121"/>
                  <a:gd name="T84" fmla="*/ 316 w 331"/>
                  <a:gd name="T85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1" h="121">
                    <a:moveTo>
                      <a:pt x="301" y="91"/>
                    </a:moveTo>
                    <a:lnTo>
                      <a:pt x="30" y="91"/>
                    </a:lnTo>
                    <a:lnTo>
                      <a:pt x="30" y="31"/>
                    </a:lnTo>
                    <a:lnTo>
                      <a:pt x="301" y="31"/>
                    </a:lnTo>
                    <a:lnTo>
                      <a:pt x="301" y="91"/>
                    </a:lnTo>
                    <a:close/>
                    <a:moveTo>
                      <a:pt x="316" y="0"/>
                    </a:moveTo>
                    <a:lnTo>
                      <a:pt x="15" y="0"/>
                    </a:lnTo>
                    <a:lnTo>
                      <a:pt x="12" y="1"/>
                    </a:lnTo>
                    <a:lnTo>
                      <a:pt x="9" y="2"/>
                    </a:lnTo>
                    <a:lnTo>
                      <a:pt x="7" y="3"/>
                    </a:lnTo>
                    <a:lnTo>
                      <a:pt x="5" y="6"/>
                    </a:lnTo>
                    <a:lnTo>
                      <a:pt x="2" y="8"/>
                    </a:lnTo>
                    <a:lnTo>
                      <a:pt x="1" y="10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1" y="112"/>
                    </a:lnTo>
                    <a:lnTo>
                      <a:pt x="2" y="115"/>
                    </a:lnTo>
                    <a:lnTo>
                      <a:pt x="5" y="117"/>
                    </a:lnTo>
                    <a:lnTo>
                      <a:pt x="7" y="118"/>
                    </a:lnTo>
                    <a:lnTo>
                      <a:pt x="9" y="120"/>
                    </a:lnTo>
                    <a:lnTo>
                      <a:pt x="12" y="120"/>
                    </a:lnTo>
                    <a:lnTo>
                      <a:pt x="15" y="121"/>
                    </a:lnTo>
                    <a:lnTo>
                      <a:pt x="316" y="121"/>
                    </a:lnTo>
                    <a:lnTo>
                      <a:pt x="319" y="120"/>
                    </a:lnTo>
                    <a:lnTo>
                      <a:pt x="322" y="120"/>
                    </a:lnTo>
                    <a:lnTo>
                      <a:pt x="324" y="118"/>
                    </a:lnTo>
                    <a:lnTo>
                      <a:pt x="326" y="117"/>
                    </a:lnTo>
                    <a:lnTo>
                      <a:pt x="328" y="115"/>
                    </a:lnTo>
                    <a:lnTo>
                      <a:pt x="330" y="112"/>
                    </a:lnTo>
                    <a:lnTo>
                      <a:pt x="331" y="110"/>
                    </a:lnTo>
                    <a:lnTo>
                      <a:pt x="331" y="106"/>
                    </a:lnTo>
                    <a:lnTo>
                      <a:pt x="331" y="15"/>
                    </a:lnTo>
                    <a:lnTo>
                      <a:pt x="331" y="13"/>
                    </a:lnTo>
                    <a:lnTo>
                      <a:pt x="330" y="10"/>
                    </a:lnTo>
                    <a:lnTo>
                      <a:pt x="328" y="8"/>
                    </a:lnTo>
                    <a:lnTo>
                      <a:pt x="326" y="6"/>
                    </a:lnTo>
                    <a:lnTo>
                      <a:pt x="324" y="3"/>
                    </a:lnTo>
                    <a:lnTo>
                      <a:pt x="322" y="2"/>
                    </a:lnTo>
                    <a:lnTo>
                      <a:pt x="319" y="1"/>
                    </a:lnTo>
                    <a:lnTo>
                      <a:pt x="316" y="0"/>
                    </a:lnTo>
                    <a:lnTo>
                      <a:pt x="3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1D04323-F148-4813-A4A4-77280EEC657C}"/>
              </a:ext>
            </a:extLst>
          </p:cNvPr>
          <p:cNvGrpSpPr/>
          <p:nvPr/>
        </p:nvGrpSpPr>
        <p:grpSpPr>
          <a:xfrm>
            <a:off x="5610723" y="3420666"/>
            <a:ext cx="5748715" cy="311392"/>
            <a:chOff x="5610723" y="3622830"/>
            <a:chExt cx="5748715" cy="311392"/>
          </a:xfrm>
        </p:grpSpPr>
        <p:sp>
          <p:nvSpPr>
            <p:cNvPr id="391" name="Rectangle 390">
              <a:extLst>
                <a:ext uri="{FF2B5EF4-FFF2-40B4-BE49-F238E27FC236}">
                  <a16:creationId xmlns="" xmlns:a16="http://schemas.microsoft.com/office/drawing/2014/main" id="{3B7B98AF-ECBF-4B8A-832B-35BC2026241B}"/>
                </a:ext>
              </a:extLst>
            </p:cNvPr>
            <p:cNvSpPr/>
            <p:nvPr/>
          </p:nvSpPr>
          <p:spPr>
            <a:xfrm>
              <a:off x="6113547" y="3622830"/>
              <a:ext cx="5245891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83D65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Consistent quality and branding</a:t>
              </a:r>
            </a:p>
          </p:txBody>
        </p:sp>
        <p:grpSp>
          <p:nvGrpSpPr>
            <p:cNvPr id="450" name="Group 449">
              <a:extLst>
                <a:ext uri="{FF2B5EF4-FFF2-40B4-BE49-F238E27FC236}">
                  <a16:creationId xmlns="" xmlns:a16="http://schemas.microsoft.com/office/drawing/2014/main" id="{8EBD19F1-D3A7-41F2-BCA1-2DE7D88756A4}"/>
                </a:ext>
              </a:extLst>
            </p:cNvPr>
            <p:cNvGrpSpPr/>
            <p:nvPr/>
          </p:nvGrpSpPr>
          <p:grpSpPr>
            <a:xfrm>
              <a:off x="5610723" y="3650060"/>
              <a:ext cx="285750" cy="284162"/>
              <a:chOff x="7045325" y="1919288"/>
              <a:chExt cx="285750" cy="284162"/>
            </a:xfrm>
            <a:solidFill>
              <a:srgbClr val="083D65"/>
            </a:solidFill>
          </p:grpSpPr>
          <p:sp>
            <p:nvSpPr>
              <p:cNvPr id="451" name="Freeform 308">
                <a:extLst>
                  <a:ext uri="{FF2B5EF4-FFF2-40B4-BE49-F238E27FC236}">
                    <a16:creationId xmlns="" xmlns:a16="http://schemas.microsoft.com/office/drawing/2014/main" id="{5C4080E7-946C-4898-A09D-5177F6FA97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45325" y="1919288"/>
                <a:ext cx="285750" cy="284162"/>
              </a:xfrm>
              <a:custGeom>
                <a:avLst/>
                <a:gdLst>
                  <a:gd name="T0" fmla="*/ 718 w 897"/>
                  <a:gd name="T1" fmla="*/ 742 h 897"/>
                  <a:gd name="T2" fmla="*/ 658 w 897"/>
                  <a:gd name="T3" fmla="*/ 659 h 897"/>
                  <a:gd name="T4" fmla="*/ 750 w 897"/>
                  <a:gd name="T5" fmla="*/ 573 h 897"/>
                  <a:gd name="T6" fmla="*/ 136 w 897"/>
                  <a:gd name="T7" fmla="*/ 325 h 897"/>
                  <a:gd name="T8" fmla="*/ 154 w 897"/>
                  <a:gd name="T9" fmla="*/ 246 h 897"/>
                  <a:gd name="T10" fmla="*/ 190 w 897"/>
                  <a:gd name="T11" fmla="*/ 174 h 897"/>
                  <a:gd name="T12" fmla="*/ 242 w 897"/>
                  <a:gd name="T13" fmla="*/ 115 h 897"/>
                  <a:gd name="T14" fmla="*/ 307 w 897"/>
                  <a:gd name="T15" fmla="*/ 69 h 897"/>
                  <a:gd name="T16" fmla="*/ 381 w 897"/>
                  <a:gd name="T17" fmla="*/ 39 h 897"/>
                  <a:gd name="T18" fmla="*/ 463 w 897"/>
                  <a:gd name="T19" fmla="*/ 30 h 897"/>
                  <a:gd name="T20" fmla="*/ 545 w 897"/>
                  <a:gd name="T21" fmla="*/ 39 h 897"/>
                  <a:gd name="T22" fmla="*/ 620 w 897"/>
                  <a:gd name="T23" fmla="*/ 69 h 897"/>
                  <a:gd name="T24" fmla="*/ 684 w 897"/>
                  <a:gd name="T25" fmla="*/ 115 h 897"/>
                  <a:gd name="T26" fmla="*/ 735 w 897"/>
                  <a:gd name="T27" fmla="*/ 174 h 897"/>
                  <a:gd name="T28" fmla="*/ 772 w 897"/>
                  <a:gd name="T29" fmla="*/ 246 h 897"/>
                  <a:gd name="T30" fmla="*/ 790 w 897"/>
                  <a:gd name="T31" fmla="*/ 325 h 897"/>
                  <a:gd name="T32" fmla="*/ 788 w 897"/>
                  <a:gd name="T33" fmla="*/ 408 h 897"/>
                  <a:gd name="T34" fmla="*/ 766 w 897"/>
                  <a:gd name="T35" fmla="*/ 486 h 897"/>
                  <a:gd name="T36" fmla="*/ 727 w 897"/>
                  <a:gd name="T37" fmla="*/ 555 h 897"/>
                  <a:gd name="T38" fmla="*/ 672 w 897"/>
                  <a:gd name="T39" fmla="*/ 612 h 897"/>
                  <a:gd name="T40" fmla="*/ 606 w 897"/>
                  <a:gd name="T41" fmla="*/ 654 h 897"/>
                  <a:gd name="T42" fmla="*/ 529 w 897"/>
                  <a:gd name="T43" fmla="*/ 681 h 897"/>
                  <a:gd name="T44" fmla="*/ 447 w 897"/>
                  <a:gd name="T45" fmla="*/ 686 h 897"/>
                  <a:gd name="T46" fmla="*/ 365 w 897"/>
                  <a:gd name="T47" fmla="*/ 672 h 897"/>
                  <a:gd name="T48" fmla="*/ 293 w 897"/>
                  <a:gd name="T49" fmla="*/ 639 h 897"/>
                  <a:gd name="T50" fmla="*/ 231 w 897"/>
                  <a:gd name="T51" fmla="*/ 591 h 897"/>
                  <a:gd name="T52" fmla="*/ 182 w 897"/>
                  <a:gd name="T53" fmla="*/ 529 h 897"/>
                  <a:gd name="T54" fmla="*/ 149 w 897"/>
                  <a:gd name="T55" fmla="*/ 456 h 897"/>
                  <a:gd name="T56" fmla="*/ 134 w 897"/>
                  <a:gd name="T57" fmla="*/ 375 h 897"/>
                  <a:gd name="T58" fmla="*/ 176 w 897"/>
                  <a:gd name="T59" fmla="*/ 738 h 897"/>
                  <a:gd name="T60" fmla="*/ 163 w 897"/>
                  <a:gd name="T61" fmla="*/ 555 h 897"/>
                  <a:gd name="T62" fmla="*/ 254 w 897"/>
                  <a:gd name="T63" fmla="*/ 650 h 897"/>
                  <a:gd name="T64" fmla="*/ 895 w 897"/>
                  <a:gd name="T65" fmla="*/ 754 h 897"/>
                  <a:gd name="T66" fmla="*/ 808 w 897"/>
                  <a:gd name="T67" fmla="*/ 457 h 897"/>
                  <a:gd name="T68" fmla="*/ 821 w 897"/>
                  <a:gd name="T69" fmla="*/ 340 h 897"/>
                  <a:gd name="T70" fmla="*/ 806 w 897"/>
                  <a:gd name="T71" fmla="*/ 252 h 897"/>
                  <a:gd name="T72" fmla="*/ 770 w 897"/>
                  <a:gd name="T73" fmla="*/ 172 h 897"/>
                  <a:gd name="T74" fmla="*/ 716 w 897"/>
                  <a:gd name="T75" fmla="*/ 104 h 897"/>
                  <a:gd name="T76" fmla="*/ 649 w 897"/>
                  <a:gd name="T77" fmla="*/ 51 h 897"/>
                  <a:gd name="T78" fmla="*/ 570 w 897"/>
                  <a:gd name="T79" fmla="*/ 16 h 897"/>
                  <a:gd name="T80" fmla="*/ 482 w 897"/>
                  <a:gd name="T81" fmla="*/ 0 h 897"/>
                  <a:gd name="T82" fmla="*/ 391 w 897"/>
                  <a:gd name="T83" fmla="*/ 7 h 897"/>
                  <a:gd name="T84" fmla="*/ 308 w 897"/>
                  <a:gd name="T85" fmla="*/ 35 h 897"/>
                  <a:gd name="T86" fmla="*/ 235 w 897"/>
                  <a:gd name="T87" fmla="*/ 81 h 897"/>
                  <a:gd name="T88" fmla="*/ 176 w 897"/>
                  <a:gd name="T89" fmla="*/ 144 h 897"/>
                  <a:gd name="T90" fmla="*/ 132 w 897"/>
                  <a:gd name="T91" fmla="*/ 219 h 897"/>
                  <a:gd name="T92" fmla="*/ 109 w 897"/>
                  <a:gd name="T93" fmla="*/ 303 h 897"/>
                  <a:gd name="T94" fmla="*/ 107 w 897"/>
                  <a:gd name="T95" fmla="*/ 403 h 897"/>
                  <a:gd name="T96" fmla="*/ 137 w 897"/>
                  <a:gd name="T97" fmla="*/ 505 h 897"/>
                  <a:gd name="T98" fmla="*/ 1 w 897"/>
                  <a:gd name="T99" fmla="*/ 781 h 897"/>
                  <a:gd name="T100" fmla="*/ 18 w 897"/>
                  <a:gd name="T101" fmla="*/ 791 h 897"/>
                  <a:gd name="T102" fmla="*/ 203 w 897"/>
                  <a:gd name="T103" fmla="*/ 895 h 897"/>
                  <a:gd name="T104" fmla="*/ 216 w 897"/>
                  <a:gd name="T105" fmla="*/ 895 h 897"/>
                  <a:gd name="T106" fmla="*/ 407 w 897"/>
                  <a:gd name="T107" fmla="*/ 713 h 897"/>
                  <a:gd name="T108" fmla="*/ 488 w 897"/>
                  <a:gd name="T109" fmla="*/ 716 h 897"/>
                  <a:gd name="T110" fmla="*/ 676 w 897"/>
                  <a:gd name="T111" fmla="*/ 893 h 897"/>
                  <a:gd name="T112" fmla="*/ 688 w 897"/>
                  <a:gd name="T113" fmla="*/ 896 h 897"/>
                  <a:gd name="T114" fmla="*/ 743 w 897"/>
                  <a:gd name="T115" fmla="*/ 763 h 897"/>
                  <a:gd name="T116" fmla="*/ 895 w 897"/>
                  <a:gd name="T117" fmla="*/ 770 h 897"/>
                  <a:gd name="T118" fmla="*/ 895 w 897"/>
                  <a:gd name="T119" fmla="*/ 754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97" h="897">
                    <a:moveTo>
                      <a:pt x="733" y="732"/>
                    </a:moveTo>
                    <a:lnTo>
                      <a:pt x="729" y="732"/>
                    </a:lnTo>
                    <a:lnTo>
                      <a:pt x="724" y="734"/>
                    </a:lnTo>
                    <a:lnTo>
                      <a:pt x="720" y="738"/>
                    </a:lnTo>
                    <a:lnTo>
                      <a:pt x="718" y="742"/>
                    </a:lnTo>
                    <a:lnTo>
                      <a:pt x="682" y="847"/>
                    </a:lnTo>
                    <a:lnTo>
                      <a:pt x="590" y="694"/>
                    </a:lnTo>
                    <a:lnTo>
                      <a:pt x="614" y="684"/>
                    </a:lnTo>
                    <a:lnTo>
                      <a:pt x="636" y="672"/>
                    </a:lnTo>
                    <a:lnTo>
                      <a:pt x="658" y="659"/>
                    </a:lnTo>
                    <a:lnTo>
                      <a:pt x="679" y="645"/>
                    </a:lnTo>
                    <a:lnTo>
                      <a:pt x="699" y="628"/>
                    </a:lnTo>
                    <a:lnTo>
                      <a:pt x="717" y="611"/>
                    </a:lnTo>
                    <a:lnTo>
                      <a:pt x="734" y="592"/>
                    </a:lnTo>
                    <a:lnTo>
                      <a:pt x="750" y="573"/>
                    </a:lnTo>
                    <a:lnTo>
                      <a:pt x="853" y="744"/>
                    </a:lnTo>
                    <a:lnTo>
                      <a:pt x="733" y="732"/>
                    </a:lnTo>
                    <a:close/>
                    <a:moveTo>
                      <a:pt x="134" y="358"/>
                    </a:moveTo>
                    <a:lnTo>
                      <a:pt x="134" y="341"/>
                    </a:lnTo>
                    <a:lnTo>
                      <a:pt x="136" y="325"/>
                    </a:lnTo>
                    <a:lnTo>
                      <a:pt x="138" y="308"/>
                    </a:lnTo>
                    <a:lnTo>
                      <a:pt x="141" y="292"/>
                    </a:lnTo>
                    <a:lnTo>
                      <a:pt x="144" y="276"/>
                    </a:lnTo>
                    <a:lnTo>
                      <a:pt x="149" y="261"/>
                    </a:lnTo>
                    <a:lnTo>
                      <a:pt x="154" y="246"/>
                    </a:lnTo>
                    <a:lnTo>
                      <a:pt x="160" y="231"/>
                    </a:lnTo>
                    <a:lnTo>
                      <a:pt x="167" y="216"/>
                    </a:lnTo>
                    <a:lnTo>
                      <a:pt x="174" y="202"/>
                    </a:lnTo>
                    <a:lnTo>
                      <a:pt x="182" y="188"/>
                    </a:lnTo>
                    <a:lnTo>
                      <a:pt x="190" y="174"/>
                    </a:lnTo>
                    <a:lnTo>
                      <a:pt x="200" y="161"/>
                    </a:lnTo>
                    <a:lnTo>
                      <a:pt x="209" y="149"/>
                    </a:lnTo>
                    <a:lnTo>
                      <a:pt x="220" y="138"/>
                    </a:lnTo>
                    <a:lnTo>
                      <a:pt x="231" y="126"/>
                    </a:lnTo>
                    <a:lnTo>
                      <a:pt x="242" y="115"/>
                    </a:lnTo>
                    <a:lnTo>
                      <a:pt x="254" y="104"/>
                    </a:lnTo>
                    <a:lnTo>
                      <a:pt x="266" y="95"/>
                    </a:lnTo>
                    <a:lnTo>
                      <a:pt x="280" y="85"/>
                    </a:lnTo>
                    <a:lnTo>
                      <a:pt x="293" y="77"/>
                    </a:lnTo>
                    <a:lnTo>
                      <a:pt x="307" y="69"/>
                    </a:lnTo>
                    <a:lnTo>
                      <a:pt x="321" y="62"/>
                    </a:lnTo>
                    <a:lnTo>
                      <a:pt x="335" y="55"/>
                    </a:lnTo>
                    <a:lnTo>
                      <a:pt x="350" y="49"/>
                    </a:lnTo>
                    <a:lnTo>
                      <a:pt x="365" y="45"/>
                    </a:lnTo>
                    <a:lnTo>
                      <a:pt x="381" y="39"/>
                    </a:lnTo>
                    <a:lnTo>
                      <a:pt x="396" y="36"/>
                    </a:lnTo>
                    <a:lnTo>
                      <a:pt x="414" y="33"/>
                    </a:lnTo>
                    <a:lnTo>
                      <a:pt x="430" y="31"/>
                    </a:lnTo>
                    <a:lnTo>
                      <a:pt x="447" y="30"/>
                    </a:lnTo>
                    <a:lnTo>
                      <a:pt x="463" y="30"/>
                    </a:lnTo>
                    <a:lnTo>
                      <a:pt x="480" y="30"/>
                    </a:lnTo>
                    <a:lnTo>
                      <a:pt x="497" y="31"/>
                    </a:lnTo>
                    <a:lnTo>
                      <a:pt x="513" y="33"/>
                    </a:lnTo>
                    <a:lnTo>
                      <a:pt x="529" y="36"/>
                    </a:lnTo>
                    <a:lnTo>
                      <a:pt x="545" y="39"/>
                    </a:lnTo>
                    <a:lnTo>
                      <a:pt x="561" y="45"/>
                    </a:lnTo>
                    <a:lnTo>
                      <a:pt x="576" y="49"/>
                    </a:lnTo>
                    <a:lnTo>
                      <a:pt x="591" y="55"/>
                    </a:lnTo>
                    <a:lnTo>
                      <a:pt x="606" y="62"/>
                    </a:lnTo>
                    <a:lnTo>
                      <a:pt x="620" y="69"/>
                    </a:lnTo>
                    <a:lnTo>
                      <a:pt x="634" y="77"/>
                    </a:lnTo>
                    <a:lnTo>
                      <a:pt x="647" y="85"/>
                    </a:lnTo>
                    <a:lnTo>
                      <a:pt x="660" y="95"/>
                    </a:lnTo>
                    <a:lnTo>
                      <a:pt x="672" y="104"/>
                    </a:lnTo>
                    <a:lnTo>
                      <a:pt x="684" y="115"/>
                    </a:lnTo>
                    <a:lnTo>
                      <a:pt x="696" y="126"/>
                    </a:lnTo>
                    <a:lnTo>
                      <a:pt x="707" y="138"/>
                    </a:lnTo>
                    <a:lnTo>
                      <a:pt x="717" y="149"/>
                    </a:lnTo>
                    <a:lnTo>
                      <a:pt x="727" y="161"/>
                    </a:lnTo>
                    <a:lnTo>
                      <a:pt x="735" y="174"/>
                    </a:lnTo>
                    <a:lnTo>
                      <a:pt x="744" y="188"/>
                    </a:lnTo>
                    <a:lnTo>
                      <a:pt x="753" y="202"/>
                    </a:lnTo>
                    <a:lnTo>
                      <a:pt x="760" y="216"/>
                    </a:lnTo>
                    <a:lnTo>
                      <a:pt x="766" y="231"/>
                    </a:lnTo>
                    <a:lnTo>
                      <a:pt x="772" y="246"/>
                    </a:lnTo>
                    <a:lnTo>
                      <a:pt x="777" y="261"/>
                    </a:lnTo>
                    <a:lnTo>
                      <a:pt x="781" y="277"/>
                    </a:lnTo>
                    <a:lnTo>
                      <a:pt x="786" y="292"/>
                    </a:lnTo>
                    <a:lnTo>
                      <a:pt x="788" y="309"/>
                    </a:lnTo>
                    <a:lnTo>
                      <a:pt x="790" y="325"/>
                    </a:lnTo>
                    <a:lnTo>
                      <a:pt x="792" y="341"/>
                    </a:lnTo>
                    <a:lnTo>
                      <a:pt x="792" y="358"/>
                    </a:lnTo>
                    <a:lnTo>
                      <a:pt x="792" y="375"/>
                    </a:lnTo>
                    <a:lnTo>
                      <a:pt x="790" y="392"/>
                    </a:lnTo>
                    <a:lnTo>
                      <a:pt x="788" y="408"/>
                    </a:lnTo>
                    <a:lnTo>
                      <a:pt x="786" y="424"/>
                    </a:lnTo>
                    <a:lnTo>
                      <a:pt x="781" y="440"/>
                    </a:lnTo>
                    <a:lnTo>
                      <a:pt x="777" y="456"/>
                    </a:lnTo>
                    <a:lnTo>
                      <a:pt x="772" y="471"/>
                    </a:lnTo>
                    <a:lnTo>
                      <a:pt x="766" y="486"/>
                    </a:lnTo>
                    <a:lnTo>
                      <a:pt x="760" y="500"/>
                    </a:lnTo>
                    <a:lnTo>
                      <a:pt x="753" y="515"/>
                    </a:lnTo>
                    <a:lnTo>
                      <a:pt x="744" y="529"/>
                    </a:lnTo>
                    <a:lnTo>
                      <a:pt x="735" y="542"/>
                    </a:lnTo>
                    <a:lnTo>
                      <a:pt x="727" y="555"/>
                    </a:lnTo>
                    <a:lnTo>
                      <a:pt x="717" y="567"/>
                    </a:lnTo>
                    <a:lnTo>
                      <a:pt x="707" y="579"/>
                    </a:lnTo>
                    <a:lnTo>
                      <a:pt x="696" y="591"/>
                    </a:lnTo>
                    <a:lnTo>
                      <a:pt x="684" y="602"/>
                    </a:lnTo>
                    <a:lnTo>
                      <a:pt x="672" y="612"/>
                    </a:lnTo>
                    <a:lnTo>
                      <a:pt x="660" y="622"/>
                    </a:lnTo>
                    <a:lnTo>
                      <a:pt x="647" y="631"/>
                    </a:lnTo>
                    <a:lnTo>
                      <a:pt x="634" y="639"/>
                    </a:lnTo>
                    <a:lnTo>
                      <a:pt x="620" y="648"/>
                    </a:lnTo>
                    <a:lnTo>
                      <a:pt x="606" y="654"/>
                    </a:lnTo>
                    <a:lnTo>
                      <a:pt x="591" y="662"/>
                    </a:lnTo>
                    <a:lnTo>
                      <a:pt x="576" y="667"/>
                    </a:lnTo>
                    <a:lnTo>
                      <a:pt x="561" y="672"/>
                    </a:lnTo>
                    <a:lnTo>
                      <a:pt x="545" y="677"/>
                    </a:lnTo>
                    <a:lnTo>
                      <a:pt x="529" y="681"/>
                    </a:lnTo>
                    <a:lnTo>
                      <a:pt x="513" y="683"/>
                    </a:lnTo>
                    <a:lnTo>
                      <a:pt x="497" y="685"/>
                    </a:lnTo>
                    <a:lnTo>
                      <a:pt x="480" y="686"/>
                    </a:lnTo>
                    <a:lnTo>
                      <a:pt x="463" y="687"/>
                    </a:lnTo>
                    <a:lnTo>
                      <a:pt x="447" y="686"/>
                    </a:lnTo>
                    <a:lnTo>
                      <a:pt x="430" y="685"/>
                    </a:lnTo>
                    <a:lnTo>
                      <a:pt x="414" y="683"/>
                    </a:lnTo>
                    <a:lnTo>
                      <a:pt x="396" y="681"/>
                    </a:lnTo>
                    <a:lnTo>
                      <a:pt x="381" y="677"/>
                    </a:lnTo>
                    <a:lnTo>
                      <a:pt x="365" y="672"/>
                    </a:lnTo>
                    <a:lnTo>
                      <a:pt x="350" y="667"/>
                    </a:lnTo>
                    <a:lnTo>
                      <a:pt x="335" y="662"/>
                    </a:lnTo>
                    <a:lnTo>
                      <a:pt x="321" y="654"/>
                    </a:lnTo>
                    <a:lnTo>
                      <a:pt x="307" y="648"/>
                    </a:lnTo>
                    <a:lnTo>
                      <a:pt x="293" y="639"/>
                    </a:lnTo>
                    <a:lnTo>
                      <a:pt x="280" y="631"/>
                    </a:lnTo>
                    <a:lnTo>
                      <a:pt x="266" y="622"/>
                    </a:lnTo>
                    <a:lnTo>
                      <a:pt x="254" y="612"/>
                    </a:lnTo>
                    <a:lnTo>
                      <a:pt x="242" y="602"/>
                    </a:lnTo>
                    <a:lnTo>
                      <a:pt x="231" y="591"/>
                    </a:lnTo>
                    <a:lnTo>
                      <a:pt x="220" y="579"/>
                    </a:lnTo>
                    <a:lnTo>
                      <a:pt x="209" y="567"/>
                    </a:lnTo>
                    <a:lnTo>
                      <a:pt x="200" y="555"/>
                    </a:lnTo>
                    <a:lnTo>
                      <a:pt x="190" y="542"/>
                    </a:lnTo>
                    <a:lnTo>
                      <a:pt x="182" y="529"/>
                    </a:lnTo>
                    <a:lnTo>
                      <a:pt x="174" y="515"/>
                    </a:lnTo>
                    <a:lnTo>
                      <a:pt x="167" y="501"/>
                    </a:lnTo>
                    <a:lnTo>
                      <a:pt x="160" y="486"/>
                    </a:lnTo>
                    <a:lnTo>
                      <a:pt x="154" y="471"/>
                    </a:lnTo>
                    <a:lnTo>
                      <a:pt x="149" y="456"/>
                    </a:lnTo>
                    <a:lnTo>
                      <a:pt x="144" y="440"/>
                    </a:lnTo>
                    <a:lnTo>
                      <a:pt x="141" y="424"/>
                    </a:lnTo>
                    <a:lnTo>
                      <a:pt x="138" y="408"/>
                    </a:lnTo>
                    <a:lnTo>
                      <a:pt x="136" y="392"/>
                    </a:lnTo>
                    <a:lnTo>
                      <a:pt x="134" y="375"/>
                    </a:lnTo>
                    <a:lnTo>
                      <a:pt x="134" y="358"/>
                    </a:lnTo>
                    <a:lnTo>
                      <a:pt x="134" y="358"/>
                    </a:lnTo>
                    <a:close/>
                    <a:moveTo>
                      <a:pt x="214" y="849"/>
                    </a:moveTo>
                    <a:lnTo>
                      <a:pt x="178" y="742"/>
                    </a:lnTo>
                    <a:lnTo>
                      <a:pt x="176" y="738"/>
                    </a:lnTo>
                    <a:lnTo>
                      <a:pt x="172" y="734"/>
                    </a:lnTo>
                    <a:lnTo>
                      <a:pt x="167" y="732"/>
                    </a:lnTo>
                    <a:lnTo>
                      <a:pt x="161" y="732"/>
                    </a:lnTo>
                    <a:lnTo>
                      <a:pt x="45" y="756"/>
                    </a:lnTo>
                    <a:lnTo>
                      <a:pt x="163" y="555"/>
                    </a:lnTo>
                    <a:lnTo>
                      <a:pt x="178" y="576"/>
                    </a:lnTo>
                    <a:lnTo>
                      <a:pt x="195" y="596"/>
                    </a:lnTo>
                    <a:lnTo>
                      <a:pt x="214" y="616"/>
                    </a:lnTo>
                    <a:lnTo>
                      <a:pt x="233" y="634"/>
                    </a:lnTo>
                    <a:lnTo>
                      <a:pt x="254" y="650"/>
                    </a:lnTo>
                    <a:lnTo>
                      <a:pt x="277" y="665"/>
                    </a:lnTo>
                    <a:lnTo>
                      <a:pt x="300" y="678"/>
                    </a:lnTo>
                    <a:lnTo>
                      <a:pt x="324" y="689"/>
                    </a:lnTo>
                    <a:lnTo>
                      <a:pt x="214" y="849"/>
                    </a:lnTo>
                    <a:close/>
                    <a:moveTo>
                      <a:pt x="895" y="754"/>
                    </a:moveTo>
                    <a:lnTo>
                      <a:pt x="770" y="545"/>
                    </a:lnTo>
                    <a:lnTo>
                      <a:pt x="781" y="525"/>
                    </a:lnTo>
                    <a:lnTo>
                      <a:pt x="791" y="502"/>
                    </a:lnTo>
                    <a:lnTo>
                      <a:pt x="801" y="480"/>
                    </a:lnTo>
                    <a:lnTo>
                      <a:pt x="808" y="457"/>
                    </a:lnTo>
                    <a:lnTo>
                      <a:pt x="815" y="433"/>
                    </a:lnTo>
                    <a:lnTo>
                      <a:pt x="819" y="408"/>
                    </a:lnTo>
                    <a:lnTo>
                      <a:pt x="821" y="384"/>
                    </a:lnTo>
                    <a:lnTo>
                      <a:pt x="822" y="358"/>
                    </a:lnTo>
                    <a:lnTo>
                      <a:pt x="821" y="340"/>
                    </a:lnTo>
                    <a:lnTo>
                      <a:pt x="820" y="322"/>
                    </a:lnTo>
                    <a:lnTo>
                      <a:pt x="818" y="303"/>
                    </a:lnTo>
                    <a:lnTo>
                      <a:pt x="815" y="286"/>
                    </a:lnTo>
                    <a:lnTo>
                      <a:pt x="810" y="268"/>
                    </a:lnTo>
                    <a:lnTo>
                      <a:pt x="806" y="252"/>
                    </a:lnTo>
                    <a:lnTo>
                      <a:pt x="800" y="235"/>
                    </a:lnTo>
                    <a:lnTo>
                      <a:pt x="793" y="219"/>
                    </a:lnTo>
                    <a:lnTo>
                      <a:pt x="787" y="203"/>
                    </a:lnTo>
                    <a:lnTo>
                      <a:pt x="778" y="187"/>
                    </a:lnTo>
                    <a:lnTo>
                      <a:pt x="770" y="172"/>
                    </a:lnTo>
                    <a:lnTo>
                      <a:pt x="761" y="158"/>
                    </a:lnTo>
                    <a:lnTo>
                      <a:pt x="750" y="144"/>
                    </a:lnTo>
                    <a:lnTo>
                      <a:pt x="740" y="130"/>
                    </a:lnTo>
                    <a:lnTo>
                      <a:pt x="729" y="117"/>
                    </a:lnTo>
                    <a:lnTo>
                      <a:pt x="716" y="104"/>
                    </a:lnTo>
                    <a:lnTo>
                      <a:pt x="704" y="93"/>
                    </a:lnTo>
                    <a:lnTo>
                      <a:pt x="692" y="81"/>
                    </a:lnTo>
                    <a:lnTo>
                      <a:pt x="678" y="70"/>
                    </a:lnTo>
                    <a:lnTo>
                      <a:pt x="664" y="61"/>
                    </a:lnTo>
                    <a:lnTo>
                      <a:pt x="649" y="51"/>
                    </a:lnTo>
                    <a:lnTo>
                      <a:pt x="634" y="42"/>
                    </a:lnTo>
                    <a:lnTo>
                      <a:pt x="619" y="35"/>
                    </a:lnTo>
                    <a:lnTo>
                      <a:pt x="603" y="27"/>
                    </a:lnTo>
                    <a:lnTo>
                      <a:pt x="587" y="21"/>
                    </a:lnTo>
                    <a:lnTo>
                      <a:pt x="570" y="16"/>
                    </a:lnTo>
                    <a:lnTo>
                      <a:pt x="553" y="10"/>
                    </a:lnTo>
                    <a:lnTo>
                      <a:pt x="535" y="7"/>
                    </a:lnTo>
                    <a:lnTo>
                      <a:pt x="517" y="4"/>
                    </a:lnTo>
                    <a:lnTo>
                      <a:pt x="500" y="1"/>
                    </a:lnTo>
                    <a:lnTo>
                      <a:pt x="482" y="0"/>
                    </a:lnTo>
                    <a:lnTo>
                      <a:pt x="463" y="0"/>
                    </a:lnTo>
                    <a:lnTo>
                      <a:pt x="445" y="0"/>
                    </a:lnTo>
                    <a:lnTo>
                      <a:pt x="426" y="1"/>
                    </a:lnTo>
                    <a:lnTo>
                      <a:pt x="408" y="4"/>
                    </a:lnTo>
                    <a:lnTo>
                      <a:pt x="391" y="7"/>
                    </a:lnTo>
                    <a:lnTo>
                      <a:pt x="374" y="10"/>
                    </a:lnTo>
                    <a:lnTo>
                      <a:pt x="357" y="16"/>
                    </a:lnTo>
                    <a:lnTo>
                      <a:pt x="340" y="21"/>
                    </a:lnTo>
                    <a:lnTo>
                      <a:pt x="324" y="27"/>
                    </a:lnTo>
                    <a:lnTo>
                      <a:pt x="308" y="35"/>
                    </a:lnTo>
                    <a:lnTo>
                      <a:pt x="293" y="42"/>
                    </a:lnTo>
                    <a:lnTo>
                      <a:pt x="278" y="51"/>
                    </a:lnTo>
                    <a:lnTo>
                      <a:pt x="263" y="61"/>
                    </a:lnTo>
                    <a:lnTo>
                      <a:pt x="249" y="70"/>
                    </a:lnTo>
                    <a:lnTo>
                      <a:pt x="235" y="81"/>
                    </a:lnTo>
                    <a:lnTo>
                      <a:pt x="222" y="93"/>
                    </a:lnTo>
                    <a:lnTo>
                      <a:pt x="209" y="104"/>
                    </a:lnTo>
                    <a:lnTo>
                      <a:pt x="198" y="117"/>
                    </a:lnTo>
                    <a:lnTo>
                      <a:pt x="187" y="130"/>
                    </a:lnTo>
                    <a:lnTo>
                      <a:pt x="176" y="144"/>
                    </a:lnTo>
                    <a:lnTo>
                      <a:pt x="165" y="158"/>
                    </a:lnTo>
                    <a:lnTo>
                      <a:pt x="156" y="172"/>
                    </a:lnTo>
                    <a:lnTo>
                      <a:pt x="147" y="187"/>
                    </a:lnTo>
                    <a:lnTo>
                      <a:pt x="140" y="203"/>
                    </a:lnTo>
                    <a:lnTo>
                      <a:pt x="132" y="219"/>
                    </a:lnTo>
                    <a:lnTo>
                      <a:pt x="126" y="235"/>
                    </a:lnTo>
                    <a:lnTo>
                      <a:pt x="121" y="252"/>
                    </a:lnTo>
                    <a:lnTo>
                      <a:pt x="115" y="268"/>
                    </a:lnTo>
                    <a:lnTo>
                      <a:pt x="112" y="286"/>
                    </a:lnTo>
                    <a:lnTo>
                      <a:pt x="109" y="303"/>
                    </a:lnTo>
                    <a:lnTo>
                      <a:pt x="107" y="322"/>
                    </a:lnTo>
                    <a:lnTo>
                      <a:pt x="105" y="340"/>
                    </a:lnTo>
                    <a:lnTo>
                      <a:pt x="105" y="358"/>
                    </a:lnTo>
                    <a:lnTo>
                      <a:pt x="105" y="380"/>
                    </a:lnTo>
                    <a:lnTo>
                      <a:pt x="107" y="403"/>
                    </a:lnTo>
                    <a:lnTo>
                      <a:pt x="111" y="424"/>
                    </a:lnTo>
                    <a:lnTo>
                      <a:pt x="115" y="446"/>
                    </a:lnTo>
                    <a:lnTo>
                      <a:pt x="121" y="466"/>
                    </a:lnTo>
                    <a:lnTo>
                      <a:pt x="128" y="486"/>
                    </a:lnTo>
                    <a:lnTo>
                      <a:pt x="137" y="505"/>
                    </a:lnTo>
                    <a:lnTo>
                      <a:pt x="145" y="525"/>
                    </a:lnTo>
                    <a:lnTo>
                      <a:pt x="2" y="770"/>
                    </a:lnTo>
                    <a:lnTo>
                      <a:pt x="0" y="773"/>
                    </a:lnTo>
                    <a:lnTo>
                      <a:pt x="0" y="777"/>
                    </a:lnTo>
                    <a:lnTo>
                      <a:pt x="1" y="781"/>
                    </a:lnTo>
                    <a:lnTo>
                      <a:pt x="3" y="786"/>
                    </a:lnTo>
                    <a:lnTo>
                      <a:pt x="5" y="789"/>
                    </a:lnTo>
                    <a:lnTo>
                      <a:pt x="9" y="791"/>
                    </a:lnTo>
                    <a:lnTo>
                      <a:pt x="14" y="792"/>
                    </a:lnTo>
                    <a:lnTo>
                      <a:pt x="18" y="791"/>
                    </a:lnTo>
                    <a:lnTo>
                      <a:pt x="154" y="764"/>
                    </a:lnTo>
                    <a:lnTo>
                      <a:pt x="194" y="886"/>
                    </a:lnTo>
                    <a:lnTo>
                      <a:pt x="196" y="889"/>
                    </a:lnTo>
                    <a:lnTo>
                      <a:pt x="200" y="893"/>
                    </a:lnTo>
                    <a:lnTo>
                      <a:pt x="203" y="895"/>
                    </a:lnTo>
                    <a:lnTo>
                      <a:pt x="207" y="896"/>
                    </a:lnTo>
                    <a:lnTo>
                      <a:pt x="208" y="896"/>
                    </a:lnTo>
                    <a:lnTo>
                      <a:pt x="209" y="897"/>
                    </a:lnTo>
                    <a:lnTo>
                      <a:pt x="213" y="896"/>
                    </a:lnTo>
                    <a:lnTo>
                      <a:pt x="216" y="895"/>
                    </a:lnTo>
                    <a:lnTo>
                      <a:pt x="219" y="893"/>
                    </a:lnTo>
                    <a:lnTo>
                      <a:pt x="221" y="890"/>
                    </a:lnTo>
                    <a:lnTo>
                      <a:pt x="353" y="700"/>
                    </a:lnTo>
                    <a:lnTo>
                      <a:pt x="379" y="708"/>
                    </a:lnTo>
                    <a:lnTo>
                      <a:pt x="407" y="713"/>
                    </a:lnTo>
                    <a:lnTo>
                      <a:pt x="421" y="714"/>
                    </a:lnTo>
                    <a:lnTo>
                      <a:pt x="435" y="716"/>
                    </a:lnTo>
                    <a:lnTo>
                      <a:pt x="449" y="717"/>
                    </a:lnTo>
                    <a:lnTo>
                      <a:pt x="463" y="717"/>
                    </a:lnTo>
                    <a:lnTo>
                      <a:pt x="488" y="716"/>
                    </a:lnTo>
                    <a:lnTo>
                      <a:pt x="513" y="714"/>
                    </a:lnTo>
                    <a:lnTo>
                      <a:pt x="537" y="710"/>
                    </a:lnTo>
                    <a:lnTo>
                      <a:pt x="560" y="703"/>
                    </a:lnTo>
                    <a:lnTo>
                      <a:pt x="673" y="889"/>
                    </a:lnTo>
                    <a:lnTo>
                      <a:pt x="676" y="893"/>
                    </a:lnTo>
                    <a:lnTo>
                      <a:pt x="679" y="895"/>
                    </a:lnTo>
                    <a:lnTo>
                      <a:pt x="682" y="896"/>
                    </a:lnTo>
                    <a:lnTo>
                      <a:pt x="686" y="897"/>
                    </a:lnTo>
                    <a:lnTo>
                      <a:pt x="687" y="897"/>
                    </a:lnTo>
                    <a:lnTo>
                      <a:pt x="688" y="896"/>
                    </a:lnTo>
                    <a:lnTo>
                      <a:pt x="692" y="895"/>
                    </a:lnTo>
                    <a:lnTo>
                      <a:pt x="696" y="894"/>
                    </a:lnTo>
                    <a:lnTo>
                      <a:pt x="698" y="890"/>
                    </a:lnTo>
                    <a:lnTo>
                      <a:pt x="700" y="886"/>
                    </a:lnTo>
                    <a:lnTo>
                      <a:pt x="743" y="763"/>
                    </a:lnTo>
                    <a:lnTo>
                      <a:pt x="880" y="777"/>
                    </a:lnTo>
                    <a:lnTo>
                      <a:pt x="884" y="776"/>
                    </a:lnTo>
                    <a:lnTo>
                      <a:pt x="888" y="775"/>
                    </a:lnTo>
                    <a:lnTo>
                      <a:pt x="892" y="773"/>
                    </a:lnTo>
                    <a:lnTo>
                      <a:pt x="895" y="770"/>
                    </a:lnTo>
                    <a:lnTo>
                      <a:pt x="896" y="766"/>
                    </a:lnTo>
                    <a:lnTo>
                      <a:pt x="897" y="762"/>
                    </a:lnTo>
                    <a:lnTo>
                      <a:pt x="896" y="758"/>
                    </a:lnTo>
                    <a:lnTo>
                      <a:pt x="895" y="755"/>
                    </a:lnTo>
                    <a:lnTo>
                      <a:pt x="895" y="7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2" name="Freeform 309">
                <a:extLst>
                  <a:ext uri="{FF2B5EF4-FFF2-40B4-BE49-F238E27FC236}">
                    <a16:creationId xmlns="" xmlns:a16="http://schemas.microsoft.com/office/drawing/2014/main" id="{5D49FD2E-E1DF-42FC-B61A-E2B3A35197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35813" y="1976438"/>
                <a:ext cx="114300" cy="114300"/>
              </a:xfrm>
              <a:custGeom>
                <a:avLst/>
                <a:gdLst>
                  <a:gd name="T0" fmla="*/ 242 w 358"/>
                  <a:gd name="T1" fmla="*/ 201 h 359"/>
                  <a:gd name="T2" fmla="*/ 239 w 358"/>
                  <a:gd name="T3" fmla="*/ 209 h 359"/>
                  <a:gd name="T4" fmla="*/ 272 w 358"/>
                  <a:gd name="T5" fmla="*/ 308 h 359"/>
                  <a:gd name="T6" fmla="*/ 183 w 358"/>
                  <a:gd name="T7" fmla="*/ 255 h 359"/>
                  <a:gd name="T8" fmla="*/ 176 w 358"/>
                  <a:gd name="T9" fmla="*/ 255 h 359"/>
                  <a:gd name="T10" fmla="*/ 87 w 358"/>
                  <a:gd name="T11" fmla="*/ 308 h 359"/>
                  <a:gd name="T12" fmla="*/ 119 w 358"/>
                  <a:gd name="T13" fmla="*/ 209 h 359"/>
                  <a:gd name="T14" fmla="*/ 117 w 358"/>
                  <a:gd name="T15" fmla="*/ 201 h 359"/>
                  <a:gd name="T16" fmla="*/ 56 w 358"/>
                  <a:gd name="T17" fmla="*/ 149 h 359"/>
                  <a:gd name="T18" fmla="*/ 123 w 358"/>
                  <a:gd name="T19" fmla="*/ 149 h 359"/>
                  <a:gd name="T20" fmla="*/ 131 w 358"/>
                  <a:gd name="T21" fmla="*/ 145 h 359"/>
                  <a:gd name="T22" fmla="*/ 179 w 358"/>
                  <a:gd name="T23" fmla="*/ 48 h 359"/>
                  <a:gd name="T24" fmla="*/ 228 w 358"/>
                  <a:gd name="T25" fmla="*/ 145 h 359"/>
                  <a:gd name="T26" fmla="*/ 234 w 358"/>
                  <a:gd name="T27" fmla="*/ 149 h 359"/>
                  <a:gd name="T28" fmla="*/ 303 w 358"/>
                  <a:gd name="T29" fmla="*/ 149 h 359"/>
                  <a:gd name="T30" fmla="*/ 343 w 358"/>
                  <a:gd name="T31" fmla="*/ 119 h 359"/>
                  <a:gd name="T32" fmla="*/ 193 w 358"/>
                  <a:gd name="T33" fmla="*/ 8 h 359"/>
                  <a:gd name="T34" fmla="*/ 187 w 358"/>
                  <a:gd name="T35" fmla="*/ 2 h 359"/>
                  <a:gd name="T36" fmla="*/ 179 w 358"/>
                  <a:gd name="T37" fmla="*/ 0 h 359"/>
                  <a:gd name="T38" fmla="*/ 171 w 358"/>
                  <a:gd name="T39" fmla="*/ 2 h 359"/>
                  <a:gd name="T40" fmla="*/ 166 w 358"/>
                  <a:gd name="T41" fmla="*/ 8 h 359"/>
                  <a:gd name="T42" fmla="*/ 15 w 358"/>
                  <a:gd name="T43" fmla="*/ 119 h 359"/>
                  <a:gd name="T44" fmla="*/ 7 w 358"/>
                  <a:gd name="T45" fmla="*/ 122 h 359"/>
                  <a:gd name="T46" fmla="*/ 0 w 358"/>
                  <a:gd name="T47" fmla="*/ 130 h 359"/>
                  <a:gd name="T48" fmla="*/ 0 w 358"/>
                  <a:gd name="T49" fmla="*/ 138 h 359"/>
                  <a:gd name="T50" fmla="*/ 6 w 358"/>
                  <a:gd name="T51" fmla="*/ 146 h 359"/>
                  <a:gd name="T52" fmla="*/ 45 w 358"/>
                  <a:gd name="T53" fmla="*/ 339 h 359"/>
                  <a:gd name="T54" fmla="*/ 45 w 358"/>
                  <a:gd name="T55" fmla="*/ 348 h 359"/>
                  <a:gd name="T56" fmla="*/ 50 w 358"/>
                  <a:gd name="T57" fmla="*/ 355 h 359"/>
                  <a:gd name="T58" fmla="*/ 59 w 358"/>
                  <a:gd name="T59" fmla="*/ 359 h 359"/>
                  <a:gd name="T60" fmla="*/ 68 w 358"/>
                  <a:gd name="T61" fmla="*/ 356 h 359"/>
                  <a:gd name="T62" fmla="*/ 291 w 358"/>
                  <a:gd name="T63" fmla="*/ 356 h 359"/>
                  <a:gd name="T64" fmla="*/ 299 w 358"/>
                  <a:gd name="T65" fmla="*/ 359 h 359"/>
                  <a:gd name="T66" fmla="*/ 308 w 358"/>
                  <a:gd name="T67" fmla="*/ 355 h 359"/>
                  <a:gd name="T68" fmla="*/ 313 w 358"/>
                  <a:gd name="T69" fmla="*/ 348 h 359"/>
                  <a:gd name="T70" fmla="*/ 312 w 358"/>
                  <a:gd name="T71" fmla="*/ 339 h 359"/>
                  <a:gd name="T72" fmla="*/ 353 w 358"/>
                  <a:gd name="T73" fmla="*/ 146 h 359"/>
                  <a:gd name="T74" fmla="*/ 358 w 358"/>
                  <a:gd name="T75" fmla="*/ 138 h 359"/>
                  <a:gd name="T76" fmla="*/ 357 w 358"/>
                  <a:gd name="T77" fmla="*/ 130 h 359"/>
                  <a:gd name="T78" fmla="*/ 352 w 358"/>
                  <a:gd name="T79" fmla="*/ 122 h 359"/>
                  <a:gd name="T80" fmla="*/ 343 w 358"/>
                  <a:gd name="T81" fmla="*/ 119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58" h="359">
                    <a:moveTo>
                      <a:pt x="244" y="197"/>
                    </a:moveTo>
                    <a:lnTo>
                      <a:pt x="242" y="201"/>
                    </a:lnTo>
                    <a:lnTo>
                      <a:pt x="240" y="205"/>
                    </a:lnTo>
                    <a:lnTo>
                      <a:pt x="239" y="209"/>
                    </a:lnTo>
                    <a:lnTo>
                      <a:pt x="240" y="214"/>
                    </a:lnTo>
                    <a:lnTo>
                      <a:pt x="272" y="308"/>
                    </a:lnTo>
                    <a:lnTo>
                      <a:pt x="187" y="256"/>
                    </a:lnTo>
                    <a:lnTo>
                      <a:pt x="183" y="255"/>
                    </a:lnTo>
                    <a:lnTo>
                      <a:pt x="179" y="254"/>
                    </a:lnTo>
                    <a:lnTo>
                      <a:pt x="176" y="255"/>
                    </a:lnTo>
                    <a:lnTo>
                      <a:pt x="171" y="256"/>
                    </a:lnTo>
                    <a:lnTo>
                      <a:pt x="87" y="308"/>
                    </a:lnTo>
                    <a:lnTo>
                      <a:pt x="119" y="214"/>
                    </a:lnTo>
                    <a:lnTo>
                      <a:pt x="119" y="209"/>
                    </a:lnTo>
                    <a:lnTo>
                      <a:pt x="119" y="205"/>
                    </a:lnTo>
                    <a:lnTo>
                      <a:pt x="117" y="201"/>
                    </a:lnTo>
                    <a:lnTo>
                      <a:pt x="114" y="197"/>
                    </a:lnTo>
                    <a:lnTo>
                      <a:pt x="56" y="149"/>
                    </a:lnTo>
                    <a:lnTo>
                      <a:pt x="119" y="149"/>
                    </a:lnTo>
                    <a:lnTo>
                      <a:pt x="123" y="149"/>
                    </a:lnTo>
                    <a:lnTo>
                      <a:pt x="127" y="147"/>
                    </a:lnTo>
                    <a:lnTo>
                      <a:pt x="131" y="145"/>
                    </a:lnTo>
                    <a:lnTo>
                      <a:pt x="133" y="141"/>
                    </a:lnTo>
                    <a:lnTo>
                      <a:pt x="179" y="48"/>
                    </a:lnTo>
                    <a:lnTo>
                      <a:pt x="226" y="141"/>
                    </a:lnTo>
                    <a:lnTo>
                      <a:pt x="228" y="145"/>
                    </a:lnTo>
                    <a:lnTo>
                      <a:pt x="231" y="147"/>
                    </a:lnTo>
                    <a:lnTo>
                      <a:pt x="234" y="149"/>
                    </a:lnTo>
                    <a:lnTo>
                      <a:pt x="239" y="149"/>
                    </a:lnTo>
                    <a:lnTo>
                      <a:pt x="303" y="149"/>
                    </a:lnTo>
                    <a:lnTo>
                      <a:pt x="244" y="197"/>
                    </a:lnTo>
                    <a:close/>
                    <a:moveTo>
                      <a:pt x="343" y="119"/>
                    </a:moveTo>
                    <a:lnTo>
                      <a:pt x="248" y="119"/>
                    </a:lnTo>
                    <a:lnTo>
                      <a:pt x="193" y="8"/>
                    </a:lnTo>
                    <a:lnTo>
                      <a:pt x="191" y="5"/>
                    </a:lnTo>
                    <a:lnTo>
                      <a:pt x="187" y="2"/>
                    </a:lnTo>
                    <a:lnTo>
                      <a:pt x="183" y="0"/>
                    </a:lnTo>
                    <a:lnTo>
                      <a:pt x="179" y="0"/>
                    </a:lnTo>
                    <a:lnTo>
                      <a:pt x="176" y="0"/>
                    </a:lnTo>
                    <a:lnTo>
                      <a:pt x="171" y="2"/>
                    </a:lnTo>
                    <a:lnTo>
                      <a:pt x="168" y="5"/>
                    </a:lnTo>
                    <a:lnTo>
                      <a:pt x="166" y="8"/>
                    </a:lnTo>
                    <a:lnTo>
                      <a:pt x="110" y="119"/>
                    </a:lnTo>
                    <a:lnTo>
                      <a:pt x="15" y="119"/>
                    </a:lnTo>
                    <a:lnTo>
                      <a:pt x="10" y="120"/>
                    </a:lnTo>
                    <a:lnTo>
                      <a:pt x="7" y="122"/>
                    </a:lnTo>
                    <a:lnTo>
                      <a:pt x="3" y="125"/>
                    </a:lnTo>
                    <a:lnTo>
                      <a:pt x="0" y="130"/>
                    </a:lnTo>
                    <a:lnTo>
                      <a:pt x="0" y="134"/>
                    </a:lnTo>
                    <a:lnTo>
                      <a:pt x="0" y="138"/>
                    </a:lnTo>
                    <a:lnTo>
                      <a:pt x="2" y="143"/>
                    </a:lnTo>
                    <a:lnTo>
                      <a:pt x="6" y="146"/>
                    </a:lnTo>
                    <a:lnTo>
                      <a:pt x="87" y="214"/>
                    </a:lnTo>
                    <a:lnTo>
                      <a:pt x="45" y="339"/>
                    </a:lnTo>
                    <a:lnTo>
                      <a:pt x="45" y="344"/>
                    </a:lnTo>
                    <a:lnTo>
                      <a:pt x="45" y="348"/>
                    </a:lnTo>
                    <a:lnTo>
                      <a:pt x="47" y="352"/>
                    </a:lnTo>
                    <a:lnTo>
                      <a:pt x="50" y="355"/>
                    </a:lnTo>
                    <a:lnTo>
                      <a:pt x="55" y="357"/>
                    </a:lnTo>
                    <a:lnTo>
                      <a:pt x="59" y="359"/>
                    </a:lnTo>
                    <a:lnTo>
                      <a:pt x="63" y="359"/>
                    </a:lnTo>
                    <a:lnTo>
                      <a:pt x="68" y="356"/>
                    </a:lnTo>
                    <a:lnTo>
                      <a:pt x="179" y="287"/>
                    </a:lnTo>
                    <a:lnTo>
                      <a:pt x="291" y="356"/>
                    </a:lnTo>
                    <a:lnTo>
                      <a:pt x="294" y="359"/>
                    </a:lnTo>
                    <a:lnTo>
                      <a:pt x="299" y="359"/>
                    </a:lnTo>
                    <a:lnTo>
                      <a:pt x="304" y="357"/>
                    </a:lnTo>
                    <a:lnTo>
                      <a:pt x="308" y="355"/>
                    </a:lnTo>
                    <a:lnTo>
                      <a:pt x="311" y="352"/>
                    </a:lnTo>
                    <a:lnTo>
                      <a:pt x="313" y="348"/>
                    </a:lnTo>
                    <a:lnTo>
                      <a:pt x="313" y="344"/>
                    </a:lnTo>
                    <a:lnTo>
                      <a:pt x="312" y="339"/>
                    </a:lnTo>
                    <a:lnTo>
                      <a:pt x="272" y="214"/>
                    </a:lnTo>
                    <a:lnTo>
                      <a:pt x="353" y="146"/>
                    </a:lnTo>
                    <a:lnTo>
                      <a:pt x="356" y="143"/>
                    </a:lnTo>
                    <a:lnTo>
                      <a:pt x="358" y="138"/>
                    </a:lnTo>
                    <a:lnTo>
                      <a:pt x="358" y="134"/>
                    </a:lnTo>
                    <a:lnTo>
                      <a:pt x="357" y="130"/>
                    </a:lnTo>
                    <a:lnTo>
                      <a:pt x="355" y="125"/>
                    </a:lnTo>
                    <a:lnTo>
                      <a:pt x="352" y="122"/>
                    </a:lnTo>
                    <a:lnTo>
                      <a:pt x="348" y="120"/>
                    </a:lnTo>
                    <a:lnTo>
                      <a:pt x="343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1EEB67F-F3EC-4AF9-A3B6-973E3450F9A9}"/>
              </a:ext>
            </a:extLst>
          </p:cNvPr>
          <p:cNvGrpSpPr/>
          <p:nvPr/>
        </p:nvGrpSpPr>
        <p:grpSpPr>
          <a:xfrm>
            <a:off x="5610723" y="3989653"/>
            <a:ext cx="5748715" cy="287557"/>
            <a:chOff x="5610723" y="4292791"/>
            <a:chExt cx="5748715" cy="287557"/>
          </a:xfrm>
        </p:grpSpPr>
        <p:sp>
          <p:nvSpPr>
            <p:cNvPr id="392" name="Rectangle 391">
              <a:extLst>
                <a:ext uri="{FF2B5EF4-FFF2-40B4-BE49-F238E27FC236}">
                  <a16:creationId xmlns="" xmlns:a16="http://schemas.microsoft.com/office/drawing/2014/main" id="{220A58F9-A733-46CA-9E6D-317302465099}"/>
                </a:ext>
              </a:extLst>
            </p:cNvPr>
            <p:cNvSpPr/>
            <p:nvPr/>
          </p:nvSpPr>
          <p:spPr>
            <a:xfrm>
              <a:off x="6113547" y="4292791"/>
              <a:ext cx="5245891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83D65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Impactful communication</a:t>
              </a:r>
            </a:p>
          </p:txBody>
        </p:sp>
        <p:grpSp>
          <p:nvGrpSpPr>
            <p:cNvPr id="453" name="Group 452">
              <a:extLst>
                <a:ext uri="{FF2B5EF4-FFF2-40B4-BE49-F238E27FC236}">
                  <a16:creationId xmlns="" xmlns:a16="http://schemas.microsoft.com/office/drawing/2014/main" id="{50B79DEF-03CF-4FE0-AD55-1E954F0DFB21}"/>
                </a:ext>
              </a:extLst>
            </p:cNvPr>
            <p:cNvGrpSpPr/>
            <p:nvPr/>
          </p:nvGrpSpPr>
          <p:grpSpPr>
            <a:xfrm>
              <a:off x="5610723" y="4294598"/>
              <a:ext cx="285750" cy="285750"/>
              <a:chOff x="4319588" y="3074988"/>
              <a:chExt cx="285750" cy="285750"/>
            </a:xfrm>
            <a:solidFill>
              <a:srgbClr val="083D65"/>
            </a:solidFill>
          </p:grpSpPr>
          <p:sp>
            <p:nvSpPr>
              <p:cNvPr id="454" name="Freeform 103">
                <a:extLst>
                  <a:ext uri="{FF2B5EF4-FFF2-40B4-BE49-F238E27FC236}">
                    <a16:creationId xmlns="" xmlns:a16="http://schemas.microsoft.com/office/drawing/2014/main" id="{C542C826-2E09-4244-832C-1844B299D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9588" y="3074988"/>
                <a:ext cx="261938" cy="238125"/>
              </a:xfrm>
              <a:custGeom>
                <a:avLst/>
                <a:gdLst>
                  <a:gd name="T0" fmla="*/ 465 w 825"/>
                  <a:gd name="T1" fmla="*/ 33 h 750"/>
                  <a:gd name="T2" fmla="*/ 538 w 825"/>
                  <a:gd name="T3" fmla="*/ 48 h 750"/>
                  <a:gd name="T4" fmla="*/ 606 w 825"/>
                  <a:gd name="T5" fmla="*/ 75 h 750"/>
                  <a:gd name="T6" fmla="*/ 666 w 825"/>
                  <a:gd name="T7" fmla="*/ 110 h 750"/>
                  <a:gd name="T8" fmla="*/ 717 w 825"/>
                  <a:gd name="T9" fmla="*/ 154 h 750"/>
                  <a:gd name="T10" fmla="*/ 757 w 825"/>
                  <a:gd name="T11" fmla="*/ 204 h 750"/>
                  <a:gd name="T12" fmla="*/ 783 w 825"/>
                  <a:gd name="T13" fmla="*/ 261 h 750"/>
                  <a:gd name="T14" fmla="*/ 795 w 825"/>
                  <a:gd name="T15" fmla="*/ 321 h 750"/>
                  <a:gd name="T16" fmla="*/ 792 w 825"/>
                  <a:gd name="T17" fmla="*/ 378 h 750"/>
                  <a:gd name="T18" fmla="*/ 824 w 825"/>
                  <a:gd name="T19" fmla="*/ 367 h 750"/>
                  <a:gd name="T20" fmla="*/ 823 w 825"/>
                  <a:gd name="T21" fmla="*/ 303 h 750"/>
                  <a:gd name="T22" fmla="*/ 806 w 825"/>
                  <a:gd name="T23" fmla="*/ 237 h 750"/>
                  <a:gd name="T24" fmla="*/ 774 w 825"/>
                  <a:gd name="T25" fmla="*/ 177 h 750"/>
                  <a:gd name="T26" fmla="*/ 728 w 825"/>
                  <a:gd name="T27" fmla="*/ 124 h 750"/>
                  <a:gd name="T28" fmla="*/ 671 w 825"/>
                  <a:gd name="T29" fmla="*/ 78 h 750"/>
                  <a:gd name="T30" fmla="*/ 604 w 825"/>
                  <a:gd name="T31" fmla="*/ 40 h 750"/>
                  <a:gd name="T32" fmla="*/ 529 w 825"/>
                  <a:gd name="T33" fmla="*/ 15 h 750"/>
                  <a:gd name="T34" fmla="*/ 447 w 825"/>
                  <a:gd name="T35" fmla="*/ 1 h 750"/>
                  <a:gd name="T36" fmla="*/ 364 w 825"/>
                  <a:gd name="T37" fmla="*/ 1 h 750"/>
                  <a:gd name="T38" fmla="*/ 285 w 825"/>
                  <a:gd name="T39" fmla="*/ 15 h 750"/>
                  <a:gd name="T40" fmla="*/ 213 w 825"/>
                  <a:gd name="T41" fmla="*/ 40 h 750"/>
                  <a:gd name="T42" fmla="*/ 148 w 825"/>
                  <a:gd name="T43" fmla="*/ 77 h 750"/>
                  <a:gd name="T44" fmla="*/ 93 w 825"/>
                  <a:gd name="T45" fmla="*/ 122 h 750"/>
                  <a:gd name="T46" fmla="*/ 49 w 825"/>
                  <a:gd name="T47" fmla="*/ 176 h 750"/>
                  <a:gd name="T48" fmla="*/ 18 w 825"/>
                  <a:gd name="T49" fmla="*/ 236 h 750"/>
                  <a:gd name="T50" fmla="*/ 2 w 825"/>
                  <a:gd name="T51" fmla="*/ 302 h 750"/>
                  <a:gd name="T52" fmla="*/ 2 w 825"/>
                  <a:gd name="T53" fmla="*/ 370 h 750"/>
                  <a:gd name="T54" fmla="*/ 16 w 825"/>
                  <a:gd name="T55" fmla="*/ 433 h 750"/>
                  <a:gd name="T56" fmla="*/ 44 w 825"/>
                  <a:gd name="T57" fmla="*/ 491 h 750"/>
                  <a:gd name="T58" fmla="*/ 85 w 825"/>
                  <a:gd name="T59" fmla="*/ 543 h 750"/>
                  <a:gd name="T60" fmla="*/ 30 w 825"/>
                  <a:gd name="T61" fmla="*/ 733 h 750"/>
                  <a:gd name="T62" fmla="*/ 37 w 825"/>
                  <a:gd name="T63" fmla="*/ 748 h 750"/>
                  <a:gd name="T64" fmla="*/ 48 w 825"/>
                  <a:gd name="T65" fmla="*/ 750 h 750"/>
                  <a:gd name="T66" fmla="*/ 319 w 825"/>
                  <a:gd name="T67" fmla="*/ 669 h 750"/>
                  <a:gd name="T68" fmla="*/ 350 w 825"/>
                  <a:gd name="T69" fmla="*/ 643 h 750"/>
                  <a:gd name="T70" fmla="*/ 260 w 825"/>
                  <a:gd name="T71" fmla="*/ 625 h 750"/>
                  <a:gd name="T72" fmla="*/ 144 w 825"/>
                  <a:gd name="T73" fmla="*/ 565 h 750"/>
                  <a:gd name="T74" fmla="*/ 125 w 825"/>
                  <a:gd name="T75" fmla="*/ 541 h 750"/>
                  <a:gd name="T76" fmla="*/ 82 w 825"/>
                  <a:gd name="T77" fmla="*/ 494 h 750"/>
                  <a:gd name="T78" fmla="*/ 52 w 825"/>
                  <a:gd name="T79" fmla="*/ 441 h 750"/>
                  <a:gd name="T80" fmla="*/ 34 w 825"/>
                  <a:gd name="T81" fmla="*/ 383 h 750"/>
                  <a:gd name="T82" fmla="*/ 31 w 825"/>
                  <a:gd name="T83" fmla="*/ 321 h 750"/>
                  <a:gd name="T84" fmla="*/ 42 w 825"/>
                  <a:gd name="T85" fmla="*/ 260 h 750"/>
                  <a:gd name="T86" fmla="*/ 68 w 825"/>
                  <a:gd name="T87" fmla="*/ 203 h 750"/>
                  <a:gd name="T88" fmla="*/ 105 w 825"/>
                  <a:gd name="T89" fmla="*/ 153 h 750"/>
                  <a:gd name="T90" fmla="*/ 153 w 825"/>
                  <a:gd name="T91" fmla="*/ 109 h 750"/>
                  <a:gd name="T92" fmla="*/ 211 w 825"/>
                  <a:gd name="T93" fmla="*/ 74 h 750"/>
                  <a:gd name="T94" fmla="*/ 276 w 825"/>
                  <a:gd name="T95" fmla="*/ 48 h 750"/>
                  <a:gd name="T96" fmla="*/ 349 w 825"/>
                  <a:gd name="T97" fmla="*/ 33 h 750"/>
                  <a:gd name="T98" fmla="*/ 406 w 825"/>
                  <a:gd name="T99" fmla="*/ 30 h 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25" h="750">
                    <a:moveTo>
                      <a:pt x="406" y="30"/>
                    </a:moveTo>
                    <a:lnTo>
                      <a:pt x="425" y="30"/>
                    </a:lnTo>
                    <a:lnTo>
                      <a:pt x="445" y="31"/>
                    </a:lnTo>
                    <a:lnTo>
                      <a:pt x="465" y="33"/>
                    </a:lnTo>
                    <a:lnTo>
                      <a:pt x="483" y="36"/>
                    </a:lnTo>
                    <a:lnTo>
                      <a:pt x="502" y="39"/>
                    </a:lnTo>
                    <a:lnTo>
                      <a:pt x="520" y="44"/>
                    </a:lnTo>
                    <a:lnTo>
                      <a:pt x="538" y="48"/>
                    </a:lnTo>
                    <a:lnTo>
                      <a:pt x="556" y="54"/>
                    </a:lnTo>
                    <a:lnTo>
                      <a:pt x="573" y="61"/>
                    </a:lnTo>
                    <a:lnTo>
                      <a:pt x="590" y="67"/>
                    </a:lnTo>
                    <a:lnTo>
                      <a:pt x="606" y="75"/>
                    </a:lnTo>
                    <a:lnTo>
                      <a:pt x="622" y="82"/>
                    </a:lnTo>
                    <a:lnTo>
                      <a:pt x="637" y="92"/>
                    </a:lnTo>
                    <a:lnTo>
                      <a:pt x="652" y="100"/>
                    </a:lnTo>
                    <a:lnTo>
                      <a:pt x="666" y="110"/>
                    </a:lnTo>
                    <a:lnTo>
                      <a:pt x="680" y="121"/>
                    </a:lnTo>
                    <a:lnTo>
                      <a:pt x="693" y="131"/>
                    </a:lnTo>
                    <a:lnTo>
                      <a:pt x="705" y="142"/>
                    </a:lnTo>
                    <a:lnTo>
                      <a:pt x="717" y="154"/>
                    </a:lnTo>
                    <a:lnTo>
                      <a:pt x="728" y="166"/>
                    </a:lnTo>
                    <a:lnTo>
                      <a:pt x="739" y="179"/>
                    </a:lnTo>
                    <a:lnTo>
                      <a:pt x="748" y="191"/>
                    </a:lnTo>
                    <a:lnTo>
                      <a:pt x="757" y="204"/>
                    </a:lnTo>
                    <a:lnTo>
                      <a:pt x="764" y="218"/>
                    </a:lnTo>
                    <a:lnTo>
                      <a:pt x="772" y="232"/>
                    </a:lnTo>
                    <a:lnTo>
                      <a:pt x="778" y="246"/>
                    </a:lnTo>
                    <a:lnTo>
                      <a:pt x="783" y="261"/>
                    </a:lnTo>
                    <a:lnTo>
                      <a:pt x="788" y="276"/>
                    </a:lnTo>
                    <a:lnTo>
                      <a:pt x="791" y="291"/>
                    </a:lnTo>
                    <a:lnTo>
                      <a:pt x="793" y="306"/>
                    </a:lnTo>
                    <a:lnTo>
                      <a:pt x="795" y="321"/>
                    </a:lnTo>
                    <a:lnTo>
                      <a:pt x="795" y="337"/>
                    </a:lnTo>
                    <a:lnTo>
                      <a:pt x="795" y="350"/>
                    </a:lnTo>
                    <a:lnTo>
                      <a:pt x="794" y="364"/>
                    </a:lnTo>
                    <a:lnTo>
                      <a:pt x="792" y="378"/>
                    </a:lnTo>
                    <a:lnTo>
                      <a:pt x="790" y="391"/>
                    </a:lnTo>
                    <a:lnTo>
                      <a:pt x="819" y="398"/>
                    </a:lnTo>
                    <a:lnTo>
                      <a:pt x="822" y="383"/>
                    </a:lnTo>
                    <a:lnTo>
                      <a:pt x="824" y="367"/>
                    </a:lnTo>
                    <a:lnTo>
                      <a:pt x="825" y="352"/>
                    </a:lnTo>
                    <a:lnTo>
                      <a:pt x="825" y="337"/>
                    </a:lnTo>
                    <a:lnTo>
                      <a:pt x="825" y="320"/>
                    </a:lnTo>
                    <a:lnTo>
                      <a:pt x="823" y="303"/>
                    </a:lnTo>
                    <a:lnTo>
                      <a:pt x="821" y="286"/>
                    </a:lnTo>
                    <a:lnTo>
                      <a:pt x="817" y="269"/>
                    </a:lnTo>
                    <a:lnTo>
                      <a:pt x="812" y="253"/>
                    </a:lnTo>
                    <a:lnTo>
                      <a:pt x="806" y="237"/>
                    </a:lnTo>
                    <a:lnTo>
                      <a:pt x="800" y="222"/>
                    </a:lnTo>
                    <a:lnTo>
                      <a:pt x="792" y="206"/>
                    </a:lnTo>
                    <a:lnTo>
                      <a:pt x="783" y="191"/>
                    </a:lnTo>
                    <a:lnTo>
                      <a:pt x="774" y="177"/>
                    </a:lnTo>
                    <a:lnTo>
                      <a:pt x="764" y="164"/>
                    </a:lnTo>
                    <a:lnTo>
                      <a:pt x="752" y="150"/>
                    </a:lnTo>
                    <a:lnTo>
                      <a:pt x="741" y="137"/>
                    </a:lnTo>
                    <a:lnTo>
                      <a:pt x="728" y="124"/>
                    </a:lnTo>
                    <a:lnTo>
                      <a:pt x="715" y="111"/>
                    </a:lnTo>
                    <a:lnTo>
                      <a:pt x="701" y="99"/>
                    </a:lnTo>
                    <a:lnTo>
                      <a:pt x="686" y="89"/>
                    </a:lnTo>
                    <a:lnTo>
                      <a:pt x="671" y="78"/>
                    </a:lnTo>
                    <a:lnTo>
                      <a:pt x="655" y="67"/>
                    </a:lnTo>
                    <a:lnTo>
                      <a:pt x="639" y="58"/>
                    </a:lnTo>
                    <a:lnTo>
                      <a:pt x="622" y="49"/>
                    </a:lnTo>
                    <a:lnTo>
                      <a:pt x="604" y="40"/>
                    </a:lnTo>
                    <a:lnTo>
                      <a:pt x="586" y="33"/>
                    </a:lnTo>
                    <a:lnTo>
                      <a:pt x="567" y="27"/>
                    </a:lnTo>
                    <a:lnTo>
                      <a:pt x="548" y="20"/>
                    </a:lnTo>
                    <a:lnTo>
                      <a:pt x="529" y="15"/>
                    </a:lnTo>
                    <a:lnTo>
                      <a:pt x="510" y="11"/>
                    </a:lnTo>
                    <a:lnTo>
                      <a:pt x="489" y="6"/>
                    </a:lnTo>
                    <a:lnTo>
                      <a:pt x="469" y="3"/>
                    </a:lnTo>
                    <a:lnTo>
                      <a:pt x="447" y="1"/>
                    </a:lnTo>
                    <a:lnTo>
                      <a:pt x="427" y="0"/>
                    </a:lnTo>
                    <a:lnTo>
                      <a:pt x="406" y="0"/>
                    </a:lnTo>
                    <a:lnTo>
                      <a:pt x="385" y="0"/>
                    </a:lnTo>
                    <a:lnTo>
                      <a:pt x="364" y="1"/>
                    </a:lnTo>
                    <a:lnTo>
                      <a:pt x="344" y="3"/>
                    </a:lnTo>
                    <a:lnTo>
                      <a:pt x="324" y="6"/>
                    </a:lnTo>
                    <a:lnTo>
                      <a:pt x="304" y="11"/>
                    </a:lnTo>
                    <a:lnTo>
                      <a:pt x="285" y="15"/>
                    </a:lnTo>
                    <a:lnTo>
                      <a:pt x="267" y="20"/>
                    </a:lnTo>
                    <a:lnTo>
                      <a:pt x="248" y="25"/>
                    </a:lnTo>
                    <a:lnTo>
                      <a:pt x="230" y="33"/>
                    </a:lnTo>
                    <a:lnTo>
                      <a:pt x="213" y="40"/>
                    </a:lnTo>
                    <a:lnTo>
                      <a:pt x="196" y="48"/>
                    </a:lnTo>
                    <a:lnTo>
                      <a:pt x="179" y="58"/>
                    </a:lnTo>
                    <a:lnTo>
                      <a:pt x="163" y="66"/>
                    </a:lnTo>
                    <a:lnTo>
                      <a:pt x="148" y="77"/>
                    </a:lnTo>
                    <a:lnTo>
                      <a:pt x="133" y="88"/>
                    </a:lnTo>
                    <a:lnTo>
                      <a:pt x="119" y="98"/>
                    </a:lnTo>
                    <a:lnTo>
                      <a:pt x="106" y="110"/>
                    </a:lnTo>
                    <a:lnTo>
                      <a:pt x="93" y="122"/>
                    </a:lnTo>
                    <a:lnTo>
                      <a:pt x="80" y="135"/>
                    </a:lnTo>
                    <a:lnTo>
                      <a:pt x="70" y="149"/>
                    </a:lnTo>
                    <a:lnTo>
                      <a:pt x="59" y="161"/>
                    </a:lnTo>
                    <a:lnTo>
                      <a:pt x="49" y="176"/>
                    </a:lnTo>
                    <a:lnTo>
                      <a:pt x="40" y="190"/>
                    </a:lnTo>
                    <a:lnTo>
                      <a:pt x="32" y="205"/>
                    </a:lnTo>
                    <a:lnTo>
                      <a:pt x="25" y="220"/>
                    </a:lnTo>
                    <a:lnTo>
                      <a:pt x="18" y="236"/>
                    </a:lnTo>
                    <a:lnTo>
                      <a:pt x="13" y="252"/>
                    </a:lnTo>
                    <a:lnTo>
                      <a:pt x="9" y="268"/>
                    </a:lnTo>
                    <a:lnTo>
                      <a:pt x="5" y="286"/>
                    </a:lnTo>
                    <a:lnTo>
                      <a:pt x="2" y="302"/>
                    </a:lnTo>
                    <a:lnTo>
                      <a:pt x="1" y="319"/>
                    </a:lnTo>
                    <a:lnTo>
                      <a:pt x="0" y="337"/>
                    </a:lnTo>
                    <a:lnTo>
                      <a:pt x="0" y="353"/>
                    </a:lnTo>
                    <a:lnTo>
                      <a:pt x="2" y="370"/>
                    </a:lnTo>
                    <a:lnTo>
                      <a:pt x="5" y="386"/>
                    </a:lnTo>
                    <a:lnTo>
                      <a:pt x="8" y="402"/>
                    </a:lnTo>
                    <a:lnTo>
                      <a:pt x="11" y="417"/>
                    </a:lnTo>
                    <a:lnTo>
                      <a:pt x="16" y="433"/>
                    </a:lnTo>
                    <a:lnTo>
                      <a:pt x="22" y="448"/>
                    </a:lnTo>
                    <a:lnTo>
                      <a:pt x="28" y="463"/>
                    </a:lnTo>
                    <a:lnTo>
                      <a:pt x="36" y="477"/>
                    </a:lnTo>
                    <a:lnTo>
                      <a:pt x="44" y="491"/>
                    </a:lnTo>
                    <a:lnTo>
                      <a:pt x="53" y="505"/>
                    </a:lnTo>
                    <a:lnTo>
                      <a:pt x="62" y="518"/>
                    </a:lnTo>
                    <a:lnTo>
                      <a:pt x="73" y="532"/>
                    </a:lnTo>
                    <a:lnTo>
                      <a:pt x="85" y="543"/>
                    </a:lnTo>
                    <a:lnTo>
                      <a:pt x="98" y="556"/>
                    </a:lnTo>
                    <a:lnTo>
                      <a:pt x="110" y="568"/>
                    </a:lnTo>
                    <a:lnTo>
                      <a:pt x="32" y="729"/>
                    </a:lnTo>
                    <a:lnTo>
                      <a:pt x="30" y="733"/>
                    </a:lnTo>
                    <a:lnTo>
                      <a:pt x="30" y="738"/>
                    </a:lnTo>
                    <a:lnTo>
                      <a:pt x="32" y="742"/>
                    </a:lnTo>
                    <a:lnTo>
                      <a:pt x="34" y="746"/>
                    </a:lnTo>
                    <a:lnTo>
                      <a:pt x="37" y="748"/>
                    </a:lnTo>
                    <a:lnTo>
                      <a:pt x="40" y="749"/>
                    </a:lnTo>
                    <a:lnTo>
                      <a:pt x="42" y="750"/>
                    </a:lnTo>
                    <a:lnTo>
                      <a:pt x="45" y="750"/>
                    </a:lnTo>
                    <a:lnTo>
                      <a:pt x="48" y="750"/>
                    </a:lnTo>
                    <a:lnTo>
                      <a:pt x="52" y="749"/>
                    </a:lnTo>
                    <a:lnTo>
                      <a:pt x="262" y="656"/>
                    </a:lnTo>
                    <a:lnTo>
                      <a:pt x="290" y="662"/>
                    </a:lnTo>
                    <a:lnTo>
                      <a:pt x="319" y="669"/>
                    </a:lnTo>
                    <a:lnTo>
                      <a:pt x="348" y="673"/>
                    </a:lnTo>
                    <a:lnTo>
                      <a:pt x="375" y="675"/>
                    </a:lnTo>
                    <a:lnTo>
                      <a:pt x="377" y="645"/>
                    </a:lnTo>
                    <a:lnTo>
                      <a:pt x="350" y="643"/>
                    </a:lnTo>
                    <a:lnTo>
                      <a:pt x="321" y="639"/>
                    </a:lnTo>
                    <a:lnTo>
                      <a:pt x="293" y="632"/>
                    </a:lnTo>
                    <a:lnTo>
                      <a:pt x="266" y="625"/>
                    </a:lnTo>
                    <a:lnTo>
                      <a:pt x="260" y="625"/>
                    </a:lnTo>
                    <a:lnTo>
                      <a:pt x="255" y="626"/>
                    </a:lnTo>
                    <a:lnTo>
                      <a:pt x="77" y="705"/>
                    </a:lnTo>
                    <a:lnTo>
                      <a:pt x="143" y="570"/>
                    </a:lnTo>
                    <a:lnTo>
                      <a:pt x="144" y="565"/>
                    </a:lnTo>
                    <a:lnTo>
                      <a:pt x="144" y="561"/>
                    </a:lnTo>
                    <a:lnTo>
                      <a:pt x="141" y="555"/>
                    </a:lnTo>
                    <a:lnTo>
                      <a:pt x="138" y="552"/>
                    </a:lnTo>
                    <a:lnTo>
                      <a:pt x="125" y="541"/>
                    </a:lnTo>
                    <a:lnTo>
                      <a:pt x="114" y="530"/>
                    </a:lnTo>
                    <a:lnTo>
                      <a:pt x="102" y="518"/>
                    </a:lnTo>
                    <a:lnTo>
                      <a:pt x="91" y="506"/>
                    </a:lnTo>
                    <a:lnTo>
                      <a:pt x="82" y="494"/>
                    </a:lnTo>
                    <a:lnTo>
                      <a:pt x="73" y="481"/>
                    </a:lnTo>
                    <a:lnTo>
                      <a:pt x="66" y="469"/>
                    </a:lnTo>
                    <a:lnTo>
                      <a:pt x="58" y="455"/>
                    </a:lnTo>
                    <a:lnTo>
                      <a:pt x="52" y="441"/>
                    </a:lnTo>
                    <a:lnTo>
                      <a:pt x="46" y="427"/>
                    </a:lnTo>
                    <a:lnTo>
                      <a:pt x="41" y="413"/>
                    </a:lnTo>
                    <a:lnTo>
                      <a:pt x="38" y="398"/>
                    </a:lnTo>
                    <a:lnTo>
                      <a:pt x="34" y="383"/>
                    </a:lnTo>
                    <a:lnTo>
                      <a:pt x="32" y="368"/>
                    </a:lnTo>
                    <a:lnTo>
                      <a:pt x="31" y="352"/>
                    </a:lnTo>
                    <a:lnTo>
                      <a:pt x="30" y="337"/>
                    </a:lnTo>
                    <a:lnTo>
                      <a:pt x="31" y="321"/>
                    </a:lnTo>
                    <a:lnTo>
                      <a:pt x="32" y="305"/>
                    </a:lnTo>
                    <a:lnTo>
                      <a:pt x="34" y="290"/>
                    </a:lnTo>
                    <a:lnTo>
                      <a:pt x="38" y="275"/>
                    </a:lnTo>
                    <a:lnTo>
                      <a:pt x="42" y="260"/>
                    </a:lnTo>
                    <a:lnTo>
                      <a:pt x="47" y="245"/>
                    </a:lnTo>
                    <a:lnTo>
                      <a:pt x="53" y="231"/>
                    </a:lnTo>
                    <a:lnTo>
                      <a:pt x="60" y="217"/>
                    </a:lnTo>
                    <a:lnTo>
                      <a:pt x="68" y="203"/>
                    </a:lnTo>
                    <a:lnTo>
                      <a:pt x="76" y="190"/>
                    </a:lnTo>
                    <a:lnTo>
                      <a:pt x="85" y="177"/>
                    </a:lnTo>
                    <a:lnTo>
                      <a:pt x="94" y="165"/>
                    </a:lnTo>
                    <a:lnTo>
                      <a:pt x="105" y="153"/>
                    </a:lnTo>
                    <a:lnTo>
                      <a:pt x="116" y="141"/>
                    </a:lnTo>
                    <a:lnTo>
                      <a:pt x="128" y="130"/>
                    </a:lnTo>
                    <a:lnTo>
                      <a:pt x="140" y="120"/>
                    </a:lnTo>
                    <a:lnTo>
                      <a:pt x="153" y="109"/>
                    </a:lnTo>
                    <a:lnTo>
                      <a:pt x="167" y="99"/>
                    </a:lnTo>
                    <a:lnTo>
                      <a:pt x="181" y="91"/>
                    </a:lnTo>
                    <a:lnTo>
                      <a:pt x="196" y="82"/>
                    </a:lnTo>
                    <a:lnTo>
                      <a:pt x="211" y="74"/>
                    </a:lnTo>
                    <a:lnTo>
                      <a:pt x="227" y="66"/>
                    </a:lnTo>
                    <a:lnTo>
                      <a:pt x="243" y="60"/>
                    </a:lnTo>
                    <a:lnTo>
                      <a:pt x="260" y="53"/>
                    </a:lnTo>
                    <a:lnTo>
                      <a:pt x="276" y="48"/>
                    </a:lnTo>
                    <a:lnTo>
                      <a:pt x="294" y="44"/>
                    </a:lnTo>
                    <a:lnTo>
                      <a:pt x="312" y="39"/>
                    </a:lnTo>
                    <a:lnTo>
                      <a:pt x="330" y="36"/>
                    </a:lnTo>
                    <a:lnTo>
                      <a:pt x="349" y="33"/>
                    </a:lnTo>
                    <a:lnTo>
                      <a:pt x="367" y="31"/>
                    </a:lnTo>
                    <a:lnTo>
                      <a:pt x="387" y="30"/>
                    </a:lnTo>
                    <a:lnTo>
                      <a:pt x="406" y="30"/>
                    </a:lnTo>
                    <a:lnTo>
                      <a:pt x="406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5" name="Freeform 104">
                <a:extLst>
                  <a:ext uri="{FF2B5EF4-FFF2-40B4-BE49-F238E27FC236}">
                    <a16:creationId xmlns="" xmlns:a16="http://schemas.microsoft.com/office/drawing/2014/main" id="{0AB49AD8-E81A-48A5-982B-7F8370520E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62463" y="3217863"/>
                <a:ext cx="142875" cy="142875"/>
              </a:xfrm>
              <a:custGeom>
                <a:avLst/>
                <a:gdLst>
                  <a:gd name="T0" fmla="*/ 309 w 450"/>
                  <a:gd name="T1" fmla="*/ 257 h 451"/>
                  <a:gd name="T2" fmla="*/ 307 w 450"/>
                  <a:gd name="T3" fmla="*/ 266 h 451"/>
                  <a:gd name="T4" fmla="*/ 347 w 450"/>
                  <a:gd name="T5" fmla="*/ 397 h 451"/>
                  <a:gd name="T6" fmla="*/ 232 w 450"/>
                  <a:gd name="T7" fmla="*/ 317 h 451"/>
                  <a:gd name="T8" fmla="*/ 222 w 450"/>
                  <a:gd name="T9" fmla="*/ 317 h 451"/>
                  <a:gd name="T10" fmla="*/ 103 w 450"/>
                  <a:gd name="T11" fmla="*/ 397 h 451"/>
                  <a:gd name="T12" fmla="*/ 147 w 450"/>
                  <a:gd name="T13" fmla="*/ 266 h 451"/>
                  <a:gd name="T14" fmla="*/ 145 w 450"/>
                  <a:gd name="T15" fmla="*/ 257 h 451"/>
                  <a:gd name="T16" fmla="*/ 55 w 450"/>
                  <a:gd name="T17" fmla="*/ 180 h 451"/>
                  <a:gd name="T18" fmla="*/ 154 w 450"/>
                  <a:gd name="T19" fmla="*/ 180 h 451"/>
                  <a:gd name="T20" fmla="*/ 161 w 450"/>
                  <a:gd name="T21" fmla="*/ 176 h 451"/>
                  <a:gd name="T22" fmla="*/ 225 w 450"/>
                  <a:gd name="T23" fmla="*/ 48 h 451"/>
                  <a:gd name="T24" fmla="*/ 289 w 450"/>
                  <a:gd name="T25" fmla="*/ 176 h 451"/>
                  <a:gd name="T26" fmla="*/ 296 w 450"/>
                  <a:gd name="T27" fmla="*/ 180 h 451"/>
                  <a:gd name="T28" fmla="*/ 396 w 450"/>
                  <a:gd name="T29" fmla="*/ 180 h 451"/>
                  <a:gd name="T30" fmla="*/ 449 w 450"/>
                  <a:gd name="T31" fmla="*/ 160 h 451"/>
                  <a:gd name="T32" fmla="*/ 444 w 450"/>
                  <a:gd name="T33" fmla="*/ 153 h 451"/>
                  <a:gd name="T34" fmla="*/ 435 w 450"/>
                  <a:gd name="T35" fmla="*/ 150 h 451"/>
                  <a:gd name="T36" fmla="*/ 238 w 450"/>
                  <a:gd name="T37" fmla="*/ 8 h 451"/>
                  <a:gd name="T38" fmla="*/ 233 w 450"/>
                  <a:gd name="T39" fmla="*/ 2 h 451"/>
                  <a:gd name="T40" fmla="*/ 225 w 450"/>
                  <a:gd name="T41" fmla="*/ 0 h 451"/>
                  <a:gd name="T42" fmla="*/ 217 w 450"/>
                  <a:gd name="T43" fmla="*/ 2 h 451"/>
                  <a:gd name="T44" fmla="*/ 212 w 450"/>
                  <a:gd name="T45" fmla="*/ 8 h 451"/>
                  <a:gd name="T46" fmla="*/ 15 w 450"/>
                  <a:gd name="T47" fmla="*/ 150 h 451"/>
                  <a:gd name="T48" fmla="*/ 6 w 450"/>
                  <a:gd name="T49" fmla="*/ 153 h 451"/>
                  <a:gd name="T50" fmla="*/ 1 w 450"/>
                  <a:gd name="T51" fmla="*/ 160 h 451"/>
                  <a:gd name="T52" fmla="*/ 1 w 450"/>
                  <a:gd name="T53" fmla="*/ 169 h 451"/>
                  <a:gd name="T54" fmla="*/ 5 w 450"/>
                  <a:gd name="T55" fmla="*/ 177 h 451"/>
                  <a:gd name="T56" fmla="*/ 62 w 450"/>
                  <a:gd name="T57" fmla="*/ 431 h 451"/>
                  <a:gd name="T58" fmla="*/ 61 w 450"/>
                  <a:gd name="T59" fmla="*/ 440 h 451"/>
                  <a:gd name="T60" fmla="*/ 66 w 450"/>
                  <a:gd name="T61" fmla="*/ 448 h 451"/>
                  <a:gd name="T62" fmla="*/ 76 w 450"/>
                  <a:gd name="T63" fmla="*/ 451 h 451"/>
                  <a:gd name="T64" fmla="*/ 84 w 450"/>
                  <a:gd name="T65" fmla="*/ 448 h 451"/>
                  <a:gd name="T66" fmla="*/ 367 w 450"/>
                  <a:gd name="T67" fmla="*/ 448 h 451"/>
                  <a:gd name="T68" fmla="*/ 375 w 450"/>
                  <a:gd name="T69" fmla="*/ 451 h 451"/>
                  <a:gd name="T70" fmla="*/ 384 w 450"/>
                  <a:gd name="T71" fmla="*/ 448 h 451"/>
                  <a:gd name="T72" fmla="*/ 389 w 450"/>
                  <a:gd name="T73" fmla="*/ 440 h 451"/>
                  <a:gd name="T74" fmla="*/ 389 w 450"/>
                  <a:gd name="T75" fmla="*/ 432 h 451"/>
                  <a:gd name="T76" fmla="*/ 445 w 450"/>
                  <a:gd name="T77" fmla="*/ 177 h 451"/>
                  <a:gd name="T78" fmla="*/ 450 w 450"/>
                  <a:gd name="T79" fmla="*/ 168 h 451"/>
                  <a:gd name="T80" fmla="*/ 449 w 450"/>
                  <a:gd name="T81" fmla="*/ 160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50" h="451">
                    <a:moveTo>
                      <a:pt x="312" y="254"/>
                    </a:moveTo>
                    <a:lnTo>
                      <a:pt x="309" y="257"/>
                    </a:lnTo>
                    <a:lnTo>
                      <a:pt x="307" y="261"/>
                    </a:lnTo>
                    <a:lnTo>
                      <a:pt x="307" y="266"/>
                    </a:lnTo>
                    <a:lnTo>
                      <a:pt x="308" y="270"/>
                    </a:lnTo>
                    <a:lnTo>
                      <a:pt x="347" y="397"/>
                    </a:lnTo>
                    <a:lnTo>
                      <a:pt x="235" y="319"/>
                    </a:lnTo>
                    <a:lnTo>
                      <a:pt x="232" y="317"/>
                    </a:lnTo>
                    <a:lnTo>
                      <a:pt x="227" y="316"/>
                    </a:lnTo>
                    <a:lnTo>
                      <a:pt x="222" y="317"/>
                    </a:lnTo>
                    <a:lnTo>
                      <a:pt x="218" y="319"/>
                    </a:lnTo>
                    <a:lnTo>
                      <a:pt x="103" y="397"/>
                    </a:lnTo>
                    <a:lnTo>
                      <a:pt x="146" y="270"/>
                    </a:lnTo>
                    <a:lnTo>
                      <a:pt x="147" y="266"/>
                    </a:lnTo>
                    <a:lnTo>
                      <a:pt x="146" y="261"/>
                    </a:lnTo>
                    <a:lnTo>
                      <a:pt x="145" y="257"/>
                    </a:lnTo>
                    <a:lnTo>
                      <a:pt x="142" y="254"/>
                    </a:lnTo>
                    <a:lnTo>
                      <a:pt x="55" y="180"/>
                    </a:lnTo>
                    <a:lnTo>
                      <a:pt x="150" y="180"/>
                    </a:lnTo>
                    <a:lnTo>
                      <a:pt x="154" y="180"/>
                    </a:lnTo>
                    <a:lnTo>
                      <a:pt x="158" y="178"/>
                    </a:lnTo>
                    <a:lnTo>
                      <a:pt x="161" y="176"/>
                    </a:lnTo>
                    <a:lnTo>
                      <a:pt x="163" y="172"/>
                    </a:lnTo>
                    <a:lnTo>
                      <a:pt x="225" y="48"/>
                    </a:lnTo>
                    <a:lnTo>
                      <a:pt x="286" y="172"/>
                    </a:lnTo>
                    <a:lnTo>
                      <a:pt x="289" y="176"/>
                    </a:lnTo>
                    <a:lnTo>
                      <a:pt x="292" y="178"/>
                    </a:lnTo>
                    <a:lnTo>
                      <a:pt x="296" y="180"/>
                    </a:lnTo>
                    <a:lnTo>
                      <a:pt x="300" y="180"/>
                    </a:lnTo>
                    <a:lnTo>
                      <a:pt x="396" y="180"/>
                    </a:lnTo>
                    <a:lnTo>
                      <a:pt x="312" y="254"/>
                    </a:lnTo>
                    <a:close/>
                    <a:moveTo>
                      <a:pt x="449" y="160"/>
                    </a:moveTo>
                    <a:lnTo>
                      <a:pt x="447" y="155"/>
                    </a:lnTo>
                    <a:lnTo>
                      <a:pt x="444" y="153"/>
                    </a:lnTo>
                    <a:lnTo>
                      <a:pt x="439" y="151"/>
                    </a:lnTo>
                    <a:lnTo>
                      <a:pt x="435" y="150"/>
                    </a:lnTo>
                    <a:lnTo>
                      <a:pt x="309" y="150"/>
                    </a:lnTo>
                    <a:lnTo>
                      <a:pt x="238" y="8"/>
                    </a:lnTo>
                    <a:lnTo>
                      <a:pt x="236" y="5"/>
                    </a:lnTo>
                    <a:lnTo>
                      <a:pt x="233" y="2"/>
                    </a:lnTo>
                    <a:lnTo>
                      <a:pt x="229" y="1"/>
                    </a:lnTo>
                    <a:lnTo>
                      <a:pt x="225" y="0"/>
                    </a:lnTo>
                    <a:lnTo>
                      <a:pt x="221" y="1"/>
                    </a:lnTo>
                    <a:lnTo>
                      <a:pt x="217" y="2"/>
                    </a:lnTo>
                    <a:lnTo>
                      <a:pt x="214" y="5"/>
                    </a:lnTo>
                    <a:lnTo>
                      <a:pt x="212" y="8"/>
                    </a:lnTo>
                    <a:lnTo>
                      <a:pt x="141" y="150"/>
                    </a:lnTo>
                    <a:lnTo>
                      <a:pt x="15" y="150"/>
                    </a:lnTo>
                    <a:lnTo>
                      <a:pt x="10" y="151"/>
                    </a:lnTo>
                    <a:lnTo>
                      <a:pt x="6" y="153"/>
                    </a:lnTo>
                    <a:lnTo>
                      <a:pt x="3" y="155"/>
                    </a:lnTo>
                    <a:lnTo>
                      <a:pt x="1" y="160"/>
                    </a:lnTo>
                    <a:lnTo>
                      <a:pt x="0" y="164"/>
                    </a:lnTo>
                    <a:lnTo>
                      <a:pt x="1" y="169"/>
                    </a:lnTo>
                    <a:lnTo>
                      <a:pt x="2" y="174"/>
                    </a:lnTo>
                    <a:lnTo>
                      <a:pt x="5" y="177"/>
                    </a:lnTo>
                    <a:lnTo>
                      <a:pt x="115" y="270"/>
                    </a:lnTo>
                    <a:lnTo>
                      <a:pt x="62" y="431"/>
                    </a:lnTo>
                    <a:lnTo>
                      <a:pt x="61" y="436"/>
                    </a:lnTo>
                    <a:lnTo>
                      <a:pt x="61" y="440"/>
                    </a:lnTo>
                    <a:lnTo>
                      <a:pt x="63" y="444"/>
                    </a:lnTo>
                    <a:lnTo>
                      <a:pt x="66" y="448"/>
                    </a:lnTo>
                    <a:lnTo>
                      <a:pt x="70" y="450"/>
                    </a:lnTo>
                    <a:lnTo>
                      <a:pt x="76" y="451"/>
                    </a:lnTo>
                    <a:lnTo>
                      <a:pt x="80" y="450"/>
                    </a:lnTo>
                    <a:lnTo>
                      <a:pt x="84" y="448"/>
                    </a:lnTo>
                    <a:lnTo>
                      <a:pt x="227" y="350"/>
                    </a:lnTo>
                    <a:lnTo>
                      <a:pt x="367" y="448"/>
                    </a:lnTo>
                    <a:lnTo>
                      <a:pt x="371" y="450"/>
                    </a:lnTo>
                    <a:lnTo>
                      <a:pt x="375" y="451"/>
                    </a:lnTo>
                    <a:lnTo>
                      <a:pt x="380" y="450"/>
                    </a:lnTo>
                    <a:lnTo>
                      <a:pt x="384" y="448"/>
                    </a:lnTo>
                    <a:lnTo>
                      <a:pt x="387" y="444"/>
                    </a:lnTo>
                    <a:lnTo>
                      <a:pt x="389" y="440"/>
                    </a:lnTo>
                    <a:lnTo>
                      <a:pt x="390" y="436"/>
                    </a:lnTo>
                    <a:lnTo>
                      <a:pt x="389" y="432"/>
                    </a:lnTo>
                    <a:lnTo>
                      <a:pt x="339" y="270"/>
                    </a:lnTo>
                    <a:lnTo>
                      <a:pt x="445" y="177"/>
                    </a:lnTo>
                    <a:lnTo>
                      <a:pt x="448" y="173"/>
                    </a:lnTo>
                    <a:lnTo>
                      <a:pt x="450" y="168"/>
                    </a:lnTo>
                    <a:lnTo>
                      <a:pt x="450" y="164"/>
                    </a:lnTo>
                    <a:lnTo>
                      <a:pt x="449" y="1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31A3C887-49C9-46BB-963E-CBE6D50BE2F7}"/>
              </a:ext>
            </a:extLst>
          </p:cNvPr>
          <p:cNvGrpSpPr/>
          <p:nvPr/>
        </p:nvGrpSpPr>
        <p:grpSpPr>
          <a:xfrm>
            <a:off x="5622701" y="4534804"/>
            <a:ext cx="5736737" cy="286170"/>
            <a:chOff x="5622701" y="4962751"/>
            <a:chExt cx="5736737" cy="286170"/>
          </a:xfrm>
        </p:grpSpPr>
        <p:sp>
          <p:nvSpPr>
            <p:cNvPr id="393" name="Rectangle 392">
              <a:extLst>
                <a:ext uri="{FF2B5EF4-FFF2-40B4-BE49-F238E27FC236}">
                  <a16:creationId xmlns="" xmlns:a16="http://schemas.microsoft.com/office/drawing/2014/main" id="{BC0EEB67-292B-4ED5-8EE1-A9EB389951E3}"/>
                </a:ext>
              </a:extLst>
            </p:cNvPr>
            <p:cNvSpPr/>
            <p:nvPr/>
          </p:nvSpPr>
          <p:spPr>
            <a:xfrm>
              <a:off x="6113547" y="4962751"/>
              <a:ext cx="5245891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83D65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Full integration with internal teams</a:t>
              </a:r>
            </a:p>
          </p:txBody>
        </p:sp>
        <p:grpSp>
          <p:nvGrpSpPr>
            <p:cNvPr id="462" name="Group 461">
              <a:extLst>
                <a:ext uri="{FF2B5EF4-FFF2-40B4-BE49-F238E27FC236}">
                  <a16:creationId xmlns="" xmlns:a16="http://schemas.microsoft.com/office/drawing/2014/main" id="{FCF2029C-13CE-4952-9E7A-B1787769AC02}"/>
                </a:ext>
              </a:extLst>
            </p:cNvPr>
            <p:cNvGrpSpPr/>
            <p:nvPr/>
          </p:nvGrpSpPr>
          <p:grpSpPr>
            <a:xfrm>
              <a:off x="5622701" y="4967933"/>
              <a:ext cx="282575" cy="280988"/>
              <a:chOff x="5468938" y="1920875"/>
              <a:chExt cx="282575" cy="280988"/>
            </a:xfrm>
            <a:solidFill>
              <a:srgbClr val="083D65"/>
            </a:solidFill>
          </p:grpSpPr>
          <p:sp>
            <p:nvSpPr>
              <p:cNvPr id="463" name="Freeform 87">
                <a:extLst>
                  <a:ext uri="{FF2B5EF4-FFF2-40B4-BE49-F238E27FC236}">
                    <a16:creationId xmlns="" xmlns:a16="http://schemas.microsoft.com/office/drawing/2014/main" id="{44DBD10E-1C62-4623-910C-2FE36E53AD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68938" y="1920875"/>
                <a:ext cx="130175" cy="128588"/>
              </a:xfrm>
              <a:custGeom>
                <a:avLst/>
                <a:gdLst>
                  <a:gd name="T0" fmla="*/ 32 w 407"/>
                  <a:gd name="T1" fmla="*/ 364 h 406"/>
                  <a:gd name="T2" fmla="*/ 46 w 407"/>
                  <a:gd name="T3" fmla="*/ 346 h 406"/>
                  <a:gd name="T4" fmla="*/ 166 w 407"/>
                  <a:gd name="T5" fmla="*/ 271 h 406"/>
                  <a:gd name="T6" fmla="*/ 205 w 407"/>
                  <a:gd name="T7" fmla="*/ 278 h 406"/>
                  <a:gd name="T8" fmla="*/ 241 w 407"/>
                  <a:gd name="T9" fmla="*/ 272 h 406"/>
                  <a:gd name="T10" fmla="*/ 363 w 407"/>
                  <a:gd name="T11" fmla="*/ 346 h 406"/>
                  <a:gd name="T12" fmla="*/ 374 w 407"/>
                  <a:gd name="T13" fmla="*/ 364 h 406"/>
                  <a:gd name="T14" fmla="*/ 202 w 407"/>
                  <a:gd name="T15" fmla="*/ 376 h 406"/>
                  <a:gd name="T16" fmla="*/ 106 w 407"/>
                  <a:gd name="T17" fmla="*/ 136 h 406"/>
                  <a:gd name="T18" fmla="*/ 164 w 407"/>
                  <a:gd name="T19" fmla="*/ 141 h 406"/>
                  <a:gd name="T20" fmla="*/ 221 w 407"/>
                  <a:gd name="T21" fmla="*/ 119 h 406"/>
                  <a:gd name="T22" fmla="*/ 243 w 407"/>
                  <a:gd name="T23" fmla="*/ 135 h 406"/>
                  <a:gd name="T24" fmla="*/ 269 w 407"/>
                  <a:gd name="T25" fmla="*/ 143 h 406"/>
                  <a:gd name="T26" fmla="*/ 304 w 407"/>
                  <a:gd name="T27" fmla="*/ 141 h 406"/>
                  <a:gd name="T28" fmla="*/ 296 w 407"/>
                  <a:gd name="T29" fmla="*/ 183 h 406"/>
                  <a:gd name="T30" fmla="*/ 275 w 407"/>
                  <a:gd name="T31" fmla="*/ 216 h 406"/>
                  <a:gd name="T32" fmla="*/ 244 w 407"/>
                  <a:gd name="T33" fmla="*/ 240 h 406"/>
                  <a:gd name="T34" fmla="*/ 205 w 407"/>
                  <a:gd name="T35" fmla="*/ 248 h 406"/>
                  <a:gd name="T36" fmla="*/ 166 w 407"/>
                  <a:gd name="T37" fmla="*/ 240 h 406"/>
                  <a:gd name="T38" fmla="*/ 135 w 407"/>
                  <a:gd name="T39" fmla="*/ 216 h 406"/>
                  <a:gd name="T40" fmla="*/ 114 w 407"/>
                  <a:gd name="T41" fmla="*/ 181 h 406"/>
                  <a:gd name="T42" fmla="*/ 106 w 407"/>
                  <a:gd name="T43" fmla="*/ 139 h 406"/>
                  <a:gd name="T44" fmla="*/ 230 w 407"/>
                  <a:gd name="T45" fmla="*/ 33 h 406"/>
                  <a:gd name="T46" fmla="*/ 260 w 407"/>
                  <a:gd name="T47" fmla="*/ 48 h 406"/>
                  <a:gd name="T48" fmla="*/ 282 w 407"/>
                  <a:gd name="T49" fmla="*/ 71 h 406"/>
                  <a:gd name="T50" fmla="*/ 298 w 407"/>
                  <a:gd name="T51" fmla="*/ 102 h 406"/>
                  <a:gd name="T52" fmla="*/ 281 w 407"/>
                  <a:gd name="T53" fmla="*/ 114 h 406"/>
                  <a:gd name="T54" fmla="*/ 250 w 407"/>
                  <a:gd name="T55" fmla="*/ 105 h 406"/>
                  <a:gd name="T56" fmla="*/ 235 w 407"/>
                  <a:gd name="T57" fmla="*/ 87 h 406"/>
                  <a:gd name="T58" fmla="*/ 223 w 407"/>
                  <a:gd name="T59" fmla="*/ 82 h 406"/>
                  <a:gd name="T60" fmla="*/ 208 w 407"/>
                  <a:gd name="T61" fmla="*/ 92 h 406"/>
                  <a:gd name="T62" fmla="*/ 181 w 407"/>
                  <a:gd name="T63" fmla="*/ 107 h 406"/>
                  <a:gd name="T64" fmla="*/ 147 w 407"/>
                  <a:gd name="T65" fmla="*/ 113 h 406"/>
                  <a:gd name="T66" fmla="*/ 114 w 407"/>
                  <a:gd name="T67" fmla="*/ 97 h 406"/>
                  <a:gd name="T68" fmla="*/ 130 w 407"/>
                  <a:gd name="T69" fmla="*/ 68 h 406"/>
                  <a:gd name="T70" fmla="*/ 152 w 407"/>
                  <a:gd name="T71" fmla="*/ 47 h 406"/>
                  <a:gd name="T72" fmla="*/ 181 w 407"/>
                  <a:gd name="T73" fmla="*/ 33 h 406"/>
                  <a:gd name="T74" fmla="*/ 239 w 407"/>
                  <a:gd name="T75" fmla="*/ 406 h 406"/>
                  <a:gd name="T76" fmla="*/ 403 w 407"/>
                  <a:gd name="T77" fmla="*/ 354 h 406"/>
                  <a:gd name="T78" fmla="*/ 380 w 407"/>
                  <a:gd name="T79" fmla="*/ 321 h 406"/>
                  <a:gd name="T80" fmla="*/ 271 w 407"/>
                  <a:gd name="T81" fmla="*/ 258 h 406"/>
                  <a:gd name="T82" fmla="*/ 297 w 407"/>
                  <a:gd name="T83" fmla="*/ 236 h 406"/>
                  <a:gd name="T84" fmla="*/ 324 w 407"/>
                  <a:gd name="T85" fmla="*/ 192 h 406"/>
                  <a:gd name="T86" fmla="*/ 333 w 407"/>
                  <a:gd name="T87" fmla="*/ 157 h 406"/>
                  <a:gd name="T88" fmla="*/ 332 w 407"/>
                  <a:gd name="T89" fmla="*/ 111 h 406"/>
                  <a:gd name="T90" fmla="*/ 312 w 407"/>
                  <a:gd name="T91" fmla="*/ 61 h 406"/>
                  <a:gd name="T92" fmla="*/ 277 w 407"/>
                  <a:gd name="T93" fmla="*/ 23 h 406"/>
                  <a:gd name="T94" fmla="*/ 231 w 407"/>
                  <a:gd name="T95" fmla="*/ 3 h 406"/>
                  <a:gd name="T96" fmla="*/ 179 w 407"/>
                  <a:gd name="T97" fmla="*/ 3 h 406"/>
                  <a:gd name="T98" fmla="*/ 133 w 407"/>
                  <a:gd name="T99" fmla="*/ 23 h 406"/>
                  <a:gd name="T100" fmla="*/ 99 w 407"/>
                  <a:gd name="T101" fmla="*/ 61 h 406"/>
                  <a:gd name="T102" fmla="*/ 80 w 407"/>
                  <a:gd name="T103" fmla="*/ 111 h 406"/>
                  <a:gd name="T104" fmla="*/ 77 w 407"/>
                  <a:gd name="T105" fmla="*/ 157 h 406"/>
                  <a:gd name="T106" fmla="*/ 92 w 407"/>
                  <a:gd name="T107" fmla="*/ 206 h 406"/>
                  <a:gd name="T108" fmla="*/ 136 w 407"/>
                  <a:gd name="T109" fmla="*/ 256 h 406"/>
                  <a:gd name="T110" fmla="*/ 29 w 407"/>
                  <a:gd name="T111" fmla="*/ 321 h 406"/>
                  <a:gd name="T112" fmla="*/ 5 w 407"/>
                  <a:gd name="T113" fmla="*/ 354 h 406"/>
                  <a:gd name="T114" fmla="*/ 202 w 407"/>
                  <a:gd name="T115" fmla="*/ 406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07" h="406">
                    <a:moveTo>
                      <a:pt x="30" y="376"/>
                    </a:moveTo>
                    <a:lnTo>
                      <a:pt x="30" y="375"/>
                    </a:lnTo>
                    <a:lnTo>
                      <a:pt x="31" y="369"/>
                    </a:lnTo>
                    <a:lnTo>
                      <a:pt x="32" y="364"/>
                    </a:lnTo>
                    <a:lnTo>
                      <a:pt x="36" y="359"/>
                    </a:lnTo>
                    <a:lnTo>
                      <a:pt x="39" y="354"/>
                    </a:lnTo>
                    <a:lnTo>
                      <a:pt x="42" y="350"/>
                    </a:lnTo>
                    <a:lnTo>
                      <a:pt x="46" y="346"/>
                    </a:lnTo>
                    <a:lnTo>
                      <a:pt x="51" y="343"/>
                    </a:lnTo>
                    <a:lnTo>
                      <a:pt x="56" y="342"/>
                    </a:lnTo>
                    <a:lnTo>
                      <a:pt x="166" y="311"/>
                    </a:lnTo>
                    <a:lnTo>
                      <a:pt x="166" y="271"/>
                    </a:lnTo>
                    <a:lnTo>
                      <a:pt x="175" y="274"/>
                    </a:lnTo>
                    <a:lnTo>
                      <a:pt x="186" y="276"/>
                    </a:lnTo>
                    <a:lnTo>
                      <a:pt x="195" y="277"/>
                    </a:lnTo>
                    <a:lnTo>
                      <a:pt x="205" y="278"/>
                    </a:lnTo>
                    <a:lnTo>
                      <a:pt x="215" y="277"/>
                    </a:lnTo>
                    <a:lnTo>
                      <a:pt x="223" y="276"/>
                    </a:lnTo>
                    <a:lnTo>
                      <a:pt x="233" y="275"/>
                    </a:lnTo>
                    <a:lnTo>
                      <a:pt x="241" y="272"/>
                    </a:lnTo>
                    <a:lnTo>
                      <a:pt x="241" y="311"/>
                    </a:lnTo>
                    <a:lnTo>
                      <a:pt x="354" y="340"/>
                    </a:lnTo>
                    <a:lnTo>
                      <a:pt x="358" y="343"/>
                    </a:lnTo>
                    <a:lnTo>
                      <a:pt x="363" y="346"/>
                    </a:lnTo>
                    <a:lnTo>
                      <a:pt x="367" y="349"/>
                    </a:lnTo>
                    <a:lnTo>
                      <a:pt x="370" y="353"/>
                    </a:lnTo>
                    <a:lnTo>
                      <a:pt x="373" y="359"/>
                    </a:lnTo>
                    <a:lnTo>
                      <a:pt x="374" y="364"/>
                    </a:lnTo>
                    <a:lnTo>
                      <a:pt x="377" y="369"/>
                    </a:lnTo>
                    <a:lnTo>
                      <a:pt x="377" y="376"/>
                    </a:lnTo>
                    <a:lnTo>
                      <a:pt x="239" y="376"/>
                    </a:lnTo>
                    <a:lnTo>
                      <a:pt x="202" y="376"/>
                    </a:lnTo>
                    <a:lnTo>
                      <a:pt x="30" y="376"/>
                    </a:lnTo>
                    <a:close/>
                    <a:moveTo>
                      <a:pt x="106" y="139"/>
                    </a:moveTo>
                    <a:lnTo>
                      <a:pt x="106" y="138"/>
                    </a:lnTo>
                    <a:lnTo>
                      <a:pt x="106" y="136"/>
                    </a:lnTo>
                    <a:lnTo>
                      <a:pt x="120" y="140"/>
                    </a:lnTo>
                    <a:lnTo>
                      <a:pt x="134" y="142"/>
                    </a:lnTo>
                    <a:lnTo>
                      <a:pt x="149" y="142"/>
                    </a:lnTo>
                    <a:lnTo>
                      <a:pt x="164" y="141"/>
                    </a:lnTo>
                    <a:lnTo>
                      <a:pt x="179" y="139"/>
                    </a:lnTo>
                    <a:lnTo>
                      <a:pt x="193" y="134"/>
                    </a:lnTo>
                    <a:lnTo>
                      <a:pt x="208" y="127"/>
                    </a:lnTo>
                    <a:lnTo>
                      <a:pt x="221" y="119"/>
                    </a:lnTo>
                    <a:lnTo>
                      <a:pt x="226" y="124"/>
                    </a:lnTo>
                    <a:lnTo>
                      <a:pt x="232" y="128"/>
                    </a:lnTo>
                    <a:lnTo>
                      <a:pt x="237" y="131"/>
                    </a:lnTo>
                    <a:lnTo>
                      <a:pt x="243" y="135"/>
                    </a:lnTo>
                    <a:lnTo>
                      <a:pt x="249" y="138"/>
                    </a:lnTo>
                    <a:lnTo>
                      <a:pt x="255" y="140"/>
                    </a:lnTo>
                    <a:lnTo>
                      <a:pt x="262" y="142"/>
                    </a:lnTo>
                    <a:lnTo>
                      <a:pt x="269" y="143"/>
                    </a:lnTo>
                    <a:lnTo>
                      <a:pt x="276" y="144"/>
                    </a:lnTo>
                    <a:lnTo>
                      <a:pt x="282" y="144"/>
                    </a:lnTo>
                    <a:lnTo>
                      <a:pt x="293" y="143"/>
                    </a:lnTo>
                    <a:lnTo>
                      <a:pt x="304" y="141"/>
                    </a:lnTo>
                    <a:lnTo>
                      <a:pt x="304" y="152"/>
                    </a:lnTo>
                    <a:lnTo>
                      <a:pt x="302" y="162"/>
                    </a:lnTo>
                    <a:lnTo>
                      <a:pt x="299" y="173"/>
                    </a:lnTo>
                    <a:lnTo>
                      <a:pt x="296" y="183"/>
                    </a:lnTo>
                    <a:lnTo>
                      <a:pt x="292" y="191"/>
                    </a:lnTo>
                    <a:lnTo>
                      <a:pt x="287" y="201"/>
                    </a:lnTo>
                    <a:lnTo>
                      <a:pt x="281" y="209"/>
                    </a:lnTo>
                    <a:lnTo>
                      <a:pt x="275" y="216"/>
                    </a:lnTo>
                    <a:lnTo>
                      <a:pt x="267" y="224"/>
                    </a:lnTo>
                    <a:lnTo>
                      <a:pt x="260" y="230"/>
                    </a:lnTo>
                    <a:lnTo>
                      <a:pt x="252" y="235"/>
                    </a:lnTo>
                    <a:lnTo>
                      <a:pt x="244" y="240"/>
                    </a:lnTo>
                    <a:lnTo>
                      <a:pt x="234" y="243"/>
                    </a:lnTo>
                    <a:lnTo>
                      <a:pt x="225" y="246"/>
                    </a:lnTo>
                    <a:lnTo>
                      <a:pt x="216" y="247"/>
                    </a:lnTo>
                    <a:lnTo>
                      <a:pt x="205" y="248"/>
                    </a:lnTo>
                    <a:lnTo>
                      <a:pt x="195" y="247"/>
                    </a:lnTo>
                    <a:lnTo>
                      <a:pt x="186" y="245"/>
                    </a:lnTo>
                    <a:lnTo>
                      <a:pt x="176" y="243"/>
                    </a:lnTo>
                    <a:lnTo>
                      <a:pt x="166" y="240"/>
                    </a:lnTo>
                    <a:lnTo>
                      <a:pt x="158" y="234"/>
                    </a:lnTo>
                    <a:lnTo>
                      <a:pt x="150" y="229"/>
                    </a:lnTo>
                    <a:lnTo>
                      <a:pt x="143" y="223"/>
                    </a:lnTo>
                    <a:lnTo>
                      <a:pt x="135" y="216"/>
                    </a:lnTo>
                    <a:lnTo>
                      <a:pt x="129" y="208"/>
                    </a:lnTo>
                    <a:lnTo>
                      <a:pt x="124" y="200"/>
                    </a:lnTo>
                    <a:lnTo>
                      <a:pt x="118" y="190"/>
                    </a:lnTo>
                    <a:lnTo>
                      <a:pt x="114" y="181"/>
                    </a:lnTo>
                    <a:lnTo>
                      <a:pt x="111" y="171"/>
                    </a:lnTo>
                    <a:lnTo>
                      <a:pt x="109" y="160"/>
                    </a:lnTo>
                    <a:lnTo>
                      <a:pt x="107" y="150"/>
                    </a:lnTo>
                    <a:lnTo>
                      <a:pt x="106" y="139"/>
                    </a:lnTo>
                    <a:close/>
                    <a:moveTo>
                      <a:pt x="205" y="30"/>
                    </a:moveTo>
                    <a:lnTo>
                      <a:pt x="214" y="30"/>
                    </a:lnTo>
                    <a:lnTo>
                      <a:pt x="222" y="32"/>
                    </a:lnTo>
                    <a:lnTo>
                      <a:pt x="230" y="33"/>
                    </a:lnTo>
                    <a:lnTo>
                      <a:pt x="238" y="36"/>
                    </a:lnTo>
                    <a:lnTo>
                      <a:pt x="246" y="39"/>
                    </a:lnTo>
                    <a:lnTo>
                      <a:pt x="252" y="43"/>
                    </a:lnTo>
                    <a:lnTo>
                      <a:pt x="260" y="48"/>
                    </a:lnTo>
                    <a:lnTo>
                      <a:pt x="266" y="53"/>
                    </a:lnTo>
                    <a:lnTo>
                      <a:pt x="271" y="58"/>
                    </a:lnTo>
                    <a:lnTo>
                      <a:pt x="278" y="65"/>
                    </a:lnTo>
                    <a:lnTo>
                      <a:pt x="282" y="71"/>
                    </a:lnTo>
                    <a:lnTo>
                      <a:pt x="288" y="78"/>
                    </a:lnTo>
                    <a:lnTo>
                      <a:pt x="292" y="85"/>
                    </a:lnTo>
                    <a:lnTo>
                      <a:pt x="295" y="94"/>
                    </a:lnTo>
                    <a:lnTo>
                      <a:pt x="298" y="102"/>
                    </a:lnTo>
                    <a:lnTo>
                      <a:pt x="300" y="110"/>
                    </a:lnTo>
                    <a:lnTo>
                      <a:pt x="295" y="112"/>
                    </a:lnTo>
                    <a:lnTo>
                      <a:pt x="289" y="113"/>
                    </a:lnTo>
                    <a:lnTo>
                      <a:pt x="281" y="114"/>
                    </a:lnTo>
                    <a:lnTo>
                      <a:pt x="274" y="113"/>
                    </a:lnTo>
                    <a:lnTo>
                      <a:pt x="265" y="112"/>
                    </a:lnTo>
                    <a:lnTo>
                      <a:pt x="255" y="108"/>
                    </a:lnTo>
                    <a:lnTo>
                      <a:pt x="250" y="105"/>
                    </a:lnTo>
                    <a:lnTo>
                      <a:pt x="246" y="100"/>
                    </a:lnTo>
                    <a:lnTo>
                      <a:pt x="241" y="96"/>
                    </a:lnTo>
                    <a:lnTo>
                      <a:pt x="237" y="90"/>
                    </a:lnTo>
                    <a:lnTo>
                      <a:pt x="235" y="87"/>
                    </a:lnTo>
                    <a:lnTo>
                      <a:pt x="233" y="84"/>
                    </a:lnTo>
                    <a:lnTo>
                      <a:pt x="230" y="83"/>
                    </a:lnTo>
                    <a:lnTo>
                      <a:pt x="226" y="82"/>
                    </a:lnTo>
                    <a:lnTo>
                      <a:pt x="223" y="82"/>
                    </a:lnTo>
                    <a:lnTo>
                      <a:pt x="220" y="83"/>
                    </a:lnTo>
                    <a:lnTo>
                      <a:pt x="217" y="84"/>
                    </a:lnTo>
                    <a:lnTo>
                      <a:pt x="214" y="86"/>
                    </a:lnTo>
                    <a:lnTo>
                      <a:pt x="208" y="92"/>
                    </a:lnTo>
                    <a:lnTo>
                      <a:pt x="202" y="96"/>
                    </a:lnTo>
                    <a:lnTo>
                      <a:pt x="195" y="100"/>
                    </a:lnTo>
                    <a:lnTo>
                      <a:pt x="189" y="104"/>
                    </a:lnTo>
                    <a:lnTo>
                      <a:pt x="181" y="107"/>
                    </a:lnTo>
                    <a:lnTo>
                      <a:pt x="175" y="109"/>
                    </a:lnTo>
                    <a:lnTo>
                      <a:pt x="167" y="111"/>
                    </a:lnTo>
                    <a:lnTo>
                      <a:pt x="161" y="112"/>
                    </a:lnTo>
                    <a:lnTo>
                      <a:pt x="147" y="113"/>
                    </a:lnTo>
                    <a:lnTo>
                      <a:pt x="134" y="112"/>
                    </a:lnTo>
                    <a:lnTo>
                      <a:pt x="121" y="110"/>
                    </a:lnTo>
                    <a:lnTo>
                      <a:pt x="111" y="106"/>
                    </a:lnTo>
                    <a:lnTo>
                      <a:pt x="114" y="97"/>
                    </a:lnTo>
                    <a:lnTo>
                      <a:pt x="117" y="90"/>
                    </a:lnTo>
                    <a:lnTo>
                      <a:pt x="121" y="82"/>
                    </a:lnTo>
                    <a:lnTo>
                      <a:pt x="125" y="76"/>
                    </a:lnTo>
                    <a:lnTo>
                      <a:pt x="130" y="68"/>
                    </a:lnTo>
                    <a:lnTo>
                      <a:pt x="135" y="63"/>
                    </a:lnTo>
                    <a:lnTo>
                      <a:pt x="141" y="56"/>
                    </a:lnTo>
                    <a:lnTo>
                      <a:pt x="146" y="51"/>
                    </a:lnTo>
                    <a:lnTo>
                      <a:pt x="152" y="47"/>
                    </a:lnTo>
                    <a:lnTo>
                      <a:pt x="160" y="42"/>
                    </a:lnTo>
                    <a:lnTo>
                      <a:pt x="166" y="38"/>
                    </a:lnTo>
                    <a:lnTo>
                      <a:pt x="174" y="35"/>
                    </a:lnTo>
                    <a:lnTo>
                      <a:pt x="181" y="33"/>
                    </a:lnTo>
                    <a:lnTo>
                      <a:pt x="189" y="31"/>
                    </a:lnTo>
                    <a:lnTo>
                      <a:pt x="198" y="30"/>
                    </a:lnTo>
                    <a:lnTo>
                      <a:pt x="205" y="30"/>
                    </a:lnTo>
                    <a:close/>
                    <a:moveTo>
                      <a:pt x="239" y="406"/>
                    </a:moveTo>
                    <a:lnTo>
                      <a:pt x="407" y="406"/>
                    </a:lnTo>
                    <a:lnTo>
                      <a:pt x="407" y="376"/>
                    </a:lnTo>
                    <a:lnTo>
                      <a:pt x="406" y="365"/>
                    </a:lnTo>
                    <a:lnTo>
                      <a:pt x="403" y="354"/>
                    </a:lnTo>
                    <a:lnTo>
                      <a:pt x="399" y="345"/>
                    </a:lnTo>
                    <a:lnTo>
                      <a:pt x="394" y="336"/>
                    </a:lnTo>
                    <a:lnTo>
                      <a:pt x="387" y="328"/>
                    </a:lnTo>
                    <a:lnTo>
                      <a:pt x="380" y="321"/>
                    </a:lnTo>
                    <a:lnTo>
                      <a:pt x="371" y="316"/>
                    </a:lnTo>
                    <a:lnTo>
                      <a:pt x="363" y="311"/>
                    </a:lnTo>
                    <a:lnTo>
                      <a:pt x="271" y="289"/>
                    </a:lnTo>
                    <a:lnTo>
                      <a:pt x="271" y="258"/>
                    </a:lnTo>
                    <a:lnTo>
                      <a:pt x="278" y="253"/>
                    </a:lnTo>
                    <a:lnTo>
                      <a:pt x="284" y="248"/>
                    </a:lnTo>
                    <a:lnTo>
                      <a:pt x="291" y="242"/>
                    </a:lnTo>
                    <a:lnTo>
                      <a:pt x="297" y="236"/>
                    </a:lnTo>
                    <a:lnTo>
                      <a:pt x="308" y="223"/>
                    </a:lnTo>
                    <a:lnTo>
                      <a:pt x="317" y="209"/>
                    </a:lnTo>
                    <a:lnTo>
                      <a:pt x="321" y="200"/>
                    </a:lnTo>
                    <a:lnTo>
                      <a:pt x="324" y="192"/>
                    </a:lnTo>
                    <a:lnTo>
                      <a:pt x="327" y="184"/>
                    </a:lnTo>
                    <a:lnTo>
                      <a:pt x="329" y="175"/>
                    </a:lnTo>
                    <a:lnTo>
                      <a:pt x="332" y="167"/>
                    </a:lnTo>
                    <a:lnTo>
                      <a:pt x="333" y="157"/>
                    </a:lnTo>
                    <a:lnTo>
                      <a:pt x="334" y="149"/>
                    </a:lnTo>
                    <a:lnTo>
                      <a:pt x="334" y="139"/>
                    </a:lnTo>
                    <a:lnTo>
                      <a:pt x="334" y="125"/>
                    </a:lnTo>
                    <a:lnTo>
                      <a:pt x="332" y="111"/>
                    </a:lnTo>
                    <a:lnTo>
                      <a:pt x="328" y="97"/>
                    </a:lnTo>
                    <a:lnTo>
                      <a:pt x="324" y="84"/>
                    </a:lnTo>
                    <a:lnTo>
                      <a:pt x="319" y="72"/>
                    </a:lnTo>
                    <a:lnTo>
                      <a:pt x="312" y="61"/>
                    </a:lnTo>
                    <a:lnTo>
                      <a:pt x="305" y="50"/>
                    </a:lnTo>
                    <a:lnTo>
                      <a:pt x="296" y="40"/>
                    </a:lnTo>
                    <a:lnTo>
                      <a:pt x="288" y="32"/>
                    </a:lnTo>
                    <a:lnTo>
                      <a:pt x="277" y="23"/>
                    </a:lnTo>
                    <a:lnTo>
                      <a:pt x="266" y="17"/>
                    </a:lnTo>
                    <a:lnTo>
                      <a:pt x="255" y="10"/>
                    </a:lnTo>
                    <a:lnTo>
                      <a:pt x="244" y="6"/>
                    </a:lnTo>
                    <a:lnTo>
                      <a:pt x="231" y="3"/>
                    </a:lnTo>
                    <a:lnTo>
                      <a:pt x="219" y="1"/>
                    </a:lnTo>
                    <a:lnTo>
                      <a:pt x="205" y="0"/>
                    </a:lnTo>
                    <a:lnTo>
                      <a:pt x="192" y="1"/>
                    </a:lnTo>
                    <a:lnTo>
                      <a:pt x="179" y="3"/>
                    </a:lnTo>
                    <a:lnTo>
                      <a:pt x="167" y="6"/>
                    </a:lnTo>
                    <a:lnTo>
                      <a:pt x="156" y="10"/>
                    </a:lnTo>
                    <a:lnTo>
                      <a:pt x="144" y="17"/>
                    </a:lnTo>
                    <a:lnTo>
                      <a:pt x="133" y="23"/>
                    </a:lnTo>
                    <a:lnTo>
                      <a:pt x="124" y="32"/>
                    </a:lnTo>
                    <a:lnTo>
                      <a:pt x="114" y="40"/>
                    </a:lnTo>
                    <a:lnTo>
                      <a:pt x="106" y="50"/>
                    </a:lnTo>
                    <a:lnTo>
                      <a:pt x="99" y="61"/>
                    </a:lnTo>
                    <a:lnTo>
                      <a:pt x="92" y="72"/>
                    </a:lnTo>
                    <a:lnTo>
                      <a:pt x="87" y="84"/>
                    </a:lnTo>
                    <a:lnTo>
                      <a:pt x="83" y="97"/>
                    </a:lnTo>
                    <a:lnTo>
                      <a:pt x="80" y="111"/>
                    </a:lnTo>
                    <a:lnTo>
                      <a:pt x="77" y="125"/>
                    </a:lnTo>
                    <a:lnTo>
                      <a:pt x="76" y="139"/>
                    </a:lnTo>
                    <a:lnTo>
                      <a:pt x="76" y="147"/>
                    </a:lnTo>
                    <a:lnTo>
                      <a:pt x="77" y="157"/>
                    </a:lnTo>
                    <a:lnTo>
                      <a:pt x="78" y="166"/>
                    </a:lnTo>
                    <a:lnTo>
                      <a:pt x="81" y="174"/>
                    </a:lnTo>
                    <a:lnTo>
                      <a:pt x="86" y="190"/>
                    </a:lnTo>
                    <a:lnTo>
                      <a:pt x="92" y="206"/>
                    </a:lnTo>
                    <a:lnTo>
                      <a:pt x="101" y="220"/>
                    </a:lnTo>
                    <a:lnTo>
                      <a:pt x="112" y="234"/>
                    </a:lnTo>
                    <a:lnTo>
                      <a:pt x="124" y="246"/>
                    </a:lnTo>
                    <a:lnTo>
                      <a:pt x="136" y="256"/>
                    </a:lnTo>
                    <a:lnTo>
                      <a:pt x="136" y="289"/>
                    </a:lnTo>
                    <a:lnTo>
                      <a:pt x="48" y="313"/>
                    </a:lnTo>
                    <a:lnTo>
                      <a:pt x="39" y="316"/>
                    </a:lnTo>
                    <a:lnTo>
                      <a:pt x="29" y="321"/>
                    </a:lnTo>
                    <a:lnTo>
                      <a:pt x="22" y="328"/>
                    </a:lnTo>
                    <a:lnTo>
                      <a:pt x="14" y="336"/>
                    </a:lnTo>
                    <a:lnTo>
                      <a:pt x="9" y="345"/>
                    </a:lnTo>
                    <a:lnTo>
                      <a:pt x="5" y="354"/>
                    </a:lnTo>
                    <a:lnTo>
                      <a:pt x="1" y="364"/>
                    </a:lnTo>
                    <a:lnTo>
                      <a:pt x="0" y="375"/>
                    </a:lnTo>
                    <a:lnTo>
                      <a:pt x="0" y="406"/>
                    </a:lnTo>
                    <a:lnTo>
                      <a:pt x="202" y="406"/>
                    </a:lnTo>
                    <a:lnTo>
                      <a:pt x="239" y="4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4" name="Freeform 88">
                <a:extLst>
                  <a:ext uri="{FF2B5EF4-FFF2-40B4-BE49-F238E27FC236}">
                    <a16:creationId xmlns="" xmlns:a16="http://schemas.microsoft.com/office/drawing/2014/main" id="{EBB6FEFE-1F9D-48DD-A914-CF47BC953E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22925" y="1920875"/>
                <a:ext cx="128588" cy="128588"/>
              </a:xfrm>
              <a:custGeom>
                <a:avLst/>
                <a:gdLst>
                  <a:gd name="T0" fmla="*/ 30 w 406"/>
                  <a:gd name="T1" fmla="*/ 375 h 406"/>
                  <a:gd name="T2" fmla="*/ 37 w 406"/>
                  <a:gd name="T3" fmla="*/ 354 h 406"/>
                  <a:gd name="T4" fmla="*/ 55 w 406"/>
                  <a:gd name="T5" fmla="*/ 342 h 406"/>
                  <a:gd name="T6" fmla="*/ 184 w 406"/>
                  <a:gd name="T7" fmla="*/ 276 h 406"/>
                  <a:gd name="T8" fmla="*/ 223 w 406"/>
                  <a:gd name="T9" fmla="*/ 276 h 406"/>
                  <a:gd name="T10" fmla="*/ 353 w 406"/>
                  <a:gd name="T11" fmla="*/ 340 h 406"/>
                  <a:gd name="T12" fmla="*/ 370 w 406"/>
                  <a:gd name="T13" fmla="*/ 353 h 406"/>
                  <a:gd name="T14" fmla="*/ 376 w 406"/>
                  <a:gd name="T15" fmla="*/ 376 h 406"/>
                  <a:gd name="T16" fmla="*/ 106 w 406"/>
                  <a:gd name="T17" fmla="*/ 136 h 406"/>
                  <a:gd name="T18" fmla="*/ 163 w 406"/>
                  <a:gd name="T19" fmla="*/ 141 h 406"/>
                  <a:gd name="T20" fmla="*/ 221 w 406"/>
                  <a:gd name="T21" fmla="*/ 119 h 406"/>
                  <a:gd name="T22" fmla="*/ 242 w 406"/>
                  <a:gd name="T23" fmla="*/ 135 h 406"/>
                  <a:gd name="T24" fmla="*/ 269 w 406"/>
                  <a:gd name="T25" fmla="*/ 143 h 406"/>
                  <a:gd name="T26" fmla="*/ 303 w 406"/>
                  <a:gd name="T27" fmla="*/ 141 h 406"/>
                  <a:gd name="T28" fmla="*/ 294 w 406"/>
                  <a:gd name="T29" fmla="*/ 183 h 406"/>
                  <a:gd name="T30" fmla="*/ 274 w 406"/>
                  <a:gd name="T31" fmla="*/ 216 h 406"/>
                  <a:gd name="T32" fmla="*/ 243 w 406"/>
                  <a:gd name="T33" fmla="*/ 240 h 406"/>
                  <a:gd name="T34" fmla="*/ 204 w 406"/>
                  <a:gd name="T35" fmla="*/ 248 h 406"/>
                  <a:gd name="T36" fmla="*/ 166 w 406"/>
                  <a:gd name="T37" fmla="*/ 240 h 406"/>
                  <a:gd name="T38" fmla="*/ 135 w 406"/>
                  <a:gd name="T39" fmla="*/ 216 h 406"/>
                  <a:gd name="T40" fmla="*/ 113 w 406"/>
                  <a:gd name="T41" fmla="*/ 181 h 406"/>
                  <a:gd name="T42" fmla="*/ 106 w 406"/>
                  <a:gd name="T43" fmla="*/ 139 h 406"/>
                  <a:gd name="T44" fmla="*/ 229 w 406"/>
                  <a:gd name="T45" fmla="*/ 33 h 406"/>
                  <a:gd name="T46" fmla="*/ 259 w 406"/>
                  <a:gd name="T47" fmla="*/ 48 h 406"/>
                  <a:gd name="T48" fmla="*/ 282 w 406"/>
                  <a:gd name="T49" fmla="*/ 71 h 406"/>
                  <a:gd name="T50" fmla="*/ 298 w 406"/>
                  <a:gd name="T51" fmla="*/ 102 h 406"/>
                  <a:gd name="T52" fmla="*/ 281 w 406"/>
                  <a:gd name="T53" fmla="*/ 114 h 406"/>
                  <a:gd name="T54" fmla="*/ 249 w 406"/>
                  <a:gd name="T55" fmla="*/ 105 h 406"/>
                  <a:gd name="T56" fmla="*/ 234 w 406"/>
                  <a:gd name="T57" fmla="*/ 87 h 406"/>
                  <a:gd name="T58" fmla="*/ 223 w 406"/>
                  <a:gd name="T59" fmla="*/ 82 h 406"/>
                  <a:gd name="T60" fmla="*/ 207 w 406"/>
                  <a:gd name="T61" fmla="*/ 92 h 406"/>
                  <a:gd name="T62" fmla="*/ 181 w 406"/>
                  <a:gd name="T63" fmla="*/ 107 h 406"/>
                  <a:gd name="T64" fmla="*/ 147 w 406"/>
                  <a:gd name="T65" fmla="*/ 113 h 406"/>
                  <a:gd name="T66" fmla="*/ 113 w 406"/>
                  <a:gd name="T67" fmla="*/ 97 h 406"/>
                  <a:gd name="T68" fmla="*/ 129 w 406"/>
                  <a:gd name="T69" fmla="*/ 68 h 406"/>
                  <a:gd name="T70" fmla="*/ 152 w 406"/>
                  <a:gd name="T71" fmla="*/ 47 h 406"/>
                  <a:gd name="T72" fmla="*/ 181 w 406"/>
                  <a:gd name="T73" fmla="*/ 33 h 406"/>
                  <a:gd name="T74" fmla="*/ 361 w 406"/>
                  <a:gd name="T75" fmla="*/ 311 h 406"/>
                  <a:gd name="T76" fmla="*/ 284 w 406"/>
                  <a:gd name="T77" fmla="*/ 248 h 406"/>
                  <a:gd name="T78" fmla="*/ 316 w 406"/>
                  <a:gd name="T79" fmla="*/ 209 h 406"/>
                  <a:gd name="T80" fmla="*/ 329 w 406"/>
                  <a:gd name="T81" fmla="*/ 175 h 406"/>
                  <a:gd name="T82" fmla="*/ 333 w 406"/>
                  <a:gd name="T83" fmla="*/ 139 h 406"/>
                  <a:gd name="T84" fmla="*/ 323 w 406"/>
                  <a:gd name="T85" fmla="*/ 84 h 406"/>
                  <a:gd name="T86" fmla="*/ 296 w 406"/>
                  <a:gd name="T87" fmla="*/ 40 h 406"/>
                  <a:gd name="T88" fmla="*/ 255 w 406"/>
                  <a:gd name="T89" fmla="*/ 10 h 406"/>
                  <a:gd name="T90" fmla="*/ 204 w 406"/>
                  <a:gd name="T91" fmla="*/ 0 h 406"/>
                  <a:gd name="T92" fmla="*/ 154 w 406"/>
                  <a:gd name="T93" fmla="*/ 10 h 406"/>
                  <a:gd name="T94" fmla="*/ 113 w 406"/>
                  <a:gd name="T95" fmla="*/ 40 h 406"/>
                  <a:gd name="T96" fmla="*/ 85 w 406"/>
                  <a:gd name="T97" fmla="*/ 84 h 406"/>
                  <a:gd name="T98" fmla="*/ 76 w 406"/>
                  <a:gd name="T99" fmla="*/ 139 h 406"/>
                  <a:gd name="T100" fmla="*/ 80 w 406"/>
                  <a:gd name="T101" fmla="*/ 174 h 406"/>
                  <a:gd name="T102" fmla="*/ 111 w 406"/>
                  <a:gd name="T103" fmla="*/ 234 h 406"/>
                  <a:gd name="T104" fmla="*/ 47 w 406"/>
                  <a:gd name="T105" fmla="*/ 313 h 406"/>
                  <a:gd name="T106" fmla="*/ 14 w 406"/>
                  <a:gd name="T107" fmla="*/ 336 h 406"/>
                  <a:gd name="T108" fmla="*/ 0 w 406"/>
                  <a:gd name="T109" fmla="*/ 375 h 406"/>
                  <a:gd name="T110" fmla="*/ 406 w 406"/>
                  <a:gd name="T111" fmla="*/ 406 h 406"/>
                  <a:gd name="T112" fmla="*/ 398 w 406"/>
                  <a:gd name="T113" fmla="*/ 345 h 406"/>
                  <a:gd name="T114" fmla="*/ 371 w 406"/>
                  <a:gd name="T115" fmla="*/ 316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06" h="406">
                    <a:moveTo>
                      <a:pt x="239" y="376"/>
                    </a:moveTo>
                    <a:lnTo>
                      <a:pt x="201" y="376"/>
                    </a:lnTo>
                    <a:lnTo>
                      <a:pt x="30" y="376"/>
                    </a:lnTo>
                    <a:lnTo>
                      <a:pt x="30" y="375"/>
                    </a:lnTo>
                    <a:lnTo>
                      <a:pt x="31" y="369"/>
                    </a:lnTo>
                    <a:lnTo>
                      <a:pt x="32" y="364"/>
                    </a:lnTo>
                    <a:lnTo>
                      <a:pt x="34" y="359"/>
                    </a:lnTo>
                    <a:lnTo>
                      <a:pt x="37" y="354"/>
                    </a:lnTo>
                    <a:lnTo>
                      <a:pt x="41" y="350"/>
                    </a:lnTo>
                    <a:lnTo>
                      <a:pt x="46" y="346"/>
                    </a:lnTo>
                    <a:lnTo>
                      <a:pt x="50" y="343"/>
                    </a:lnTo>
                    <a:lnTo>
                      <a:pt x="55" y="342"/>
                    </a:lnTo>
                    <a:lnTo>
                      <a:pt x="166" y="311"/>
                    </a:lnTo>
                    <a:lnTo>
                      <a:pt x="166" y="271"/>
                    </a:lnTo>
                    <a:lnTo>
                      <a:pt x="174" y="274"/>
                    </a:lnTo>
                    <a:lnTo>
                      <a:pt x="184" y="276"/>
                    </a:lnTo>
                    <a:lnTo>
                      <a:pt x="195" y="277"/>
                    </a:lnTo>
                    <a:lnTo>
                      <a:pt x="204" y="278"/>
                    </a:lnTo>
                    <a:lnTo>
                      <a:pt x="214" y="277"/>
                    </a:lnTo>
                    <a:lnTo>
                      <a:pt x="223" y="276"/>
                    </a:lnTo>
                    <a:lnTo>
                      <a:pt x="232" y="275"/>
                    </a:lnTo>
                    <a:lnTo>
                      <a:pt x="241" y="272"/>
                    </a:lnTo>
                    <a:lnTo>
                      <a:pt x="241" y="311"/>
                    </a:lnTo>
                    <a:lnTo>
                      <a:pt x="353" y="340"/>
                    </a:lnTo>
                    <a:lnTo>
                      <a:pt x="358" y="343"/>
                    </a:lnTo>
                    <a:lnTo>
                      <a:pt x="362" y="346"/>
                    </a:lnTo>
                    <a:lnTo>
                      <a:pt x="366" y="349"/>
                    </a:lnTo>
                    <a:lnTo>
                      <a:pt x="370" y="353"/>
                    </a:lnTo>
                    <a:lnTo>
                      <a:pt x="372" y="359"/>
                    </a:lnTo>
                    <a:lnTo>
                      <a:pt x="374" y="364"/>
                    </a:lnTo>
                    <a:lnTo>
                      <a:pt x="376" y="369"/>
                    </a:lnTo>
                    <a:lnTo>
                      <a:pt x="376" y="376"/>
                    </a:lnTo>
                    <a:lnTo>
                      <a:pt x="239" y="376"/>
                    </a:lnTo>
                    <a:close/>
                    <a:moveTo>
                      <a:pt x="106" y="139"/>
                    </a:moveTo>
                    <a:lnTo>
                      <a:pt x="106" y="138"/>
                    </a:lnTo>
                    <a:lnTo>
                      <a:pt x="106" y="136"/>
                    </a:lnTo>
                    <a:lnTo>
                      <a:pt x="119" y="140"/>
                    </a:lnTo>
                    <a:lnTo>
                      <a:pt x="134" y="142"/>
                    </a:lnTo>
                    <a:lnTo>
                      <a:pt x="148" y="142"/>
                    </a:lnTo>
                    <a:lnTo>
                      <a:pt x="163" y="141"/>
                    </a:lnTo>
                    <a:lnTo>
                      <a:pt x="178" y="139"/>
                    </a:lnTo>
                    <a:lnTo>
                      <a:pt x="193" y="134"/>
                    </a:lnTo>
                    <a:lnTo>
                      <a:pt x="208" y="127"/>
                    </a:lnTo>
                    <a:lnTo>
                      <a:pt x="221" y="119"/>
                    </a:lnTo>
                    <a:lnTo>
                      <a:pt x="226" y="124"/>
                    </a:lnTo>
                    <a:lnTo>
                      <a:pt x="230" y="128"/>
                    </a:lnTo>
                    <a:lnTo>
                      <a:pt x="237" y="131"/>
                    </a:lnTo>
                    <a:lnTo>
                      <a:pt x="242" y="135"/>
                    </a:lnTo>
                    <a:lnTo>
                      <a:pt x="248" y="138"/>
                    </a:lnTo>
                    <a:lnTo>
                      <a:pt x="255" y="140"/>
                    </a:lnTo>
                    <a:lnTo>
                      <a:pt x="261" y="142"/>
                    </a:lnTo>
                    <a:lnTo>
                      <a:pt x="269" y="143"/>
                    </a:lnTo>
                    <a:lnTo>
                      <a:pt x="275" y="144"/>
                    </a:lnTo>
                    <a:lnTo>
                      <a:pt x="282" y="144"/>
                    </a:lnTo>
                    <a:lnTo>
                      <a:pt x="292" y="143"/>
                    </a:lnTo>
                    <a:lnTo>
                      <a:pt x="303" y="141"/>
                    </a:lnTo>
                    <a:lnTo>
                      <a:pt x="303" y="152"/>
                    </a:lnTo>
                    <a:lnTo>
                      <a:pt x="301" y="162"/>
                    </a:lnTo>
                    <a:lnTo>
                      <a:pt x="299" y="173"/>
                    </a:lnTo>
                    <a:lnTo>
                      <a:pt x="294" y="183"/>
                    </a:lnTo>
                    <a:lnTo>
                      <a:pt x="290" y="191"/>
                    </a:lnTo>
                    <a:lnTo>
                      <a:pt x="286" y="201"/>
                    </a:lnTo>
                    <a:lnTo>
                      <a:pt x="279" y="209"/>
                    </a:lnTo>
                    <a:lnTo>
                      <a:pt x="274" y="216"/>
                    </a:lnTo>
                    <a:lnTo>
                      <a:pt x="267" y="224"/>
                    </a:lnTo>
                    <a:lnTo>
                      <a:pt x="259" y="230"/>
                    </a:lnTo>
                    <a:lnTo>
                      <a:pt x="251" y="235"/>
                    </a:lnTo>
                    <a:lnTo>
                      <a:pt x="243" y="240"/>
                    </a:lnTo>
                    <a:lnTo>
                      <a:pt x="233" y="243"/>
                    </a:lnTo>
                    <a:lnTo>
                      <a:pt x="224" y="246"/>
                    </a:lnTo>
                    <a:lnTo>
                      <a:pt x="214" y="247"/>
                    </a:lnTo>
                    <a:lnTo>
                      <a:pt x="204" y="248"/>
                    </a:lnTo>
                    <a:lnTo>
                      <a:pt x="195" y="247"/>
                    </a:lnTo>
                    <a:lnTo>
                      <a:pt x="185" y="245"/>
                    </a:lnTo>
                    <a:lnTo>
                      <a:pt x="175" y="243"/>
                    </a:lnTo>
                    <a:lnTo>
                      <a:pt x="166" y="240"/>
                    </a:lnTo>
                    <a:lnTo>
                      <a:pt x="157" y="234"/>
                    </a:lnTo>
                    <a:lnTo>
                      <a:pt x="150" y="229"/>
                    </a:lnTo>
                    <a:lnTo>
                      <a:pt x="142" y="223"/>
                    </a:lnTo>
                    <a:lnTo>
                      <a:pt x="135" y="216"/>
                    </a:lnTo>
                    <a:lnTo>
                      <a:pt x="128" y="208"/>
                    </a:lnTo>
                    <a:lnTo>
                      <a:pt x="123" y="200"/>
                    </a:lnTo>
                    <a:lnTo>
                      <a:pt x="118" y="190"/>
                    </a:lnTo>
                    <a:lnTo>
                      <a:pt x="113" y="181"/>
                    </a:lnTo>
                    <a:lnTo>
                      <a:pt x="110" y="171"/>
                    </a:lnTo>
                    <a:lnTo>
                      <a:pt x="108" y="160"/>
                    </a:lnTo>
                    <a:lnTo>
                      <a:pt x="106" y="150"/>
                    </a:lnTo>
                    <a:lnTo>
                      <a:pt x="106" y="139"/>
                    </a:lnTo>
                    <a:close/>
                    <a:moveTo>
                      <a:pt x="204" y="30"/>
                    </a:moveTo>
                    <a:lnTo>
                      <a:pt x="213" y="30"/>
                    </a:lnTo>
                    <a:lnTo>
                      <a:pt x="222" y="32"/>
                    </a:lnTo>
                    <a:lnTo>
                      <a:pt x="229" y="33"/>
                    </a:lnTo>
                    <a:lnTo>
                      <a:pt x="238" y="36"/>
                    </a:lnTo>
                    <a:lnTo>
                      <a:pt x="244" y="39"/>
                    </a:lnTo>
                    <a:lnTo>
                      <a:pt x="252" y="43"/>
                    </a:lnTo>
                    <a:lnTo>
                      <a:pt x="259" y="48"/>
                    </a:lnTo>
                    <a:lnTo>
                      <a:pt x="266" y="53"/>
                    </a:lnTo>
                    <a:lnTo>
                      <a:pt x="271" y="58"/>
                    </a:lnTo>
                    <a:lnTo>
                      <a:pt x="276" y="65"/>
                    </a:lnTo>
                    <a:lnTo>
                      <a:pt x="282" y="71"/>
                    </a:lnTo>
                    <a:lnTo>
                      <a:pt x="287" y="78"/>
                    </a:lnTo>
                    <a:lnTo>
                      <a:pt x="291" y="85"/>
                    </a:lnTo>
                    <a:lnTo>
                      <a:pt x="294" y="94"/>
                    </a:lnTo>
                    <a:lnTo>
                      <a:pt x="298" y="102"/>
                    </a:lnTo>
                    <a:lnTo>
                      <a:pt x="300" y="110"/>
                    </a:lnTo>
                    <a:lnTo>
                      <a:pt x="294" y="112"/>
                    </a:lnTo>
                    <a:lnTo>
                      <a:pt x="288" y="113"/>
                    </a:lnTo>
                    <a:lnTo>
                      <a:pt x="281" y="114"/>
                    </a:lnTo>
                    <a:lnTo>
                      <a:pt x="273" y="113"/>
                    </a:lnTo>
                    <a:lnTo>
                      <a:pt x="264" y="112"/>
                    </a:lnTo>
                    <a:lnTo>
                      <a:pt x="255" y="108"/>
                    </a:lnTo>
                    <a:lnTo>
                      <a:pt x="249" y="105"/>
                    </a:lnTo>
                    <a:lnTo>
                      <a:pt x="245" y="100"/>
                    </a:lnTo>
                    <a:lnTo>
                      <a:pt x="241" y="96"/>
                    </a:lnTo>
                    <a:lnTo>
                      <a:pt x="237" y="90"/>
                    </a:lnTo>
                    <a:lnTo>
                      <a:pt x="234" y="87"/>
                    </a:lnTo>
                    <a:lnTo>
                      <a:pt x="232" y="84"/>
                    </a:lnTo>
                    <a:lnTo>
                      <a:pt x="229" y="83"/>
                    </a:lnTo>
                    <a:lnTo>
                      <a:pt x="226" y="82"/>
                    </a:lnTo>
                    <a:lnTo>
                      <a:pt x="223" y="82"/>
                    </a:lnTo>
                    <a:lnTo>
                      <a:pt x="218" y="83"/>
                    </a:lnTo>
                    <a:lnTo>
                      <a:pt x="216" y="84"/>
                    </a:lnTo>
                    <a:lnTo>
                      <a:pt x="213" y="86"/>
                    </a:lnTo>
                    <a:lnTo>
                      <a:pt x="207" y="92"/>
                    </a:lnTo>
                    <a:lnTo>
                      <a:pt x="201" y="96"/>
                    </a:lnTo>
                    <a:lnTo>
                      <a:pt x="195" y="100"/>
                    </a:lnTo>
                    <a:lnTo>
                      <a:pt x="188" y="104"/>
                    </a:lnTo>
                    <a:lnTo>
                      <a:pt x="181" y="107"/>
                    </a:lnTo>
                    <a:lnTo>
                      <a:pt x="174" y="109"/>
                    </a:lnTo>
                    <a:lnTo>
                      <a:pt x="167" y="111"/>
                    </a:lnTo>
                    <a:lnTo>
                      <a:pt x="160" y="112"/>
                    </a:lnTo>
                    <a:lnTo>
                      <a:pt x="147" y="113"/>
                    </a:lnTo>
                    <a:lnTo>
                      <a:pt x="134" y="112"/>
                    </a:lnTo>
                    <a:lnTo>
                      <a:pt x="121" y="110"/>
                    </a:lnTo>
                    <a:lnTo>
                      <a:pt x="110" y="106"/>
                    </a:lnTo>
                    <a:lnTo>
                      <a:pt x="113" y="97"/>
                    </a:lnTo>
                    <a:lnTo>
                      <a:pt x="117" y="90"/>
                    </a:lnTo>
                    <a:lnTo>
                      <a:pt x="120" y="82"/>
                    </a:lnTo>
                    <a:lnTo>
                      <a:pt x="124" y="76"/>
                    </a:lnTo>
                    <a:lnTo>
                      <a:pt x="129" y="68"/>
                    </a:lnTo>
                    <a:lnTo>
                      <a:pt x="135" y="63"/>
                    </a:lnTo>
                    <a:lnTo>
                      <a:pt x="140" y="56"/>
                    </a:lnTo>
                    <a:lnTo>
                      <a:pt x="145" y="51"/>
                    </a:lnTo>
                    <a:lnTo>
                      <a:pt x="152" y="47"/>
                    </a:lnTo>
                    <a:lnTo>
                      <a:pt x="158" y="42"/>
                    </a:lnTo>
                    <a:lnTo>
                      <a:pt x="166" y="38"/>
                    </a:lnTo>
                    <a:lnTo>
                      <a:pt x="173" y="35"/>
                    </a:lnTo>
                    <a:lnTo>
                      <a:pt x="181" y="33"/>
                    </a:lnTo>
                    <a:lnTo>
                      <a:pt x="188" y="31"/>
                    </a:lnTo>
                    <a:lnTo>
                      <a:pt x="197" y="30"/>
                    </a:lnTo>
                    <a:lnTo>
                      <a:pt x="204" y="30"/>
                    </a:lnTo>
                    <a:close/>
                    <a:moveTo>
                      <a:pt x="361" y="311"/>
                    </a:moveTo>
                    <a:lnTo>
                      <a:pt x="271" y="289"/>
                    </a:lnTo>
                    <a:lnTo>
                      <a:pt x="271" y="258"/>
                    </a:lnTo>
                    <a:lnTo>
                      <a:pt x="277" y="253"/>
                    </a:lnTo>
                    <a:lnTo>
                      <a:pt x="284" y="248"/>
                    </a:lnTo>
                    <a:lnTo>
                      <a:pt x="290" y="242"/>
                    </a:lnTo>
                    <a:lnTo>
                      <a:pt x="297" y="236"/>
                    </a:lnTo>
                    <a:lnTo>
                      <a:pt x="307" y="223"/>
                    </a:lnTo>
                    <a:lnTo>
                      <a:pt x="316" y="209"/>
                    </a:lnTo>
                    <a:lnTo>
                      <a:pt x="320" y="200"/>
                    </a:lnTo>
                    <a:lnTo>
                      <a:pt x="323" y="192"/>
                    </a:lnTo>
                    <a:lnTo>
                      <a:pt x="327" y="184"/>
                    </a:lnTo>
                    <a:lnTo>
                      <a:pt x="329" y="175"/>
                    </a:lnTo>
                    <a:lnTo>
                      <a:pt x="331" y="167"/>
                    </a:lnTo>
                    <a:lnTo>
                      <a:pt x="332" y="157"/>
                    </a:lnTo>
                    <a:lnTo>
                      <a:pt x="333" y="149"/>
                    </a:lnTo>
                    <a:lnTo>
                      <a:pt x="333" y="139"/>
                    </a:lnTo>
                    <a:lnTo>
                      <a:pt x="333" y="125"/>
                    </a:lnTo>
                    <a:lnTo>
                      <a:pt x="331" y="111"/>
                    </a:lnTo>
                    <a:lnTo>
                      <a:pt x="328" y="97"/>
                    </a:lnTo>
                    <a:lnTo>
                      <a:pt x="323" y="84"/>
                    </a:lnTo>
                    <a:lnTo>
                      <a:pt x="318" y="72"/>
                    </a:lnTo>
                    <a:lnTo>
                      <a:pt x="312" y="61"/>
                    </a:lnTo>
                    <a:lnTo>
                      <a:pt x="304" y="50"/>
                    </a:lnTo>
                    <a:lnTo>
                      <a:pt x="296" y="40"/>
                    </a:lnTo>
                    <a:lnTo>
                      <a:pt x="287" y="32"/>
                    </a:lnTo>
                    <a:lnTo>
                      <a:pt x="276" y="23"/>
                    </a:lnTo>
                    <a:lnTo>
                      <a:pt x="266" y="17"/>
                    </a:lnTo>
                    <a:lnTo>
                      <a:pt x="255" y="10"/>
                    </a:lnTo>
                    <a:lnTo>
                      <a:pt x="243" y="6"/>
                    </a:lnTo>
                    <a:lnTo>
                      <a:pt x="230" y="3"/>
                    </a:lnTo>
                    <a:lnTo>
                      <a:pt x="217" y="1"/>
                    </a:lnTo>
                    <a:lnTo>
                      <a:pt x="204" y="0"/>
                    </a:lnTo>
                    <a:lnTo>
                      <a:pt x="192" y="1"/>
                    </a:lnTo>
                    <a:lnTo>
                      <a:pt x="179" y="3"/>
                    </a:lnTo>
                    <a:lnTo>
                      <a:pt x="166" y="6"/>
                    </a:lnTo>
                    <a:lnTo>
                      <a:pt x="154" y="10"/>
                    </a:lnTo>
                    <a:lnTo>
                      <a:pt x="143" y="17"/>
                    </a:lnTo>
                    <a:lnTo>
                      <a:pt x="133" y="23"/>
                    </a:lnTo>
                    <a:lnTo>
                      <a:pt x="123" y="32"/>
                    </a:lnTo>
                    <a:lnTo>
                      <a:pt x="113" y="40"/>
                    </a:lnTo>
                    <a:lnTo>
                      <a:pt x="105" y="50"/>
                    </a:lnTo>
                    <a:lnTo>
                      <a:pt x="98" y="61"/>
                    </a:lnTo>
                    <a:lnTo>
                      <a:pt x="92" y="72"/>
                    </a:lnTo>
                    <a:lnTo>
                      <a:pt x="85" y="84"/>
                    </a:lnTo>
                    <a:lnTo>
                      <a:pt x="81" y="97"/>
                    </a:lnTo>
                    <a:lnTo>
                      <a:pt x="78" y="111"/>
                    </a:lnTo>
                    <a:lnTo>
                      <a:pt x="77" y="125"/>
                    </a:lnTo>
                    <a:lnTo>
                      <a:pt x="76" y="139"/>
                    </a:lnTo>
                    <a:lnTo>
                      <a:pt x="76" y="147"/>
                    </a:lnTo>
                    <a:lnTo>
                      <a:pt x="77" y="157"/>
                    </a:lnTo>
                    <a:lnTo>
                      <a:pt x="78" y="166"/>
                    </a:lnTo>
                    <a:lnTo>
                      <a:pt x="80" y="174"/>
                    </a:lnTo>
                    <a:lnTo>
                      <a:pt x="85" y="190"/>
                    </a:lnTo>
                    <a:lnTo>
                      <a:pt x="92" y="206"/>
                    </a:lnTo>
                    <a:lnTo>
                      <a:pt x="100" y="220"/>
                    </a:lnTo>
                    <a:lnTo>
                      <a:pt x="111" y="234"/>
                    </a:lnTo>
                    <a:lnTo>
                      <a:pt x="123" y="246"/>
                    </a:lnTo>
                    <a:lnTo>
                      <a:pt x="136" y="256"/>
                    </a:lnTo>
                    <a:lnTo>
                      <a:pt x="136" y="289"/>
                    </a:lnTo>
                    <a:lnTo>
                      <a:pt x="47" y="313"/>
                    </a:lnTo>
                    <a:lnTo>
                      <a:pt x="37" y="316"/>
                    </a:lnTo>
                    <a:lnTo>
                      <a:pt x="29" y="321"/>
                    </a:lnTo>
                    <a:lnTo>
                      <a:pt x="21" y="328"/>
                    </a:lnTo>
                    <a:lnTo>
                      <a:pt x="14" y="336"/>
                    </a:lnTo>
                    <a:lnTo>
                      <a:pt x="8" y="345"/>
                    </a:lnTo>
                    <a:lnTo>
                      <a:pt x="4" y="354"/>
                    </a:lnTo>
                    <a:lnTo>
                      <a:pt x="1" y="364"/>
                    </a:lnTo>
                    <a:lnTo>
                      <a:pt x="0" y="375"/>
                    </a:lnTo>
                    <a:lnTo>
                      <a:pt x="0" y="406"/>
                    </a:lnTo>
                    <a:lnTo>
                      <a:pt x="201" y="406"/>
                    </a:lnTo>
                    <a:lnTo>
                      <a:pt x="239" y="406"/>
                    </a:lnTo>
                    <a:lnTo>
                      <a:pt x="406" y="406"/>
                    </a:lnTo>
                    <a:lnTo>
                      <a:pt x="406" y="376"/>
                    </a:lnTo>
                    <a:lnTo>
                      <a:pt x="405" y="365"/>
                    </a:lnTo>
                    <a:lnTo>
                      <a:pt x="403" y="354"/>
                    </a:lnTo>
                    <a:lnTo>
                      <a:pt x="398" y="345"/>
                    </a:lnTo>
                    <a:lnTo>
                      <a:pt x="393" y="336"/>
                    </a:lnTo>
                    <a:lnTo>
                      <a:pt x="387" y="328"/>
                    </a:lnTo>
                    <a:lnTo>
                      <a:pt x="379" y="321"/>
                    </a:lnTo>
                    <a:lnTo>
                      <a:pt x="371" y="316"/>
                    </a:lnTo>
                    <a:lnTo>
                      <a:pt x="361" y="3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5" name="Freeform 89">
                <a:extLst>
                  <a:ext uri="{FF2B5EF4-FFF2-40B4-BE49-F238E27FC236}">
                    <a16:creationId xmlns="" xmlns:a16="http://schemas.microsoft.com/office/drawing/2014/main" id="{B96259E6-ABA9-4806-AAC7-F7CF5654F5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43550" y="2073275"/>
                <a:ext cx="130175" cy="128588"/>
              </a:xfrm>
              <a:custGeom>
                <a:avLst/>
                <a:gdLst>
                  <a:gd name="T0" fmla="*/ 30 w 409"/>
                  <a:gd name="T1" fmla="*/ 379 h 409"/>
                  <a:gd name="T2" fmla="*/ 35 w 409"/>
                  <a:gd name="T3" fmla="*/ 359 h 409"/>
                  <a:gd name="T4" fmla="*/ 50 w 409"/>
                  <a:gd name="T5" fmla="*/ 343 h 409"/>
                  <a:gd name="T6" fmla="*/ 172 w 409"/>
                  <a:gd name="T7" fmla="*/ 273 h 409"/>
                  <a:gd name="T8" fmla="*/ 215 w 409"/>
                  <a:gd name="T9" fmla="*/ 277 h 409"/>
                  <a:gd name="T10" fmla="*/ 246 w 409"/>
                  <a:gd name="T11" fmla="*/ 311 h 409"/>
                  <a:gd name="T12" fmla="*/ 368 w 409"/>
                  <a:gd name="T13" fmla="*/ 349 h 409"/>
                  <a:gd name="T14" fmla="*/ 379 w 409"/>
                  <a:gd name="T15" fmla="*/ 370 h 409"/>
                  <a:gd name="T16" fmla="*/ 106 w 409"/>
                  <a:gd name="T17" fmla="*/ 137 h 409"/>
                  <a:gd name="T18" fmla="*/ 148 w 409"/>
                  <a:gd name="T19" fmla="*/ 142 h 409"/>
                  <a:gd name="T20" fmla="*/ 208 w 409"/>
                  <a:gd name="T21" fmla="*/ 127 h 409"/>
                  <a:gd name="T22" fmla="*/ 236 w 409"/>
                  <a:gd name="T23" fmla="*/ 132 h 409"/>
                  <a:gd name="T24" fmla="*/ 260 w 409"/>
                  <a:gd name="T25" fmla="*/ 141 h 409"/>
                  <a:gd name="T26" fmla="*/ 293 w 409"/>
                  <a:gd name="T27" fmla="*/ 142 h 409"/>
                  <a:gd name="T28" fmla="*/ 299 w 409"/>
                  <a:gd name="T29" fmla="*/ 172 h 409"/>
                  <a:gd name="T30" fmla="*/ 281 w 409"/>
                  <a:gd name="T31" fmla="*/ 209 h 409"/>
                  <a:gd name="T32" fmla="*/ 252 w 409"/>
                  <a:gd name="T33" fmla="*/ 234 h 409"/>
                  <a:gd name="T34" fmla="*/ 215 w 409"/>
                  <a:gd name="T35" fmla="*/ 247 h 409"/>
                  <a:gd name="T36" fmla="*/ 176 w 409"/>
                  <a:gd name="T37" fmla="*/ 243 h 409"/>
                  <a:gd name="T38" fmla="*/ 142 w 409"/>
                  <a:gd name="T39" fmla="*/ 223 h 409"/>
                  <a:gd name="T40" fmla="*/ 118 w 409"/>
                  <a:gd name="T41" fmla="*/ 191 h 409"/>
                  <a:gd name="T42" fmla="*/ 107 w 409"/>
                  <a:gd name="T43" fmla="*/ 150 h 409"/>
                  <a:gd name="T44" fmla="*/ 222 w 409"/>
                  <a:gd name="T45" fmla="*/ 31 h 409"/>
                  <a:gd name="T46" fmla="*/ 252 w 409"/>
                  <a:gd name="T47" fmla="*/ 43 h 409"/>
                  <a:gd name="T48" fmla="*/ 276 w 409"/>
                  <a:gd name="T49" fmla="*/ 64 h 409"/>
                  <a:gd name="T50" fmla="*/ 295 w 409"/>
                  <a:gd name="T51" fmla="*/ 93 h 409"/>
                  <a:gd name="T52" fmla="*/ 287 w 409"/>
                  <a:gd name="T53" fmla="*/ 113 h 409"/>
                  <a:gd name="T54" fmla="*/ 254 w 409"/>
                  <a:gd name="T55" fmla="*/ 107 h 409"/>
                  <a:gd name="T56" fmla="*/ 237 w 409"/>
                  <a:gd name="T57" fmla="*/ 90 h 409"/>
                  <a:gd name="T58" fmla="*/ 226 w 409"/>
                  <a:gd name="T59" fmla="*/ 82 h 409"/>
                  <a:gd name="T60" fmla="*/ 213 w 409"/>
                  <a:gd name="T61" fmla="*/ 87 h 409"/>
                  <a:gd name="T62" fmla="*/ 189 w 409"/>
                  <a:gd name="T63" fmla="*/ 104 h 409"/>
                  <a:gd name="T64" fmla="*/ 161 w 409"/>
                  <a:gd name="T65" fmla="*/ 112 h 409"/>
                  <a:gd name="T66" fmla="*/ 111 w 409"/>
                  <a:gd name="T67" fmla="*/ 106 h 409"/>
                  <a:gd name="T68" fmla="*/ 124 w 409"/>
                  <a:gd name="T69" fmla="*/ 75 h 409"/>
                  <a:gd name="T70" fmla="*/ 146 w 409"/>
                  <a:gd name="T71" fmla="*/ 51 h 409"/>
                  <a:gd name="T72" fmla="*/ 174 w 409"/>
                  <a:gd name="T73" fmla="*/ 35 h 409"/>
                  <a:gd name="T74" fmla="*/ 205 w 409"/>
                  <a:gd name="T75" fmla="*/ 30 h 409"/>
                  <a:gd name="T76" fmla="*/ 289 w 409"/>
                  <a:gd name="T77" fmla="*/ 244 h 409"/>
                  <a:gd name="T78" fmla="*/ 325 w 409"/>
                  <a:gd name="T79" fmla="*/ 189 h 409"/>
                  <a:gd name="T80" fmla="*/ 333 w 409"/>
                  <a:gd name="T81" fmla="*/ 124 h 409"/>
                  <a:gd name="T82" fmla="*/ 318 w 409"/>
                  <a:gd name="T83" fmla="*/ 73 h 409"/>
                  <a:gd name="T84" fmla="*/ 287 w 409"/>
                  <a:gd name="T85" fmla="*/ 32 h 409"/>
                  <a:gd name="T86" fmla="*/ 243 w 409"/>
                  <a:gd name="T87" fmla="*/ 6 h 409"/>
                  <a:gd name="T88" fmla="*/ 192 w 409"/>
                  <a:gd name="T89" fmla="*/ 1 h 409"/>
                  <a:gd name="T90" fmla="*/ 143 w 409"/>
                  <a:gd name="T91" fmla="*/ 17 h 409"/>
                  <a:gd name="T92" fmla="*/ 105 w 409"/>
                  <a:gd name="T93" fmla="*/ 50 h 409"/>
                  <a:gd name="T94" fmla="*/ 81 w 409"/>
                  <a:gd name="T95" fmla="*/ 97 h 409"/>
                  <a:gd name="T96" fmla="*/ 77 w 409"/>
                  <a:gd name="T97" fmla="*/ 156 h 409"/>
                  <a:gd name="T98" fmla="*/ 100 w 409"/>
                  <a:gd name="T99" fmla="*/ 219 h 409"/>
                  <a:gd name="T100" fmla="*/ 133 w 409"/>
                  <a:gd name="T101" fmla="*/ 288 h 409"/>
                  <a:gd name="T102" fmla="*/ 21 w 409"/>
                  <a:gd name="T103" fmla="*/ 328 h 409"/>
                  <a:gd name="T104" fmla="*/ 1 w 409"/>
                  <a:gd name="T105" fmla="*/ 364 h 409"/>
                  <a:gd name="T106" fmla="*/ 224 w 409"/>
                  <a:gd name="T107" fmla="*/ 409 h 409"/>
                  <a:gd name="T108" fmla="*/ 406 w 409"/>
                  <a:gd name="T109" fmla="*/ 355 h 409"/>
                  <a:gd name="T110" fmla="*/ 380 w 409"/>
                  <a:gd name="T111" fmla="*/ 321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9" h="409">
                    <a:moveTo>
                      <a:pt x="379" y="379"/>
                    </a:moveTo>
                    <a:lnTo>
                      <a:pt x="224" y="379"/>
                    </a:lnTo>
                    <a:lnTo>
                      <a:pt x="186" y="379"/>
                    </a:lnTo>
                    <a:lnTo>
                      <a:pt x="30" y="379"/>
                    </a:lnTo>
                    <a:lnTo>
                      <a:pt x="30" y="375"/>
                    </a:lnTo>
                    <a:lnTo>
                      <a:pt x="31" y="370"/>
                    </a:lnTo>
                    <a:lnTo>
                      <a:pt x="32" y="364"/>
                    </a:lnTo>
                    <a:lnTo>
                      <a:pt x="35" y="359"/>
                    </a:lnTo>
                    <a:lnTo>
                      <a:pt x="37" y="355"/>
                    </a:lnTo>
                    <a:lnTo>
                      <a:pt x="42" y="349"/>
                    </a:lnTo>
                    <a:lnTo>
                      <a:pt x="46" y="346"/>
                    </a:lnTo>
                    <a:lnTo>
                      <a:pt x="50" y="343"/>
                    </a:lnTo>
                    <a:lnTo>
                      <a:pt x="56" y="341"/>
                    </a:lnTo>
                    <a:lnTo>
                      <a:pt x="163" y="311"/>
                    </a:lnTo>
                    <a:lnTo>
                      <a:pt x="163" y="270"/>
                    </a:lnTo>
                    <a:lnTo>
                      <a:pt x="172" y="273"/>
                    </a:lnTo>
                    <a:lnTo>
                      <a:pt x="183" y="275"/>
                    </a:lnTo>
                    <a:lnTo>
                      <a:pt x="194" y="277"/>
                    </a:lnTo>
                    <a:lnTo>
                      <a:pt x="205" y="277"/>
                    </a:lnTo>
                    <a:lnTo>
                      <a:pt x="215" y="277"/>
                    </a:lnTo>
                    <a:lnTo>
                      <a:pt x="226" y="275"/>
                    </a:lnTo>
                    <a:lnTo>
                      <a:pt x="237" y="273"/>
                    </a:lnTo>
                    <a:lnTo>
                      <a:pt x="246" y="270"/>
                    </a:lnTo>
                    <a:lnTo>
                      <a:pt x="246" y="311"/>
                    </a:lnTo>
                    <a:lnTo>
                      <a:pt x="354" y="341"/>
                    </a:lnTo>
                    <a:lnTo>
                      <a:pt x="359" y="343"/>
                    </a:lnTo>
                    <a:lnTo>
                      <a:pt x="363" y="346"/>
                    </a:lnTo>
                    <a:lnTo>
                      <a:pt x="368" y="349"/>
                    </a:lnTo>
                    <a:lnTo>
                      <a:pt x="372" y="355"/>
                    </a:lnTo>
                    <a:lnTo>
                      <a:pt x="375" y="359"/>
                    </a:lnTo>
                    <a:lnTo>
                      <a:pt x="377" y="364"/>
                    </a:lnTo>
                    <a:lnTo>
                      <a:pt x="379" y="370"/>
                    </a:lnTo>
                    <a:lnTo>
                      <a:pt x="379" y="375"/>
                    </a:lnTo>
                    <a:lnTo>
                      <a:pt x="379" y="379"/>
                    </a:lnTo>
                    <a:close/>
                    <a:moveTo>
                      <a:pt x="106" y="139"/>
                    </a:moveTo>
                    <a:lnTo>
                      <a:pt x="106" y="137"/>
                    </a:lnTo>
                    <a:lnTo>
                      <a:pt x="106" y="136"/>
                    </a:lnTo>
                    <a:lnTo>
                      <a:pt x="120" y="140"/>
                    </a:lnTo>
                    <a:lnTo>
                      <a:pt x="134" y="142"/>
                    </a:lnTo>
                    <a:lnTo>
                      <a:pt x="148" y="142"/>
                    </a:lnTo>
                    <a:lnTo>
                      <a:pt x="163" y="141"/>
                    </a:lnTo>
                    <a:lnTo>
                      <a:pt x="179" y="139"/>
                    </a:lnTo>
                    <a:lnTo>
                      <a:pt x="193" y="134"/>
                    </a:lnTo>
                    <a:lnTo>
                      <a:pt x="208" y="127"/>
                    </a:lnTo>
                    <a:lnTo>
                      <a:pt x="221" y="119"/>
                    </a:lnTo>
                    <a:lnTo>
                      <a:pt x="226" y="123"/>
                    </a:lnTo>
                    <a:lnTo>
                      <a:pt x="230" y="127"/>
                    </a:lnTo>
                    <a:lnTo>
                      <a:pt x="236" y="132"/>
                    </a:lnTo>
                    <a:lnTo>
                      <a:pt x="242" y="135"/>
                    </a:lnTo>
                    <a:lnTo>
                      <a:pt x="247" y="137"/>
                    </a:lnTo>
                    <a:lnTo>
                      <a:pt x="254" y="139"/>
                    </a:lnTo>
                    <a:lnTo>
                      <a:pt x="260" y="141"/>
                    </a:lnTo>
                    <a:lnTo>
                      <a:pt x="268" y="142"/>
                    </a:lnTo>
                    <a:lnTo>
                      <a:pt x="273" y="143"/>
                    </a:lnTo>
                    <a:lnTo>
                      <a:pt x="280" y="143"/>
                    </a:lnTo>
                    <a:lnTo>
                      <a:pt x="293" y="142"/>
                    </a:lnTo>
                    <a:lnTo>
                      <a:pt x="303" y="140"/>
                    </a:lnTo>
                    <a:lnTo>
                      <a:pt x="303" y="151"/>
                    </a:lnTo>
                    <a:lnTo>
                      <a:pt x="301" y="162"/>
                    </a:lnTo>
                    <a:lnTo>
                      <a:pt x="299" y="172"/>
                    </a:lnTo>
                    <a:lnTo>
                      <a:pt x="296" y="182"/>
                    </a:lnTo>
                    <a:lnTo>
                      <a:pt x="291" y="192"/>
                    </a:lnTo>
                    <a:lnTo>
                      <a:pt x="286" y="200"/>
                    </a:lnTo>
                    <a:lnTo>
                      <a:pt x="281" y="209"/>
                    </a:lnTo>
                    <a:lnTo>
                      <a:pt x="274" y="216"/>
                    </a:lnTo>
                    <a:lnTo>
                      <a:pt x="267" y="223"/>
                    </a:lnTo>
                    <a:lnTo>
                      <a:pt x="259" y="229"/>
                    </a:lnTo>
                    <a:lnTo>
                      <a:pt x="252" y="234"/>
                    </a:lnTo>
                    <a:lnTo>
                      <a:pt x="243" y="239"/>
                    </a:lnTo>
                    <a:lnTo>
                      <a:pt x="234" y="243"/>
                    </a:lnTo>
                    <a:lnTo>
                      <a:pt x="225" y="245"/>
                    </a:lnTo>
                    <a:lnTo>
                      <a:pt x="215" y="247"/>
                    </a:lnTo>
                    <a:lnTo>
                      <a:pt x="205" y="247"/>
                    </a:lnTo>
                    <a:lnTo>
                      <a:pt x="195" y="247"/>
                    </a:lnTo>
                    <a:lnTo>
                      <a:pt x="185" y="245"/>
                    </a:lnTo>
                    <a:lnTo>
                      <a:pt x="176" y="243"/>
                    </a:lnTo>
                    <a:lnTo>
                      <a:pt x="166" y="239"/>
                    </a:lnTo>
                    <a:lnTo>
                      <a:pt x="157" y="234"/>
                    </a:lnTo>
                    <a:lnTo>
                      <a:pt x="150" y="229"/>
                    </a:lnTo>
                    <a:lnTo>
                      <a:pt x="142" y="223"/>
                    </a:lnTo>
                    <a:lnTo>
                      <a:pt x="135" y="216"/>
                    </a:lnTo>
                    <a:lnTo>
                      <a:pt x="128" y="208"/>
                    </a:lnTo>
                    <a:lnTo>
                      <a:pt x="123" y="199"/>
                    </a:lnTo>
                    <a:lnTo>
                      <a:pt x="118" y="191"/>
                    </a:lnTo>
                    <a:lnTo>
                      <a:pt x="113" y="181"/>
                    </a:lnTo>
                    <a:lnTo>
                      <a:pt x="110" y="171"/>
                    </a:lnTo>
                    <a:lnTo>
                      <a:pt x="108" y="160"/>
                    </a:lnTo>
                    <a:lnTo>
                      <a:pt x="107" y="150"/>
                    </a:lnTo>
                    <a:lnTo>
                      <a:pt x="106" y="139"/>
                    </a:lnTo>
                    <a:close/>
                    <a:moveTo>
                      <a:pt x="205" y="30"/>
                    </a:moveTo>
                    <a:lnTo>
                      <a:pt x="213" y="30"/>
                    </a:lnTo>
                    <a:lnTo>
                      <a:pt x="222" y="31"/>
                    </a:lnTo>
                    <a:lnTo>
                      <a:pt x="229" y="33"/>
                    </a:lnTo>
                    <a:lnTo>
                      <a:pt x="237" y="36"/>
                    </a:lnTo>
                    <a:lnTo>
                      <a:pt x="244" y="39"/>
                    </a:lnTo>
                    <a:lnTo>
                      <a:pt x="252" y="43"/>
                    </a:lnTo>
                    <a:lnTo>
                      <a:pt x="258" y="47"/>
                    </a:lnTo>
                    <a:lnTo>
                      <a:pt x="265" y="52"/>
                    </a:lnTo>
                    <a:lnTo>
                      <a:pt x="271" y="58"/>
                    </a:lnTo>
                    <a:lnTo>
                      <a:pt x="276" y="64"/>
                    </a:lnTo>
                    <a:lnTo>
                      <a:pt x="282" y="70"/>
                    </a:lnTo>
                    <a:lnTo>
                      <a:pt x="286" y="78"/>
                    </a:lnTo>
                    <a:lnTo>
                      <a:pt x="290" y="85"/>
                    </a:lnTo>
                    <a:lnTo>
                      <a:pt x="295" y="93"/>
                    </a:lnTo>
                    <a:lnTo>
                      <a:pt x="297" y="100"/>
                    </a:lnTo>
                    <a:lnTo>
                      <a:pt x="300" y="109"/>
                    </a:lnTo>
                    <a:lnTo>
                      <a:pt x="294" y="111"/>
                    </a:lnTo>
                    <a:lnTo>
                      <a:pt x="287" y="113"/>
                    </a:lnTo>
                    <a:lnTo>
                      <a:pt x="280" y="113"/>
                    </a:lnTo>
                    <a:lnTo>
                      <a:pt x="272" y="112"/>
                    </a:lnTo>
                    <a:lnTo>
                      <a:pt x="264" y="111"/>
                    </a:lnTo>
                    <a:lnTo>
                      <a:pt x="254" y="107"/>
                    </a:lnTo>
                    <a:lnTo>
                      <a:pt x="250" y="104"/>
                    </a:lnTo>
                    <a:lnTo>
                      <a:pt x="245" y="100"/>
                    </a:lnTo>
                    <a:lnTo>
                      <a:pt x="241" y="95"/>
                    </a:lnTo>
                    <a:lnTo>
                      <a:pt x="237" y="90"/>
                    </a:lnTo>
                    <a:lnTo>
                      <a:pt x="235" y="87"/>
                    </a:lnTo>
                    <a:lnTo>
                      <a:pt x="232" y="84"/>
                    </a:lnTo>
                    <a:lnTo>
                      <a:pt x="229" y="83"/>
                    </a:lnTo>
                    <a:lnTo>
                      <a:pt x="226" y="82"/>
                    </a:lnTo>
                    <a:lnTo>
                      <a:pt x="223" y="82"/>
                    </a:lnTo>
                    <a:lnTo>
                      <a:pt x="219" y="82"/>
                    </a:lnTo>
                    <a:lnTo>
                      <a:pt x="216" y="84"/>
                    </a:lnTo>
                    <a:lnTo>
                      <a:pt x="213" y="87"/>
                    </a:lnTo>
                    <a:lnTo>
                      <a:pt x="207" y="92"/>
                    </a:lnTo>
                    <a:lnTo>
                      <a:pt x="201" y="96"/>
                    </a:lnTo>
                    <a:lnTo>
                      <a:pt x="195" y="100"/>
                    </a:lnTo>
                    <a:lnTo>
                      <a:pt x="189" y="104"/>
                    </a:lnTo>
                    <a:lnTo>
                      <a:pt x="181" y="107"/>
                    </a:lnTo>
                    <a:lnTo>
                      <a:pt x="175" y="109"/>
                    </a:lnTo>
                    <a:lnTo>
                      <a:pt x="167" y="110"/>
                    </a:lnTo>
                    <a:lnTo>
                      <a:pt x="161" y="112"/>
                    </a:lnTo>
                    <a:lnTo>
                      <a:pt x="147" y="112"/>
                    </a:lnTo>
                    <a:lnTo>
                      <a:pt x="134" y="112"/>
                    </a:lnTo>
                    <a:lnTo>
                      <a:pt x="121" y="109"/>
                    </a:lnTo>
                    <a:lnTo>
                      <a:pt x="111" y="106"/>
                    </a:lnTo>
                    <a:lnTo>
                      <a:pt x="113" y="97"/>
                    </a:lnTo>
                    <a:lnTo>
                      <a:pt x="117" y="90"/>
                    </a:lnTo>
                    <a:lnTo>
                      <a:pt x="120" y="82"/>
                    </a:lnTo>
                    <a:lnTo>
                      <a:pt x="124" y="75"/>
                    </a:lnTo>
                    <a:lnTo>
                      <a:pt x="130" y="68"/>
                    </a:lnTo>
                    <a:lnTo>
                      <a:pt x="135" y="62"/>
                    </a:lnTo>
                    <a:lnTo>
                      <a:pt x="140" y="56"/>
                    </a:lnTo>
                    <a:lnTo>
                      <a:pt x="146" y="51"/>
                    </a:lnTo>
                    <a:lnTo>
                      <a:pt x="152" y="47"/>
                    </a:lnTo>
                    <a:lnTo>
                      <a:pt x="159" y="43"/>
                    </a:lnTo>
                    <a:lnTo>
                      <a:pt x="166" y="38"/>
                    </a:lnTo>
                    <a:lnTo>
                      <a:pt x="174" y="35"/>
                    </a:lnTo>
                    <a:lnTo>
                      <a:pt x="181" y="33"/>
                    </a:lnTo>
                    <a:lnTo>
                      <a:pt x="189" y="31"/>
                    </a:lnTo>
                    <a:lnTo>
                      <a:pt x="197" y="30"/>
                    </a:lnTo>
                    <a:lnTo>
                      <a:pt x="205" y="30"/>
                    </a:lnTo>
                    <a:close/>
                    <a:moveTo>
                      <a:pt x="362" y="312"/>
                    </a:moveTo>
                    <a:lnTo>
                      <a:pt x="276" y="288"/>
                    </a:lnTo>
                    <a:lnTo>
                      <a:pt x="276" y="254"/>
                    </a:lnTo>
                    <a:lnTo>
                      <a:pt x="289" y="244"/>
                    </a:lnTo>
                    <a:lnTo>
                      <a:pt x="300" y="232"/>
                    </a:lnTo>
                    <a:lnTo>
                      <a:pt x="310" y="219"/>
                    </a:lnTo>
                    <a:lnTo>
                      <a:pt x="318" y="204"/>
                    </a:lnTo>
                    <a:lnTo>
                      <a:pt x="325" y="189"/>
                    </a:lnTo>
                    <a:lnTo>
                      <a:pt x="329" y="173"/>
                    </a:lnTo>
                    <a:lnTo>
                      <a:pt x="332" y="156"/>
                    </a:lnTo>
                    <a:lnTo>
                      <a:pt x="333" y="139"/>
                    </a:lnTo>
                    <a:lnTo>
                      <a:pt x="333" y="124"/>
                    </a:lnTo>
                    <a:lnTo>
                      <a:pt x="331" y="111"/>
                    </a:lnTo>
                    <a:lnTo>
                      <a:pt x="328" y="97"/>
                    </a:lnTo>
                    <a:lnTo>
                      <a:pt x="324" y="84"/>
                    </a:lnTo>
                    <a:lnTo>
                      <a:pt x="318" y="73"/>
                    </a:lnTo>
                    <a:lnTo>
                      <a:pt x="312" y="61"/>
                    </a:lnTo>
                    <a:lnTo>
                      <a:pt x="304" y="50"/>
                    </a:lnTo>
                    <a:lnTo>
                      <a:pt x="296" y="40"/>
                    </a:lnTo>
                    <a:lnTo>
                      <a:pt x="287" y="32"/>
                    </a:lnTo>
                    <a:lnTo>
                      <a:pt x="276" y="23"/>
                    </a:lnTo>
                    <a:lnTo>
                      <a:pt x="266" y="17"/>
                    </a:lnTo>
                    <a:lnTo>
                      <a:pt x="255" y="10"/>
                    </a:lnTo>
                    <a:lnTo>
                      <a:pt x="243" y="6"/>
                    </a:lnTo>
                    <a:lnTo>
                      <a:pt x="230" y="3"/>
                    </a:lnTo>
                    <a:lnTo>
                      <a:pt x="217" y="1"/>
                    </a:lnTo>
                    <a:lnTo>
                      <a:pt x="205" y="0"/>
                    </a:lnTo>
                    <a:lnTo>
                      <a:pt x="192" y="1"/>
                    </a:lnTo>
                    <a:lnTo>
                      <a:pt x="179" y="3"/>
                    </a:lnTo>
                    <a:lnTo>
                      <a:pt x="167" y="6"/>
                    </a:lnTo>
                    <a:lnTo>
                      <a:pt x="154" y="10"/>
                    </a:lnTo>
                    <a:lnTo>
                      <a:pt x="143" y="17"/>
                    </a:lnTo>
                    <a:lnTo>
                      <a:pt x="133" y="23"/>
                    </a:lnTo>
                    <a:lnTo>
                      <a:pt x="123" y="32"/>
                    </a:lnTo>
                    <a:lnTo>
                      <a:pt x="113" y="40"/>
                    </a:lnTo>
                    <a:lnTo>
                      <a:pt x="105" y="50"/>
                    </a:lnTo>
                    <a:lnTo>
                      <a:pt x="98" y="61"/>
                    </a:lnTo>
                    <a:lnTo>
                      <a:pt x="92" y="73"/>
                    </a:lnTo>
                    <a:lnTo>
                      <a:pt x="86" y="84"/>
                    </a:lnTo>
                    <a:lnTo>
                      <a:pt x="81" y="97"/>
                    </a:lnTo>
                    <a:lnTo>
                      <a:pt x="78" y="111"/>
                    </a:lnTo>
                    <a:lnTo>
                      <a:pt x="77" y="124"/>
                    </a:lnTo>
                    <a:lnTo>
                      <a:pt x="76" y="139"/>
                    </a:lnTo>
                    <a:lnTo>
                      <a:pt x="77" y="156"/>
                    </a:lnTo>
                    <a:lnTo>
                      <a:pt x="80" y="173"/>
                    </a:lnTo>
                    <a:lnTo>
                      <a:pt x="85" y="189"/>
                    </a:lnTo>
                    <a:lnTo>
                      <a:pt x="92" y="204"/>
                    </a:lnTo>
                    <a:lnTo>
                      <a:pt x="100" y="219"/>
                    </a:lnTo>
                    <a:lnTo>
                      <a:pt x="109" y="232"/>
                    </a:lnTo>
                    <a:lnTo>
                      <a:pt x="121" y="244"/>
                    </a:lnTo>
                    <a:lnTo>
                      <a:pt x="133" y="254"/>
                    </a:lnTo>
                    <a:lnTo>
                      <a:pt x="133" y="288"/>
                    </a:lnTo>
                    <a:lnTo>
                      <a:pt x="47" y="312"/>
                    </a:lnTo>
                    <a:lnTo>
                      <a:pt x="37" y="316"/>
                    </a:lnTo>
                    <a:lnTo>
                      <a:pt x="29" y="321"/>
                    </a:lnTo>
                    <a:lnTo>
                      <a:pt x="21" y="328"/>
                    </a:lnTo>
                    <a:lnTo>
                      <a:pt x="14" y="336"/>
                    </a:lnTo>
                    <a:lnTo>
                      <a:pt x="8" y="345"/>
                    </a:lnTo>
                    <a:lnTo>
                      <a:pt x="4" y="355"/>
                    </a:lnTo>
                    <a:lnTo>
                      <a:pt x="1" y="364"/>
                    </a:lnTo>
                    <a:lnTo>
                      <a:pt x="0" y="375"/>
                    </a:lnTo>
                    <a:lnTo>
                      <a:pt x="0" y="409"/>
                    </a:lnTo>
                    <a:lnTo>
                      <a:pt x="186" y="409"/>
                    </a:lnTo>
                    <a:lnTo>
                      <a:pt x="224" y="409"/>
                    </a:lnTo>
                    <a:lnTo>
                      <a:pt x="409" y="409"/>
                    </a:lnTo>
                    <a:lnTo>
                      <a:pt x="409" y="375"/>
                    </a:lnTo>
                    <a:lnTo>
                      <a:pt x="408" y="364"/>
                    </a:lnTo>
                    <a:lnTo>
                      <a:pt x="406" y="355"/>
                    </a:lnTo>
                    <a:lnTo>
                      <a:pt x="402" y="345"/>
                    </a:lnTo>
                    <a:lnTo>
                      <a:pt x="395" y="336"/>
                    </a:lnTo>
                    <a:lnTo>
                      <a:pt x="389" y="328"/>
                    </a:lnTo>
                    <a:lnTo>
                      <a:pt x="380" y="321"/>
                    </a:lnTo>
                    <a:lnTo>
                      <a:pt x="372" y="316"/>
                    </a:lnTo>
                    <a:lnTo>
                      <a:pt x="362" y="3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6" name="Freeform 90">
                <a:extLst>
                  <a:ext uri="{FF2B5EF4-FFF2-40B4-BE49-F238E27FC236}">
                    <a16:creationId xmlns="" xmlns:a16="http://schemas.microsoft.com/office/drawing/2014/main" id="{136C94BE-4EB0-44EC-B4D3-AFA6C8FAFA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7038" y="2060575"/>
                <a:ext cx="39688" cy="39688"/>
              </a:xfrm>
              <a:custGeom>
                <a:avLst/>
                <a:gdLst>
                  <a:gd name="T0" fmla="*/ 121 w 126"/>
                  <a:gd name="T1" fmla="*/ 99 h 125"/>
                  <a:gd name="T2" fmla="*/ 26 w 126"/>
                  <a:gd name="T3" fmla="*/ 4 h 125"/>
                  <a:gd name="T4" fmla="*/ 24 w 126"/>
                  <a:gd name="T5" fmla="*/ 2 h 125"/>
                  <a:gd name="T6" fmla="*/ 21 w 126"/>
                  <a:gd name="T7" fmla="*/ 1 h 125"/>
                  <a:gd name="T8" fmla="*/ 18 w 126"/>
                  <a:gd name="T9" fmla="*/ 0 h 125"/>
                  <a:gd name="T10" fmla="*/ 15 w 126"/>
                  <a:gd name="T11" fmla="*/ 0 h 125"/>
                  <a:gd name="T12" fmla="*/ 13 w 126"/>
                  <a:gd name="T13" fmla="*/ 0 h 125"/>
                  <a:gd name="T14" fmla="*/ 10 w 126"/>
                  <a:gd name="T15" fmla="*/ 1 h 125"/>
                  <a:gd name="T16" fmla="*/ 7 w 126"/>
                  <a:gd name="T17" fmla="*/ 2 h 125"/>
                  <a:gd name="T18" fmla="*/ 4 w 126"/>
                  <a:gd name="T19" fmla="*/ 4 h 125"/>
                  <a:gd name="T20" fmla="*/ 2 w 126"/>
                  <a:gd name="T21" fmla="*/ 7 h 125"/>
                  <a:gd name="T22" fmla="*/ 1 w 126"/>
                  <a:gd name="T23" fmla="*/ 9 h 125"/>
                  <a:gd name="T24" fmla="*/ 0 w 126"/>
                  <a:gd name="T25" fmla="*/ 12 h 125"/>
                  <a:gd name="T26" fmla="*/ 0 w 126"/>
                  <a:gd name="T27" fmla="*/ 15 h 125"/>
                  <a:gd name="T28" fmla="*/ 0 w 126"/>
                  <a:gd name="T29" fmla="*/ 17 h 125"/>
                  <a:gd name="T30" fmla="*/ 1 w 126"/>
                  <a:gd name="T31" fmla="*/ 21 h 125"/>
                  <a:gd name="T32" fmla="*/ 2 w 126"/>
                  <a:gd name="T33" fmla="*/ 23 h 125"/>
                  <a:gd name="T34" fmla="*/ 4 w 126"/>
                  <a:gd name="T35" fmla="*/ 26 h 125"/>
                  <a:gd name="T36" fmla="*/ 100 w 126"/>
                  <a:gd name="T37" fmla="*/ 120 h 125"/>
                  <a:gd name="T38" fmla="*/ 102 w 126"/>
                  <a:gd name="T39" fmla="*/ 122 h 125"/>
                  <a:gd name="T40" fmla="*/ 104 w 126"/>
                  <a:gd name="T41" fmla="*/ 123 h 125"/>
                  <a:gd name="T42" fmla="*/ 107 w 126"/>
                  <a:gd name="T43" fmla="*/ 125 h 125"/>
                  <a:gd name="T44" fmla="*/ 111 w 126"/>
                  <a:gd name="T45" fmla="*/ 125 h 125"/>
                  <a:gd name="T46" fmla="*/ 113 w 126"/>
                  <a:gd name="T47" fmla="*/ 125 h 125"/>
                  <a:gd name="T48" fmla="*/ 116 w 126"/>
                  <a:gd name="T49" fmla="*/ 123 h 125"/>
                  <a:gd name="T50" fmla="*/ 118 w 126"/>
                  <a:gd name="T51" fmla="*/ 122 h 125"/>
                  <a:gd name="T52" fmla="*/ 121 w 126"/>
                  <a:gd name="T53" fmla="*/ 120 h 125"/>
                  <a:gd name="T54" fmla="*/ 122 w 126"/>
                  <a:gd name="T55" fmla="*/ 118 h 125"/>
                  <a:gd name="T56" fmla="*/ 125 w 126"/>
                  <a:gd name="T57" fmla="*/ 115 h 125"/>
                  <a:gd name="T58" fmla="*/ 125 w 126"/>
                  <a:gd name="T59" fmla="*/ 113 h 125"/>
                  <a:gd name="T60" fmla="*/ 126 w 126"/>
                  <a:gd name="T61" fmla="*/ 110 h 125"/>
                  <a:gd name="T62" fmla="*/ 125 w 126"/>
                  <a:gd name="T63" fmla="*/ 106 h 125"/>
                  <a:gd name="T64" fmla="*/ 125 w 126"/>
                  <a:gd name="T65" fmla="*/ 104 h 125"/>
                  <a:gd name="T66" fmla="*/ 122 w 126"/>
                  <a:gd name="T67" fmla="*/ 101 h 125"/>
                  <a:gd name="T68" fmla="*/ 121 w 126"/>
                  <a:gd name="T69" fmla="*/ 9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6" h="125">
                    <a:moveTo>
                      <a:pt x="121" y="99"/>
                    </a:moveTo>
                    <a:lnTo>
                      <a:pt x="26" y="4"/>
                    </a:lnTo>
                    <a:lnTo>
                      <a:pt x="24" y="2"/>
                    </a:lnTo>
                    <a:lnTo>
                      <a:pt x="21" y="1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2" y="23"/>
                    </a:lnTo>
                    <a:lnTo>
                      <a:pt x="4" y="26"/>
                    </a:lnTo>
                    <a:lnTo>
                      <a:pt x="100" y="120"/>
                    </a:lnTo>
                    <a:lnTo>
                      <a:pt x="102" y="122"/>
                    </a:lnTo>
                    <a:lnTo>
                      <a:pt x="104" y="123"/>
                    </a:lnTo>
                    <a:lnTo>
                      <a:pt x="107" y="125"/>
                    </a:lnTo>
                    <a:lnTo>
                      <a:pt x="111" y="125"/>
                    </a:lnTo>
                    <a:lnTo>
                      <a:pt x="113" y="125"/>
                    </a:lnTo>
                    <a:lnTo>
                      <a:pt x="116" y="123"/>
                    </a:lnTo>
                    <a:lnTo>
                      <a:pt x="118" y="122"/>
                    </a:lnTo>
                    <a:lnTo>
                      <a:pt x="121" y="120"/>
                    </a:lnTo>
                    <a:lnTo>
                      <a:pt x="122" y="118"/>
                    </a:lnTo>
                    <a:lnTo>
                      <a:pt x="125" y="115"/>
                    </a:lnTo>
                    <a:lnTo>
                      <a:pt x="125" y="113"/>
                    </a:lnTo>
                    <a:lnTo>
                      <a:pt x="126" y="110"/>
                    </a:lnTo>
                    <a:lnTo>
                      <a:pt x="125" y="106"/>
                    </a:lnTo>
                    <a:lnTo>
                      <a:pt x="125" y="104"/>
                    </a:lnTo>
                    <a:lnTo>
                      <a:pt x="122" y="101"/>
                    </a:lnTo>
                    <a:lnTo>
                      <a:pt x="121" y="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7" name="Freeform 91">
                <a:extLst>
                  <a:ext uri="{FF2B5EF4-FFF2-40B4-BE49-F238E27FC236}">
                    <a16:creationId xmlns="" xmlns:a16="http://schemas.microsoft.com/office/drawing/2014/main" id="{2C83EA5B-159D-4ECD-B7DC-F542E88C8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550" y="2060575"/>
                <a:ext cx="38100" cy="39688"/>
              </a:xfrm>
              <a:custGeom>
                <a:avLst/>
                <a:gdLst>
                  <a:gd name="T0" fmla="*/ 98 w 124"/>
                  <a:gd name="T1" fmla="*/ 4 h 125"/>
                  <a:gd name="T2" fmla="*/ 4 w 124"/>
                  <a:gd name="T3" fmla="*/ 99 h 125"/>
                  <a:gd name="T4" fmla="*/ 2 w 124"/>
                  <a:gd name="T5" fmla="*/ 101 h 125"/>
                  <a:gd name="T6" fmla="*/ 1 w 124"/>
                  <a:gd name="T7" fmla="*/ 104 h 125"/>
                  <a:gd name="T8" fmla="*/ 0 w 124"/>
                  <a:gd name="T9" fmla="*/ 106 h 125"/>
                  <a:gd name="T10" fmla="*/ 0 w 124"/>
                  <a:gd name="T11" fmla="*/ 110 h 125"/>
                  <a:gd name="T12" fmla="*/ 0 w 124"/>
                  <a:gd name="T13" fmla="*/ 113 h 125"/>
                  <a:gd name="T14" fmla="*/ 1 w 124"/>
                  <a:gd name="T15" fmla="*/ 115 h 125"/>
                  <a:gd name="T16" fmla="*/ 2 w 124"/>
                  <a:gd name="T17" fmla="*/ 118 h 125"/>
                  <a:gd name="T18" fmla="*/ 4 w 124"/>
                  <a:gd name="T19" fmla="*/ 120 h 125"/>
                  <a:gd name="T20" fmla="*/ 6 w 124"/>
                  <a:gd name="T21" fmla="*/ 122 h 125"/>
                  <a:gd name="T22" fmla="*/ 8 w 124"/>
                  <a:gd name="T23" fmla="*/ 123 h 125"/>
                  <a:gd name="T24" fmla="*/ 11 w 124"/>
                  <a:gd name="T25" fmla="*/ 125 h 125"/>
                  <a:gd name="T26" fmla="*/ 15 w 124"/>
                  <a:gd name="T27" fmla="*/ 125 h 125"/>
                  <a:gd name="T28" fmla="*/ 17 w 124"/>
                  <a:gd name="T29" fmla="*/ 125 h 125"/>
                  <a:gd name="T30" fmla="*/ 20 w 124"/>
                  <a:gd name="T31" fmla="*/ 123 h 125"/>
                  <a:gd name="T32" fmla="*/ 22 w 124"/>
                  <a:gd name="T33" fmla="*/ 122 h 125"/>
                  <a:gd name="T34" fmla="*/ 25 w 124"/>
                  <a:gd name="T35" fmla="*/ 120 h 125"/>
                  <a:gd name="T36" fmla="*/ 120 w 124"/>
                  <a:gd name="T37" fmla="*/ 25 h 125"/>
                  <a:gd name="T38" fmla="*/ 122 w 124"/>
                  <a:gd name="T39" fmla="*/ 23 h 125"/>
                  <a:gd name="T40" fmla="*/ 123 w 124"/>
                  <a:gd name="T41" fmla="*/ 21 h 125"/>
                  <a:gd name="T42" fmla="*/ 124 w 124"/>
                  <a:gd name="T43" fmla="*/ 17 h 125"/>
                  <a:gd name="T44" fmla="*/ 124 w 124"/>
                  <a:gd name="T45" fmla="*/ 15 h 125"/>
                  <a:gd name="T46" fmla="*/ 124 w 124"/>
                  <a:gd name="T47" fmla="*/ 12 h 125"/>
                  <a:gd name="T48" fmla="*/ 123 w 124"/>
                  <a:gd name="T49" fmla="*/ 9 h 125"/>
                  <a:gd name="T50" fmla="*/ 122 w 124"/>
                  <a:gd name="T51" fmla="*/ 7 h 125"/>
                  <a:gd name="T52" fmla="*/ 120 w 124"/>
                  <a:gd name="T53" fmla="*/ 4 h 125"/>
                  <a:gd name="T54" fmla="*/ 118 w 124"/>
                  <a:gd name="T55" fmla="*/ 2 h 125"/>
                  <a:gd name="T56" fmla="*/ 114 w 124"/>
                  <a:gd name="T57" fmla="*/ 1 h 125"/>
                  <a:gd name="T58" fmla="*/ 112 w 124"/>
                  <a:gd name="T59" fmla="*/ 0 h 125"/>
                  <a:gd name="T60" fmla="*/ 109 w 124"/>
                  <a:gd name="T61" fmla="*/ 0 h 125"/>
                  <a:gd name="T62" fmla="*/ 107 w 124"/>
                  <a:gd name="T63" fmla="*/ 0 h 125"/>
                  <a:gd name="T64" fmla="*/ 104 w 124"/>
                  <a:gd name="T65" fmla="*/ 1 h 125"/>
                  <a:gd name="T66" fmla="*/ 100 w 124"/>
                  <a:gd name="T67" fmla="*/ 2 h 125"/>
                  <a:gd name="T68" fmla="*/ 98 w 124"/>
                  <a:gd name="T69" fmla="*/ 4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4" h="125">
                    <a:moveTo>
                      <a:pt x="98" y="4"/>
                    </a:moveTo>
                    <a:lnTo>
                      <a:pt x="4" y="99"/>
                    </a:lnTo>
                    <a:lnTo>
                      <a:pt x="2" y="101"/>
                    </a:lnTo>
                    <a:lnTo>
                      <a:pt x="1" y="104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3"/>
                    </a:lnTo>
                    <a:lnTo>
                      <a:pt x="1" y="115"/>
                    </a:lnTo>
                    <a:lnTo>
                      <a:pt x="2" y="118"/>
                    </a:lnTo>
                    <a:lnTo>
                      <a:pt x="4" y="120"/>
                    </a:lnTo>
                    <a:lnTo>
                      <a:pt x="6" y="122"/>
                    </a:lnTo>
                    <a:lnTo>
                      <a:pt x="8" y="123"/>
                    </a:lnTo>
                    <a:lnTo>
                      <a:pt x="11" y="125"/>
                    </a:lnTo>
                    <a:lnTo>
                      <a:pt x="15" y="125"/>
                    </a:lnTo>
                    <a:lnTo>
                      <a:pt x="17" y="125"/>
                    </a:lnTo>
                    <a:lnTo>
                      <a:pt x="20" y="123"/>
                    </a:lnTo>
                    <a:lnTo>
                      <a:pt x="22" y="122"/>
                    </a:lnTo>
                    <a:lnTo>
                      <a:pt x="25" y="120"/>
                    </a:lnTo>
                    <a:lnTo>
                      <a:pt x="120" y="25"/>
                    </a:lnTo>
                    <a:lnTo>
                      <a:pt x="122" y="23"/>
                    </a:lnTo>
                    <a:lnTo>
                      <a:pt x="123" y="21"/>
                    </a:lnTo>
                    <a:lnTo>
                      <a:pt x="124" y="17"/>
                    </a:lnTo>
                    <a:lnTo>
                      <a:pt x="124" y="15"/>
                    </a:lnTo>
                    <a:lnTo>
                      <a:pt x="124" y="12"/>
                    </a:lnTo>
                    <a:lnTo>
                      <a:pt x="123" y="9"/>
                    </a:lnTo>
                    <a:lnTo>
                      <a:pt x="122" y="7"/>
                    </a:lnTo>
                    <a:lnTo>
                      <a:pt x="120" y="4"/>
                    </a:lnTo>
                    <a:lnTo>
                      <a:pt x="118" y="2"/>
                    </a:lnTo>
                    <a:lnTo>
                      <a:pt x="114" y="1"/>
                    </a:lnTo>
                    <a:lnTo>
                      <a:pt x="112" y="0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4" y="1"/>
                    </a:lnTo>
                    <a:lnTo>
                      <a:pt x="100" y="2"/>
                    </a:lnTo>
                    <a:lnTo>
                      <a:pt x="98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FABA1946-80AE-40F6-8B61-DA2370955091}"/>
              </a:ext>
            </a:extLst>
          </p:cNvPr>
          <p:cNvSpPr/>
          <p:nvPr/>
        </p:nvSpPr>
        <p:spPr>
          <a:xfrm>
            <a:off x="1685253" y="5640133"/>
            <a:ext cx="882149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Go </a:t>
            </a:r>
            <a:r>
              <a:rPr kumimoji="0" lang="id-ID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to</a:t>
            </a: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id-ID" sz="2800" dirty="0" err="1" smtClean="0">
                <a:solidFill>
                  <a:srgbClr val="083D65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designmypresentation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.</a:t>
            </a:r>
            <a:r>
              <a:rPr kumimoji="0" lang="id-ID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com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for more information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563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A88199F3-B410-45F3-A8BB-F6DFA8FE6489}"/>
              </a:ext>
            </a:extLst>
          </p:cNvPr>
          <p:cNvGrpSpPr/>
          <p:nvPr/>
        </p:nvGrpSpPr>
        <p:grpSpPr>
          <a:xfrm>
            <a:off x="0" y="75048"/>
            <a:ext cx="466064" cy="1473569"/>
            <a:chOff x="64246" y="75048"/>
            <a:chExt cx="337571" cy="1473569"/>
          </a:xfrm>
        </p:grpSpPr>
        <p:sp>
          <p:nvSpPr>
            <p:cNvPr id="66" name="Rectangle 65"/>
            <p:cNvSpPr/>
            <p:nvPr/>
          </p:nvSpPr>
          <p:spPr>
            <a:xfrm rot="5400000">
              <a:off x="0" y="139294"/>
              <a:ext cx="466064" cy="33757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CC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 rot="5400000">
              <a:off x="0" y="643047"/>
              <a:ext cx="466064" cy="33757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D62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 rot="5400000">
              <a:off x="0" y="1146799"/>
              <a:ext cx="466064" cy="33757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52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545462" y="1612477"/>
            <a:ext cx="3364726" cy="166199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STRENGTH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lvl="0" algn="r"/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, </a:t>
            </a:r>
            <a:r>
              <a:rPr lang="en-US" sz="1400" dirty="0" err="1"/>
              <a:t>sed</a:t>
            </a:r>
            <a:r>
              <a:rPr lang="en-US" sz="1400" dirty="0"/>
              <a:t> do </a:t>
            </a:r>
            <a:r>
              <a:rPr lang="en-US" sz="1400" dirty="0" err="1"/>
              <a:t>eiusmod</a:t>
            </a:r>
            <a:r>
              <a:rPr lang="en-US" sz="1400" dirty="0"/>
              <a:t> </a:t>
            </a:r>
            <a:r>
              <a:rPr lang="en-US" sz="1400" dirty="0" err="1"/>
              <a:t>tempor</a:t>
            </a:r>
            <a:r>
              <a:rPr lang="en-US" sz="1400" dirty="0"/>
              <a:t> </a:t>
            </a:r>
            <a:r>
              <a:rPr lang="en-US" sz="1400" dirty="0" err="1"/>
              <a:t>incididunt</a:t>
            </a:r>
            <a:r>
              <a:rPr lang="en-US" sz="1400" dirty="0"/>
              <a:t>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labore</a:t>
            </a:r>
            <a:r>
              <a:rPr lang="en-US" sz="1400" dirty="0"/>
              <a:t> et dolore magna </a:t>
            </a:r>
            <a:r>
              <a:rPr lang="en-US" sz="1400" dirty="0" err="1"/>
              <a:t>aliqua</a:t>
            </a:r>
            <a:r>
              <a:rPr lang="en-US" sz="1400" dirty="0"/>
              <a:t>. Ut </a:t>
            </a:r>
            <a:r>
              <a:rPr lang="en-US" sz="1400" dirty="0" err="1"/>
              <a:t>enim</a:t>
            </a:r>
            <a:r>
              <a:rPr lang="en-US" sz="1400" dirty="0"/>
              <a:t> ad minim </a:t>
            </a:r>
            <a:r>
              <a:rPr lang="en-US" sz="1400" dirty="0" err="1"/>
              <a:t>veniam</a:t>
            </a:r>
            <a:r>
              <a:rPr lang="en-US" sz="1400" dirty="0"/>
              <a:t>, </a:t>
            </a:r>
            <a:r>
              <a:rPr lang="en-US" sz="1400" dirty="0" err="1"/>
              <a:t>quis</a:t>
            </a:r>
            <a:r>
              <a:rPr lang="en-US" sz="1400" dirty="0"/>
              <a:t> </a:t>
            </a:r>
            <a:r>
              <a:rPr lang="en-US" sz="1400" dirty="0" err="1"/>
              <a:t>nostrud</a:t>
            </a:r>
            <a:r>
              <a:rPr lang="en-US" sz="1400" dirty="0"/>
              <a:t> exercitation </a:t>
            </a:r>
            <a:r>
              <a:rPr lang="en-US" sz="1400" dirty="0" err="1"/>
              <a:t>ullamco</a:t>
            </a:r>
            <a:r>
              <a:rPr lang="en-US" sz="1400" dirty="0"/>
              <a:t> </a:t>
            </a:r>
            <a:r>
              <a:rPr lang="en-US" sz="1400" dirty="0" err="1"/>
              <a:t>laboris</a:t>
            </a:r>
            <a:r>
              <a:rPr lang="en-US" sz="1400" dirty="0"/>
              <a:t> nisi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aliquip</a:t>
            </a:r>
            <a:r>
              <a:rPr lang="en-US" sz="1400" dirty="0"/>
              <a:t> ex </a:t>
            </a:r>
            <a:r>
              <a:rPr lang="en-US" sz="1400" dirty="0" err="1"/>
              <a:t>ea</a:t>
            </a:r>
            <a:r>
              <a:rPr lang="en-US" sz="1400" dirty="0"/>
              <a:t> </a:t>
            </a:r>
            <a:r>
              <a:rPr lang="en-US" sz="1400" dirty="0" err="1"/>
              <a:t>commodo</a:t>
            </a:r>
            <a:r>
              <a:rPr lang="en-US" sz="1400" dirty="0"/>
              <a:t> </a:t>
            </a:r>
            <a:r>
              <a:rPr lang="en-US" sz="1400" dirty="0" err="1"/>
              <a:t>consequat</a:t>
            </a:r>
            <a:r>
              <a:rPr lang="en-US" sz="1400" dirty="0"/>
              <a:t>.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66064" y="4381023"/>
            <a:ext cx="3444124" cy="166199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WEAKNESS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lvl="0" algn="r"/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, </a:t>
            </a:r>
            <a:r>
              <a:rPr lang="en-US" sz="1400" dirty="0" err="1"/>
              <a:t>sed</a:t>
            </a:r>
            <a:r>
              <a:rPr lang="en-US" sz="1400" dirty="0"/>
              <a:t> do </a:t>
            </a:r>
            <a:r>
              <a:rPr lang="en-US" sz="1400" dirty="0" err="1"/>
              <a:t>eiusmod</a:t>
            </a:r>
            <a:r>
              <a:rPr lang="en-US" sz="1400" dirty="0"/>
              <a:t> </a:t>
            </a:r>
            <a:r>
              <a:rPr lang="en-US" sz="1400" dirty="0" err="1"/>
              <a:t>tempor</a:t>
            </a:r>
            <a:r>
              <a:rPr lang="en-US" sz="1400" dirty="0"/>
              <a:t> </a:t>
            </a:r>
            <a:r>
              <a:rPr lang="en-US" sz="1400" dirty="0" err="1"/>
              <a:t>incididunt</a:t>
            </a:r>
            <a:r>
              <a:rPr lang="en-US" sz="1400" dirty="0"/>
              <a:t>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labore</a:t>
            </a:r>
            <a:r>
              <a:rPr lang="en-US" sz="1400" dirty="0"/>
              <a:t> et dolore magna </a:t>
            </a:r>
            <a:r>
              <a:rPr lang="en-US" sz="1400" dirty="0" err="1"/>
              <a:t>aliqua</a:t>
            </a:r>
            <a:r>
              <a:rPr lang="en-US" sz="1400" dirty="0"/>
              <a:t>. Ut </a:t>
            </a:r>
            <a:r>
              <a:rPr lang="en-US" sz="1400" dirty="0" err="1"/>
              <a:t>enim</a:t>
            </a:r>
            <a:r>
              <a:rPr lang="en-US" sz="1400" dirty="0"/>
              <a:t> ad minim </a:t>
            </a:r>
            <a:r>
              <a:rPr lang="en-US" sz="1400" dirty="0" err="1"/>
              <a:t>veniam</a:t>
            </a:r>
            <a:r>
              <a:rPr lang="en-US" sz="1400" dirty="0"/>
              <a:t>, </a:t>
            </a:r>
            <a:r>
              <a:rPr lang="en-US" sz="1400" dirty="0" err="1"/>
              <a:t>quis</a:t>
            </a:r>
            <a:r>
              <a:rPr lang="en-US" sz="1400" dirty="0"/>
              <a:t> </a:t>
            </a:r>
            <a:r>
              <a:rPr lang="en-US" sz="1400" dirty="0" err="1"/>
              <a:t>nostrud</a:t>
            </a:r>
            <a:r>
              <a:rPr lang="en-US" sz="1400" dirty="0"/>
              <a:t> exercitation </a:t>
            </a:r>
            <a:r>
              <a:rPr lang="en-US" sz="1400" dirty="0" err="1"/>
              <a:t>ullamco</a:t>
            </a:r>
            <a:r>
              <a:rPr lang="en-US" sz="1400" dirty="0"/>
              <a:t> </a:t>
            </a:r>
            <a:r>
              <a:rPr lang="en-US" sz="1400" dirty="0" err="1"/>
              <a:t>laboris</a:t>
            </a:r>
            <a:r>
              <a:rPr lang="en-US" sz="1400" dirty="0"/>
              <a:t> nisi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aliquip</a:t>
            </a:r>
            <a:r>
              <a:rPr lang="en-US" sz="1400" dirty="0"/>
              <a:t> ex </a:t>
            </a:r>
            <a:r>
              <a:rPr lang="en-US" sz="1400" dirty="0" err="1"/>
              <a:t>ea</a:t>
            </a:r>
            <a:r>
              <a:rPr lang="en-US" sz="1400" dirty="0"/>
              <a:t> </a:t>
            </a:r>
            <a:r>
              <a:rPr lang="en-US" sz="1400" dirty="0" err="1"/>
              <a:t>commodo</a:t>
            </a:r>
            <a:r>
              <a:rPr lang="en-US" sz="1400" dirty="0"/>
              <a:t> </a:t>
            </a:r>
            <a:r>
              <a:rPr lang="en-US" sz="1400" dirty="0" err="1"/>
              <a:t>consequat</a:t>
            </a:r>
            <a:r>
              <a:rPr lang="en-US" sz="1400" dirty="0"/>
              <a:t>.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360944" y="1720199"/>
            <a:ext cx="3364992" cy="166199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OPPORTUNITY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lvl="0"/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, </a:t>
            </a:r>
            <a:r>
              <a:rPr lang="en-US" sz="1400" dirty="0" err="1"/>
              <a:t>sed</a:t>
            </a:r>
            <a:r>
              <a:rPr lang="en-US" sz="1400" dirty="0"/>
              <a:t> do </a:t>
            </a:r>
            <a:r>
              <a:rPr lang="en-US" sz="1400" dirty="0" err="1"/>
              <a:t>eiusmod</a:t>
            </a:r>
            <a:r>
              <a:rPr lang="en-US" sz="1400" dirty="0"/>
              <a:t> </a:t>
            </a:r>
            <a:r>
              <a:rPr lang="en-US" sz="1400" dirty="0" err="1"/>
              <a:t>tempor</a:t>
            </a:r>
            <a:r>
              <a:rPr lang="en-US" sz="1400" dirty="0"/>
              <a:t> </a:t>
            </a:r>
            <a:r>
              <a:rPr lang="en-US" sz="1400" dirty="0" err="1"/>
              <a:t>incididunt</a:t>
            </a:r>
            <a:r>
              <a:rPr lang="en-US" sz="1400" dirty="0"/>
              <a:t>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labore</a:t>
            </a:r>
            <a:r>
              <a:rPr lang="en-US" sz="1400" dirty="0"/>
              <a:t> et dolore magna </a:t>
            </a:r>
            <a:r>
              <a:rPr lang="en-US" sz="1400" dirty="0" err="1"/>
              <a:t>aliqua</a:t>
            </a:r>
            <a:r>
              <a:rPr lang="en-US" sz="1400" dirty="0"/>
              <a:t>. Ut </a:t>
            </a:r>
            <a:r>
              <a:rPr lang="en-US" sz="1400" dirty="0" err="1"/>
              <a:t>enim</a:t>
            </a:r>
            <a:r>
              <a:rPr lang="en-US" sz="1400" dirty="0"/>
              <a:t> ad minim </a:t>
            </a:r>
            <a:r>
              <a:rPr lang="en-US" sz="1400" dirty="0" err="1"/>
              <a:t>veniam</a:t>
            </a:r>
            <a:r>
              <a:rPr lang="en-US" sz="1400" dirty="0"/>
              <a:t>, </a:t>
            </a:r>
            <a:r>
              <a:rPr lang="en-US" sz="1400" dirty="0" err="1"/>
              <a:t>quis</a:t>
            </a:r>
            <a:r>
              <a:rPr lang="en-US" sz="1400" dirty="0"/>
              <a:t> </a:t>
            </a:r>
            <a:r>
              <a:rPr lang="en-US" sz="1400" dirty="0" err="1"/>
              <a:t>nostrud</a:t>
            </a:r>
            <a:r>
              <a:rPr lang="en-US" sz="1400" dirty="0"/>
              <a:t> exercitation </a:t>
            </a:r>
            <a:r>
              <a:rPr lang="en-US" sz="1400" dirty="0" err="1"/>
              <a:t>ullamco</a:t>
            </a:r>
            <a:r>
              <a:rPr lang="en-US" sz="1400" dirty="0"/>
              <a:t> </a:t>
            </a:r>
            <a:r>
              <a:rPr lang="en-US" sz="1400" dirty="0" err="1"/>
              <a:t>laboris</a:t>
            </a:r>
            <a:r>
              <a:rPr lang="en-US" sz="1400" dirty="0"/>
              <a:t> nisi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aliquip</a:t>
            </a:r>
            <a:r>
              <a:rPr lang="en-US" sz="1400" dirty="0"/>
              <a:t> ex </a:t>
            </a:r>
            <a:r>
              <a:rPr lang="en-US" sz="1400" dirty="0" err="1"/>
              <a:t>ea</a:t>
            </a:r>
            <a:r>
              <a:rPr lang="en-US" sz="1400" dirty="0"/>
              <a:t> </a:t>
            </a:r>
            <a:r>
              <a:rPr lang="en-US" sz="1400" dirty="0" err="1"/>
              <a:t>commodo</a:t>
            </a:r>
            <a:r>
              <a:rPr lang="en-US" sz="1400" dirty="0"/>
              <a:t> </a:t>
            </a:r>
            <a:r>
              <a:rPr lang="en-US" sz="1400" dirty="0" err="1"/>
              <a:t>consequat</a:t>
            </a:r>
            <a:r>
              <a:rPr lang="en-US" sz="1400" dirty="0"/>
              <a:t>.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360944" y="4381023"/>
            <a:ext cx="3364992" cy="166199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/>
              <a:t>THREATS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lvl="0"/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, </a:t>
            </a:r>
            <a:r>
              <a:rPr lang="en-US" sz="1400" dirty="0" err="1"/>
              <a:t>sed</a:t>
            </a:r>
            <a:r>
              <a:rPr lang="en-US" sz="1400" dirty="0"/>
              <a:t> do </a:t>
            </a:r>
            <a:r>
              <a:rPr lang="en-US" sz="1400" dirty="0" err="1"/>
              <a:t>eiusmod</a:t>
            </a:r>
            <a:r>
              <a:rPr lang="en-US" sz="1400" dirty="0"/>
              <a:t> </a:t>
            </a:r>
            <a:r>
              <a:rPr lang="en-US" sz="1400" dirty="0" err="1"/>
              <a:t>tempor</a:t>
            </a:r>
            <a:r>
              <a:rPr lang="en-US" sz="1400" dirty="0"/>
              <a:t> </a:t>
            </a:r>
            <a:r>
              <a:rPr lang="en-US" sz="1400" dirty="0" err="1"/>
              <a:t>incididunt</a:t>
            </a:r>
            <a:r>
              <a:rPr lang="en-US" sz="1400" dirty="0"/>
              <a:t>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labore</a:t>
            </a:r>
            <a:r>
              <a:rPr lang="en-US" sz="1400" dirty="0"/>
              <a:t> et dolore magna </a:t>
            </a:r>
            <a:r>
              <a:rPr lang="en-US" sz="1400" dirty="0" err="1"/>
              <a:t>aliqua</a:t>
            </a:r>
            <a:r>
              <a:rPr lang="en-US" sz="1400" dirty="0"/>
              <a:t>. Ut </a:t>
            </a:r>
            <a:r>
              <a:rPr lang="en-US" sz="1400" dirty="0" err="1"/>
              <a:t>enim</a:t>
            </a:r>
            <a:r>
              <a:rPr lang="en-US" sz="1400" dirty="0"/>
              <a:t> ad minim </a:t>
            </a:r>
            <a:r>
              <a:rPr lang="en-US" sz="1400" dirty="0" err="1"/>
              <a:t>veniam</a:t>
            </a:r>
            <a:r>
              <a:rPr lang="en-US" sz="1400" dirty="0"/>
              <a:t>, </a:t>
            </a:r>
            <a:r>
              <a:rPr lang="en-US" sz="1400" dirty="0" err="1"/>
              <a:t>quis</a:t>
            </a:r>
            <a:r>
              <a:rPr lang="en-US" sz="1400" dirty="0"/>
              <a:t> </a:t>
            </a:r>
            <a:r>
              <a:rPr lang="en-US" sz="1400" dirty="0" err="1"/>
              <a:t>nostrud</a:t>
            </a:r>
            <a:r>
              <a:rPr lang="en-US" sz="1400" dirty="0"/>
              <a:t> exercitation </a:t>
            </a:r>
            <a:r>
              <a:rPr lang="en-US" sz="1400" dirty="0" err="1"/>
              <a:t>ullamco</a:t>
            </a:r>
            <a:r>
              <a:rPr lang="en-US" sz="1400" dirty="0"/>
              <a:t> </a:t>
            </a:r>
            <a:r>
              <a:rPr lang="en-US" sz="1400" dirty="0" err="1"/>
              <a:t>laboris</a:t>
            </a:r>
            <a:r>
              <a:rPr lang="en-US" sz="1400" dirty="0"/>
              <a:t> nisi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aliquip</a:t>
            </a:r>
            <a:r>
              <a:rPr lang="en-US" sz="1400" dirty="0"/>
              <a:t> ex </a:t>
            </a:r>
            <a:r>
              <a:rPr lang="en-US" sz="1400" dirty="0" err="1"/>
              <a:t>ea</a:t>
            </a:r>
            <a:r>
              <a:rPr lang="en-US" sz="1400" dirty="0"/>
              <a:t> </a:t>
            </a:r>
            <a:r>
              <a:rPr lang="en-US" sz="1400" dirty="0" err="1"/>
              <a:t>commodo</a:t>
            </a:r>
            <a:r>
              <a:rPr lang="en-US" sz="1400" dirty="0"/>
              <a:t> </a:t>
            </a:r>
            <a:r>
              <a:rPr lang="en-US" sz="1400" dirty="0" err="1"/>
              <a:t>consequat</a:t>
            </a:r>
            <a:r>
              <a:rPr lang="en-US" sz="1400" dirty="0"/>
              <a:t>. </a:t>
            </a:r>
          </a:p>
        </p:txBody>
      </p:sp>
      <p:sp>
        <p:nvSpPr>
          <p:cNvPr id="45" name="Teardrop 44">
            <a:extLst>
              <a:ext uri="{FF2B5EF4-FFF2-40B4-BE49-F238E27FC236}">
                <a16:creationId xmlns:a16="http://schemas.microsoft.com/office/drawing/2014/main" xmlns="" id="{824DC386-5C3C-4DAD-88CA-F3522B6A6DD8}"/>
              </a:ext>
            </a:extLst>
          </p:cNvPr>
          <p:cNvSpPr/>
          <p:nvPr/>
        </p:nvSpPr>
        <p:spPr>
          <a:xfrm rot="5400000" flipH="1" flipV="1">
            <a:off x="6176451" y="3894183"/>
            <a:ext cx="1689874" cy="1689874"/>
          </a:xfrm>
          <a:prstGeom prst="teardrop">
            <a:avLst/>
          </a:prstGeom>
          <a:solidFill>
            <a:srgbClr val="152D4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ardrop 40">
            <a:extLst>
              <a:ext uri="{FF2B5EF4-FFF2-40B4-BE49-F238E27FC236}">
                <a16:creationId xmlns:a16="http://schemas.microsoft.com/office/drawing/2014/main" xmlns="" id="{CF706120-464C-40C4-8048-6F97588844A0}"/>
              </a:ext>
            </a:extLst>
          </p:cNvPr>
          <p:cNvSpPr/>
          <p:nvPr/>
        </p:nvSpPr>
        <p:spPr>
          <a:xfrm rot="16200000" flipH="1">
            <a:off x="6176451" y="2071436"/>
            <a:ext cx="1689874" cy="1689874"/>
          </a:xfrm>
          <a:prstGeom prst="teardrop">
            <a:avLst/>
          </a:prstGeom>
          <a:solidFill>
            <a:srgbClr val="ED625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xmlns="" id="{B430B010-431F-485E-B5AD-107AAD9DF06B}"/>
              </a:ext>
            </a:extLst>
          </p:cNvPr>
          <p:cNvSpPr/>
          <p:nvPr/>
        </p:nvSpPr>
        <p:spPr>
          <a:xfrm rot="5400000">
            <a:off x="4325675" y="2071436"/>
            <a:ext cx="1689874" cy="1689874"/>
          </a:xfrm>
          <a:prstGeom prst="teardrop">
            <a:avLst/>
          </a:prstGeom>
          <a:solidFill>
            <a:srgbClr val="FCC23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ardrop 43">
            <a:extLst>
              <a:ext uri="{FF2B5EF4-FFF2-40B4-BE49-F238E27FC236}">
                <a16:creationId xmlns:a16="http://schemas.microsoft.com/office/drawing/2014/main" xmlns="" id="{6F829919-92BB-434D-9A41-E4B95FC41A10}"/>
              </a:ext>
            </a:extLst>
          </p:cNvPr>
          <p:cNvSpPr/>
          <p:nvPr/>
        </p:nvSpPr>
        <p:spPr>
          <a:xfrm rot="16200000" flipV="1">
            <a:off x="4325675" y="3894183"/>
            <a:ext cx="1689874" cy="1689874"/>
          </a:xfrm>
          <a:prstGeom prst="teardrop">
            <a:avLst/>
          </a:prstGeom>
          <a:solidFill>
            <a:srgbClr val="40404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4832207" y="2723800"/>
            <a:ext cx="676807" cy="385146"/>
            <a:chOff x="10453688" y="2085975"/>
            <a:chExt cx="287337" cy="163513"/>
          </a:xfrm>
          <a:solidFill>
            <a:schemeClr val="bg1"/>
          </a:solidFill>
        </p:grpSpPr>
        <p:sp>
          <p:nvSpPr>
            <p:cNvPr id="82" name="Freeform 2072"/>
            <p:cNvSpPr>
              <a:spLocks/>
            </p:cNvSpPr>
            <p:nvPr/>
          </p:nvSpPr>
          <p:spPr bwMode="auto">
            <a:xfrm>
              <a:off x="10453688" y="2114550"/>
              <a:ext cx="49213" cy="106363"/>
            </a:xfrm>
            <a:custGeom>
              <a:avLst/>
              <a:gdLst>
                <a:gd name="T0" fmla="*/ 135 w 151"/>
                <a:gd name="T1" fmla="*/ 0 h 331"/>
                <a:gd name="T2" fmla="*/ 90 w 151"/>
                <a:gd name="T3" fmla="*/ 0 h 331"/>
                <a:gd name="T4" fmla="*/ 85 w 151"/>
                <a:gd name="T5" fmla="*/ 0 h 331"/>
                <a:gd name="T6" fmla="*/ 79 w 151"/>
                <a:gd name="T7" fmla="*/ 2 h 331"/>
                <a:gd name="T8" fmla="*/ 74 w 151"/>
                <a:gd name="T9" fmla="*/ 4 h 331"/>
                <a:gd name="T10" fmla="*/ 68 w 151"/>
                <a:gd name="T11" fmla="*/ 5 h 331"/>
                <a:gd name="T12" fmla="*/ 58 w 151"/>
                <a:gd name="T13" fmla="*/ 11 h 331"/>
                <a:gd name="T14" fmla="*/ 50 w 151"/>
                <a:gd name="T15" fmla="*/ 20 h 331"/>
                <a:gd name="T16" fmla="*/ 41 w 151"/>
                <a:gd name="T17" fmla="*/ 28 h 331"/>
                <a:gd name="T18" fmla="*/ 35 w 151"/>
                <a:gd name="T19" fmla="*/ 39 h 331"/>
                <a:gd name="T20" fmla="*/ 34 w 151"/>
                <a:gd name="T21" fmla="*/ 44 h 331"/>
                <a:gd name="T22" fmla="*/ 32 w 151"/>
                <a:gd name="T23" fmla="*/ 49 h 331"/>
                <a:gd name="T24" fmla="*/ 30 w 151"/>
                <a:gd name="T25" fmla="*/ 55 h 331"/>
                <a:gd name="T26" fmla="*/ 30 w 151"/>
                <a:gd name="T27" fmla="*/ 60 h 331"/>
                <a:gd name="T28" fmla="*/ 30 w 151"/>
                <a:gd name="T29" fmla="*/ 151 h 331"/>
                <a:gd name="T30" fmla="*/ 16 w 151"/>
                <a:gd name="T31" fmla="*/ 151 h 331"/>
                <a:gd name="T32" fmla="*/ 10 w 151"/>
                <a:gd name="T33" fmla="*/ 152 h 331"/>
                <a:gd name="T34" fmla="*/ 5 w 151"/>
                <a:gd name="T35" fmla="*/ 155 h 331"/>
                <a:gd name="T36" fmla="*/ 1 w 151"/>
                <a:gd name="T37" fmla="*/ 160 h 331"/>
                <a:gd name="T38" fmla="*/ 0 w 151"/>
                <a:gd name="T39" fmla="*/ 166 h 331"/>
                <a:gd name="T40" fmla="*/ 1 w 151"/>
                <a:gd name="T41" fmla="*/ 171 h 331"/>
                <a:gd name="T42" fmla="*/ 5 w 151"/>
                <a:gd name="T43" fmla="*/ 176 h 331"/>
                <a:gd name="T44" fmla="*/ 10 w 151"/>
                <a:gd name="T45" fmla="*/ 180 h 331"/>
                <a:gd name="T46" fmla="*/ 16 w 151"/>
                <a:gd name="T47" fmla="*/ 181 h 331"/>
                <a:gd name="T48" fmla="*/ 30 w 151"/>
                <a:gd name="T49" fmla="*/ 181 h 331"/>
                <a:gd name="T50" fmla="*/ 30 w 151"/>
                <a:gd name="T51" fmla="*/ 271 h 331"/>
                <a:gd name="T52" fmla="*/ 30 w 151"/>
                <a:gd name="T53" fmla="*/ 276 h 331"/>
                <a:gd name="T54" fmla="*/ 32 w 151"/>
                <a:gd name="T55" fmla="*/ 282 h 331"/>
                <a:gd name="T56" fmla="*/ 34 w 151"/>
                <a:gd name="T57" fmla="*/ 287 h 331"/>
                <a:gd name="T58" fmla="*/ 35 w 151"/>
                <a:gd name="T59" fmla="*/ 293 h 331"/>
                <a:gd name="T60" fmla="*/ 41 w 151"/>
                <a:gd name="T61" fmla="*/ 303 h 331"/>
                <a:gd name="T62" fmla="*/ 50 w 151"/>
                <a:gd name="T63" fmla="*/ 312 h 331"/>
                <a:gd name="T64" fmla="*/ 58 w 151"/>
                <a:gd name="T65" fmla="*/ 320 h 331"/>
                <a:gd name="T66" fmla="*/ 68 w 151"/>
                <a:gd name="T67" fmla="*/ 326 h 331"/>
                <a:gd name="T68" fmla="*/ 74 w 151"/>
                <a:gd name="T69" fmla="*/ 329 h 331"/>
                <a:gd name="T70" fmla="*/ 79 w 151"/>
                <a:gd name="T71" fmla="*/ 330 h 331"/>
                <a:gd name="T72" fmla="*/ 85 w 151"/>
                <a:gd name="T73" fmla="*/ 331 h 331"/>
                <a:gd name="T74" fmla="*/ 90 w 151"/>
                <a:gd name="T75" fmla="*/ 331 h 331"/>
                <a:gd name="T76" fmla="*/ 135 w 151"/>
                <a:gd name="T77" fmla="*/ 331 h 331"/>
                <a:gd name="T78" fmla="*/ 141 w 151"/>
                <a:gd name="T79" fmla="*/ 330 h 331"/>
                <a:gd name="T80" fmla="*/ 146 w 151"/>
                <a:gd name="T81" fmla="*/ 326 h 331"/>
                <a:gd name="T82" fmla="*/ 150 w 151"/>
                <a:gd name="T83" fmla="*/ 322 h 331"/>
                <a:gd name="T84" fmla="*/ 151 w 151"/>
                <a:gd name="T85" fmla="*/ 317 h 331"/>
                <a:gd name="T86" fmla="*/ 151 w 151"/>
                <a:gd name="T87" fmla="*/ 15 h 331"/>
                <a:gd name="T88" fmla="*/ 150 w 151"/>
                <a:gd name="T89" fmla="*/ 10 h 331"/>
                <a:gd name="T90" fmla="*/ 146 w 151"/>
                <a:gd name="T91" fmla="*/ 5 h 331"/>
                <a:gd name="T92" fmla="*/ 141 w 151"/>
                <a:gd name="T93" fmla="*/ 2 h 331"/>
                <a:gd name="T94" fmla="*/ 135 w 151"/>
                <a:gd name="T95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1" h="331">
                  <a:moveTo>
                    <a:pt x="135" y="0"/>
                  </a:moveTo>
                  <a:lnTo>
                    <a:pt x="90" y="0"/>
                  </a:lnTo>
                  <a:lnTo>
                    <a:pt x="85" y="0"/>
                  </a:lnTo>
                  <a:lnTo>
                    <a:pt x="79" y="2"/>
                  </a:lnTo>
                  <a:lnTo>
                    <a:pt x="74" y="4"/>
                  </a:lnTo>
                  <a:lnTo>
                    <a:pt x="68" y="5"/>
                  </a:lnTo>
                  <a:lnTo>
                    <a:pt x="58" y="11"/>
                  </a:lnTo>
                  <a:lnTo>
                    <a:pt x="50" y="20"/>
                  </a:lnTo>
                  <a:lnTo>
                    <a:pt x="41" y="28"/>
                  </a:lnTo>
                  <a:lnTo>
                    <a:pt x="35" y="39"/>
                  </a:lnTo>
                  <a:lnTo>
                    <a:pt x="34" y="44"/>
                  </a:lnTo>
                  <a:lnTo>
                    <a:pt x="32" y="49"/>
                  </a:lnTo>
                  <a:lnTo>
                    <a:pt x="30" y="55"/>
                  </a:lnTo>
                  <a:lnTo>
                    <a:pt x="30" y="60"/>
                  </a:lnTo>
                  <a:lnTo>
                    <a:pt x="30" y="151"/>
                  </a:lnTo>
                  <a:lnTo>
                    <a:pt x="16" y="151"/>
                  </a:lnTo>
                  <a:lnTo>
                    <a:pt x="10" y="152"/>
                  </a:lnTo>
                  <a:lnTo>
                    <a:pt x="5" y="155"/>
                  </a:lnTo>
                  <a:lnTo>
                    <a:pt x="1" y="160"/>
                  </a:lnTo>
                  <a:lnTo>
                    <a:pt x="0" y="166"/>
                  </a:lnTo>
                  <a:lnTo>
                    <a:pt x="1" y="171"/>
                  </a:lnTo>
                  <a:lnTo>
                    <a:pt x="5" y="176"/>
                  </a:lnTo>
                  <a:lnTo>
                    <a:pt x="10" y="180"/>
                  </a:lnTo>
                  <a:lnTo>
                    <a:pt x="16" y="181"/>
                  </a:lnTo>
                  <a:lnTo>
                    <a:pt x="30" y="181"/>
                  </a:lnTo>
                  <a:lnTo>
                    <a:pt x="30" y="271"/>
                  </a:lnTo>
                  <a:lnTo>
                    <a:pt x="30" y="276"/>
                  </a:lnTo>
                  <a:lnTo>
                    <a:pt x="32" y="282"/>
                  </a:lnTo>
                  <a:lnTo>
                    <a:pt x="34" y="287"/>
                  </a:lnTo>
                  <a:lnTo>
                    <a:pt x="35" y="293"/>
                  </a:lnTo>
                  <a:lnTo>
                    <a:pt x="41" y="303"/>
                  </a:lnTo>
                  <a:lnTo>
                    <a:pt x="50" y="312"/>
                  </a:lnTo>
                  <a:lnTo>
                    <a:pt x="58" y="320"/>
                  </a:lnTo>
                  <a:lnTo>
                    <a:pt x="68" y="326"/>
                  </a:lnTo>
                  <a:lnTo>
                    <a:pt x="74" y="329"/>
                  </a:lnTo>
                  <a:lnTo>
                    <a:pt x="79" y="330"/>
                  </a:lnTo>
                  <a:lnTo>
                    <a:pt x="85" y="331"/>
                  </a:lnTo>
                  <a:lnTo>
                    <a:pt x="90" y="331"/>
                  </a:lnTo>
                  <a:lnTo>
                    <a:pt x="135" y="331"/>
                  </a:lnTo>
                  <a:lnTo>
                    <a:pt x="141" y="330"/>
                  </a:lnTo>
                  <a:lnTo>
                    <a:pt x="146" y="326"/>
                  </a:lnTo>
                  <a:lnTo>
                    <a:pt x="150" y="322"/>
                  </a:lnTo>
                  <a:lnTo>
                    <a:pt x="151" y="317"/>
                  </a:lnTo>
                  <a:lnTo>
                    <a:pt x="151" y="15"/>
                  </a:lnTo>
                  <a:lnTo>
                    <a:pt x="150" y="10"/>
                  </a:lnTo>
                  <a:lnTo>
                    <a:pt x="146" y="5"/>
                  </a:lnTo>
                  <a:lnTo>
                    <a:pt x="141" y="2"/>
                  </a:lnTo>
                  <a:lnTo>
                    <a:pt x="1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83" name="Freeform 2073"/>
            <p:cNvSpPr>
              <a:spLocks/>
            </p:cNvSpPr>
            <p:nvPr/>
          </p:nvSpPr>
          <p:spPr bwMode="auto">
            <a:xfrm>
              <a:off x="10512425" y="2085975"/>
              <a:ext cx="171450" cy="163513"/>
            </a:xfrm>
            <a:custGeom>
              <a:avLst/>
              <a:gdLst>
                <a:gd name="T0" fmla="*/ 421 w 542"/>
                <a:gd name="T1" fmla="*/ 0 h 512"/>
                <a:gd name="T2" fmla="*/ 395 w 542"/>
                <a:gd name="T3" fmla="*/ 4 h 512"/>
                <a:gd name="T4" fmla="*/ 386 w 542"/>
                <a:gd name="T5" fmla="*/ 10 h 512"/>
                <a:gd name="T6" fmla="*/ 377 w 542"/>
                <a:gd name="T7" fmla="*/ 16 h 512"/>
                <a:gd name="T8" fmla="*/ 370 w 542"/>
                <a:gd name="T9" fmla="*/ 24 h 512"/>
                <a:gd name="T10" fmla="*/ 365 w 542"/>
                <a:gd name="T11" fmla="*/ 35 h 512"/>
                <a:gd name="T12" fmla="*/ 361 w 542"/>
                <a:gd name="T13" fmla="*/ 60 h 512"/>
                <a:gd name="T14" fmla="*/ 180 w 542"/>
                <a:gd name="T15" fmla="*/ 241 h 512"/>
                <a:gd name="T16" fmla="*/ 179 w 542"/>
                <a:gd name="T17" fmla="*/ 46 h 512"/>
                <a:gd name="T18" fmla="*/ 174 w 542"/>
                <a:gd name="T19" fmla="*/ 29 h 512"/>
                <a:gd name="T20" fmla="*/ 168 w 542"/>
                <a:gd name="T21" fmla="*/ 20 h 512"/>
                <a:gd name="T22" fmla="*/ 161 w 542"/>
                <a:gd name="T23" fmla="*/ 12 h 512"/>
                <a:gd name="T24" fmla="*/ 151 w 542"/>
                <a:gd name="T25" fmla="*/ 6 h 512"/>
                <a:gd name="T26" fmla="*/ 134 w 542"/>
                <a:gd name="T27" fmla="*/ 1 h 512"/>
                <a:gd name="T28" fmla="*/ 59 w 542"/>
                <a:gd name="T29" fmla="*/ 0 h 512"/>
                <a:gd name="T30" fmla="*/ 35 w 542"/>
                <a:gd name="T31" fmla="*/ 4 h 512"/>
                <a:gd name="T32" fmla="*/ 24 w 542"/>
                <a:gd name="T33" fmla="*/ 10 h 512"/>
                <a:gd name="T34" fmla="*/ 15 w 542"/>
                <a:gd name="T35" fmla="*/ 16 h 512"/>
                <a:gd name="T36" fmla="*/ 9 w 542"/>
                <a:gd name="T37" fmla="*/ 24 h 512"/>
                <a:gd name="T38" fmla="*/ 3 w 542"/>
                <a:gd name="T39" fmla="*/ 35 h 512"/>
                <a:gd name="T40" fmla="*/ 0 w 542"/>
                <a:gd name="T41" fmla="*/ 60 h 512"/>
                <a:gd name="T42" fmla="*/ 1 w 542"/>
                <a:gd name="T43" fmla="*/ 465 h 512"/>
                <a:gd name="T44" fmla="*/ 6 w 542"/>
                <a:gd name="T45" fmla="*/ 482 h 512"/>
                <a:gd name="T46" fmla="*/ 12 w 542"/>
                <a:gd name="T47" fmla="*/ 492 h 512"/>
                <a:gd name="T48" fmla="*/ 19 w 542"/>
                <a:gd name="T49" fmla="*/ 499 h 512"/>
                <a:gd name="T50" fmla="*/ 29 w 542"/>
                <a:gd name="T51" fmla="*/ 506 h 512"/>
                <a:gd name="T52" fmla="*/ 46 w 542"/>
                <a:gd name="T53" fmla="*/ 510 h 512"/>
                <a:gd name="T54" fmla="*/ 120 w 542"/>
                <a:gd name="T55" fmla="*/ 512 h 512"/>
                <a:gd name="T56" fmla="*/ 146 w 542"/>
                <a:gd name="T57" fmla="*/ 508 h 512"/>
                <a:gd name="T58" fmla="*/ 156 w 542"/>
                <a:gd name="T59" fmla="*/ 503 h 512"/>
                <a:gd name="T60" fmla="*/ 164 w 542"/>
                <a:gd name="T61" fmla="*/ 496 h 512"/>
                <a:gd name="T62" fmla="*/ 172 w 542"/>
                <a:gd name="T63" fmla="*/ 487 h 512"/>
                <a:gd name="T64" fmla="*/ 177 w 542"/>
                <a:gd name="T65" fmla="*/ 477 h 512"/>
                <a:gd name="T66" fmla="*/ 180 w 542"/>
                <a:gd name="T67" fmla="*/ 452 h 512"/>
                <a:gd name="T68" fmla="*/ 361 w 542"/>
                <a:gd name="T69" fmla="*/ 271 h 512"/>
                <a:gd name="T70" fmla="*/ 362 w 542"/>
                <a:gd name="T71" fmla="*/ 465 h 512"/>
                <a:gd name="T72" fmla="*/ 367 w 542"/>
                <a:gd name="T73" fmla="*/ 482 h 512"/>
                <a:gd name="T74" fmla="*/ 373 w 542"/>
                <a:gd name="T75" fmla="*/ 492 h 512"/>
                <a:gd name="T76" fmla="*/ 381 w 542"/>
                <a:gd name="T77" fmla="*/ 499 h 512"/>
                <a:gd name="T78" fmla="*/ 390 w 542"/>
                <a:gd name="T79" fmla="*/ 506 h 512"/>
                <a:gd name="T80" fmla="*/ 408 w 542"/>
                <a:gd name="T81" fmla="*/ 510 h 512"/>
                <a:gd name="T82" fmla="*/ 481 w 542"/>
                <a:gd name="T83" fmla="*/ 512 h 512"/>
                <a:gd name="T84" fmla="*/ 506 w 542"/>
                <a:gd name="T85" fmla="*/ 508 h 512"/>
                <a:gd name="T86" fmla="*/ 517 w 542"/>
                <a:gd name="T87" fmla="*/ 503 h 512"/>
                <a:gd name="T88" fmla="*/ 526 w 542"/>
                <a:gd name="T89" fmla="*/ 496 h 512"/>
                <a:gd name="T90" fmla="*/ 532 w 542"/>
                <a:gd name="T91" fmla="*/ 487 h 512"/>
                <a:gd name="T92" fmla="*/ 537 w 542"/>
                <a:gd name="T93" fmla="*/ 477 h 512"/>
                <a:gd name="T94" fmla="*/ 542 w 542"/>
                <a:gd name="T95" fmla="*/ 452 h 512"/>
                <a:gd name="T96" fmla="*/ 541 w 542"/>
                <a:gd name="T97" fmla="*/ 46 h 512"/>
                <a:gd name="T98" fmla="*/ 535 w 542"/>
                <a:gd name="T99" fmla="*/ 29 h 512"/>
                <a:gd name="T100" fmla="*/ 530 w 542"/>
                <a:gd name="T101" fmla="*/ 20 h 512"/>
                <a:gd name="T102" fmla="*/ 521 w 542"/>
                <a:gd name="T103" fmla="*/ 12 h 512"/>
                <a:gd name="T104" fmla="*/ 513 w 542"/>
                <a:gd name="T105" fmla="*/ 6 h 512"/>
                <a:gd name="T106" fmla="*/ 494 w 542"/>
                <a:gd name="T107" fmla="*/ 1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42" h="512">
                  <a:moveTo>
                    <a:pt x="481" y="0"/>
                  </a:moveTo>
                  <a:lnTo>
                    <a:pt x="421" y="0"/>
                  </a:lnTo>
                  <a:lnTo>
                    <a:pt x="408" y="1"/>
                  </a:lnTo>
                  <a:lnTo>
                    <a:pt x="395" y="4"/>
                  </a:lnTo>
                  <a:lnTo>
                    <a:pt x="390" y="6"/>
                  </a:lnTo>
                  <a:lnTo>
                    <a:pt x="386" y="10"/>
                  </a:lnTo>
                  <a:lnTo>
                    <a:pt x="381" y="12"/>
                  </a:lnTo>
                  <a:lnTo>
                    <a:pt x="377" y="16"/>
                  </a:lnTo>
                  <a:lnTo>
                    <a:pt x="373" y="20"/>
                  </a:lnTo>
                  <a:lnTo>
                    <a:pt x="370" y="24"/>
                  </a:lnTo>
                  <a:lnTo>
                    <a:pt x="367" y="29"/>
                  </a:lnTo>
                  <a:lnTo>
                    <a:pt x="365" y="35"/>
                  </a:lnTo>
                  <a:lnTo>
                    <a:pt x="362" y="46"/>
                  </a:lnTo>
                  <a:lnTo>
                    <a:pt x="361" y="60"/>
                  </a:lnTo>
                  <a:lnTo>
                    <a:pt x="361" y="241"/>
                  </a:lnTo>
                  <a:lnTo>
                    <a:pt x="180" y="241"/>
                  </a:lnTo>
                  <a:lnTo>
                    <a:pt x="180" y="60"/>
                  </a:lnTo>
                  <a:lnTo>
                    <a:pt x="179" y="46"/>
                  </a:lnTo>
                  <a:lnTo>
                    <a:pt x="177" y="35"/>
                  </a:lnTo>
                  <a:lnTo>
                    <a:pt x="174" y="29"/>
                  </a:lnTo>
                  <a:lnTo>
                    <a:pt x="172" y="24"/>
                  </a:lnTo>
                  <a:lnTo>
                    <a:pt x="168" y="20"/>
                  </a:lnTo>
                  <a:lnTo>
                    <a:pt x="164" y="16"/>
                  </a:lnTo>
                  <a:lnTo>
                    <a:pt x="161" y="12"/>
                  </a:lnTo>
                  <a:lnTo>
                    <a:pt x="156" y="10"/>
                  </a:lnTo>
                  <a:lnTo>
                    <a:pt x="151" y="6"/>
                  </a:lnTo>
                  <a:lnTo>
                    <a:pt x="146" y="4"/>
                  </a:lnTo>
                  <a:lnTo>
                    <a:pt x="134" y="1"/>
                  </a:lnTo>
                  <a:lnTo>
                    <a:pt x="120" y="0"/>
                  </a:lnTo>
                  <a:lnTo>
                    <a:pt x="59" y="0"/>
                  </a:lnTo>
                  <a:lnTo>
                    <a:pt x="46" y="1"/>
                  </a:lnTo>
                  <a:lnTo>
                    <a:pt x="35" y="4"/>
                  </a:lnTo>
                  <a:lnTo>
                    <a:pt x="29" y="6"/>
                  </a:lnTo>
                  <a:lnTo>
                    <a:pt x="24" y="10"/>
                  </a:lnTo>
                  <a:lnTo>
                    <a:pt x="19" y="12"/>
                  </a:lnTo>
                  <a:lnTo>
                    <a:pt x="15" y="16"/>
                  </a:lnTo>
                  <a:lnTo>
                    <a:pt x="12" y="20"/>
                  </a:lnTo>
                  <a:lnTo>
                    <a:pt x="9" y="24"/>
                  </a:lnTo>
                  <a:lnTo>
                    <a:pt x="6" y="29"/>
                  </a:lnTo>
                  <a:lnTo>
                    <a:pt x="3" y="35"/>
                  </a:lnTo>
                  <a:lnTo>
                    <a:pt x="1" y="46"/>
                  </a:lnTo>
                  <a:lnTo>
                    <a:pt x="0" y="60"/>
                  </a:lnTo>
                  <a:lnTo>
                    <a:pt x="0" y="452"/>
                  </a:lnTo>
                  <a:lnTo>
                    <a:pt x="1" y="465"/>
                  </a:lnTo>
                  <a:lnTo>
                    <a:pt x="3" y="477"/>
                  </a:lnTo>
                  <a:lnTo>
                    <a:pt x="6" y="482"/>
                  </a:lnTo>
                  <a:lnTo>
                    <a:pt x="9" y="487"/>
                  </a:lnTo>
                  <a:lnTo>
                    <a:pt x="12" y="492"/>
                  </a:lnTo>
                  <a:lnTo>
                    <a:pt x="15" y="496"/>
                  </a:lnTo>
                  <a:lnTo>
                    <a:pt x="19" y="499"/>
                  </a:lnTo>
                  <a:lnTo>
                    <a:pt x="24" y="503"/>
                  </a:lnTo>
                  <a:lnTo>
                    <a:pt x="29" y="506"/>
                  </a:lnTo>
                  <a:lnTo>
                    <a:pt x="35" y="508"/>
                  </a:lnTo>
                  <a:lnTo>
                    <a:pt x="46" y="510"/>
                  </a:lnTo>
                  <a:lnTo>
                    <a:pt x="59" y="512"/>
                  </a:lnTo>
                  <a:lnTo>
                    <a:pt x="120" y="512"/>
                  </a:lnTo>
                  <a:lnTo>
                    <a:pt x="134" y="510"/>
                  </a:lnTo>
                  <a:lnTo>
                    <a:pt x="146" y="508"/>
                  </a:lnTo>
                  <a:lnTo>
                    <a:pt x="151" y="506"/>
                  </a:lnTo>
                  <a:lnTo>
                    <a:pt x="156" y="503"/>
                  </a:lnTo>
                  <a:lnTo>
                    <a:pt x="161" y="499"/>
                  </a:lnTo>
                  <a:lnTo>
                    <a:pt x="164" y="496"/>
                  </a:lnTo>
                  <a:lnTo>
                    <a:pt x="168" y="492"/>
                  </a:lnTo>
                  <a:lnTo>
                    <a:pt x="172" y="487"/>
                  </a:lnTo>
                  <a:lnTo>
                    <a:pt x="174" y="482"/>
                  </a:lnTo>
                  <a:lnTo>
                    <a:pt x="177" y="477"/>
                  </a:lnTo>
                  <a:lnTo>
                    <a:pt x="179" y="465"/>
                  </a:lnTo>
                  <a:lnTo>
                    <a:pt x="180" y="452"/>
                  </a:lnTo>
                  <a:lnTo>
                    <a:pt x="180" y="271"/>
                  </a:lnTo>
                  <a:lnTo>
                    <a:pt x="361" y="271"/>
                  </a:lnTo>
                  <a:lnTo>
                    <a:pt x="361" y="452"/>
                  </a:lnTo>
                  <a:lnTo>
                    <a:pt x="362" y="465"/>
                  </a:lnTo>
                  <a:lnTo>
                    <a:pt x="365" y="477"/>
                  </a:lnTo>
                  <a:lnTo>
                    <a:pt x="367" y="482"/>
                  </a:lnTo>
                  <a:lnTo>
                    <a:pt x="370" y="487"/>
                  </a:lnTo>
                  <a:lnTo>
                    <a:pt x="373" y="492"/>
                  </a:lnTo>
                  <a:lnTo>
                    <a:pt x="377" y="496"/>
                  </a:lnTo>
                  <a:lnTo>
                    <a:pt x="381" y="499"/>
                  </a:lnTo>
                  <a:lnTo>
                    <a:pt x="386" y="503"/>
                  </a:lnTo>
                  <a:lnTo>
                    <a:pt x="390" y="506"/>
                  </a:lnTo>
                  <a:lnTo>
                    <a:pt x="395" y="508"/>
                  </a:lnTo>
                  <a:lnTo>
                    <a:pt x="408" y="510"/>
                  </a:lnTo>
                  <a:lnTo>
                    <a:pt x="421" y="512"/>
                  </a:lnTo>
                  <a:lnTo>
                    <a:pt x="481" y="512"/>
                  </a:lnTo>
                  <a:lnTo>
                    <a:pt x="494" y="510"/>
                  </a:lnTo>
                  <a:lnTo>
                    <a:pt x="506" y="508"/>
                  </a:lnTo>
                  <a:lnTo>
                    <a:pt x="513" y="506"/>
                  </a:lnTo>
                  <a:lnTo>
                    <a:pt x="517" y="503"/>
                  </a:lnTo>
                  <a:lnTo>
                    <a:pt x="521" y="499"/>
                  </a:lnTo>
                  <a:lnTo>
                    <a:pt x="526" y="496"/>
                  </a:lnTo>
                  <a:lnTo>
                    <a:pt x="530" y="492"/>
                  </a:lnTo>
                  <a:lnTo>
                    <a:pt x="532" y="487"/>
                  </a:lnTo>
                  <a:lnTo>
                    <a:pt x="535" y="482"/>
                  </a:lnTo>
                  <a:lnTo>
                    <a:pt x="537" y="477"/>
                  </a:lnTo>
                  <a:lnTo>
                    <a:pt x="541" y="465"/>
                  </a:lnTo>
                  <a:lnTo>
                    <a:pt x="542" y="452"/>
                  </a:lnTo>
                  <a:lnTo>
                    <a:pt x="542" y="60"/>
                  </a:lnTo>
                  <a:lnTo>
                    <a:pt x="541" y="46"/>
                  </a:lnTo>
                  <a:lnTo>
                    <a:pt x="537" y="35"/>
                  </a:lnTo>
                  <a:lnTo>
                    <a:pt x="535" y="29"/>
                  </a:lnTo>
                  <a:lnTo>
                    <a:pt x="532" y="24"/>
                  </a:lnTo>
                  <a:lnTo>
                    <a:pt x="530" y="20"/>
                  </a:lnTo>
                  <a:lnTo>
                    <a:pt x="526" y="16"/>
                  </a:lnTo>
                  <a:lnTo>
                    <a:pt x="521" y="12"/>
                  </a:lnTo>
                  <a:lnTo>
                    <a:pt x="517" y="10"/>
                  </a:lnTo>
                  <a:lnTo>
                    <a:pt x="513" y="6"/>
                  </a:lnTo>
                  <a:lnTo>
                    <a:pt x="506" y="4"/>
                  </a:lnTo>
                  <a:lnTo>
                    <a:pt x="494" y="1"/>
                  </a:lnTo>
                  <a:lnTo>
                    <a:pt x="4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84" name="Freeform 2074"/>
            <p:cNvSpPr>
              <a:spLocks/>
            </p:cNvSpPr>
            <p:nvPr/>
          </p:nvSpPr>
          <p:spPr bwMode="auto">
            <a:xfrm>
              <a:off x="10693400" y="2114550"/>
              <a:ext cx="47625" cy="106363"/>
            </a:xfrm>
            <a:custGeom>
              <a:avLst/>
              <a:gdLst>
                <a:gd name="T0" fmla="*/ 136 w 150"/>
                <a:gd name="T1" fmla="*/ 151 h 331"/>
                <a:gd name="T2" fmla="*/ 121 w 150"/>
                <a:gd name="T3" fmla="*/ 151 h 331"/>
                <a:gd name="T4" fmla="*/ 121 w 150"/>
                <a:gd name="T5" fmla="*/ 60 h 331"/>
                <a:gd name="T6" fmla="*/ 120 w 150"/>
                <a:gd name="T7" fmla="*/ 55 h 331"/>
                <a:gd name="T8" fmla="*/ 120 w 150"/>
                <a:gd name="T9" fmla="*/ 49 h 331"/>
                <a:gd name="T10" fmla="*/ 117 w 150"/>
                <a:gd name="T11" fmla="*/ 44 h 331"/>
                <a:gd name="T12" fmla="*/ 115 w 150"/>
                <a:gd name="T13" fmla="*/ 38 h 331"/>
                <a:gd name="T14" fmla="*/ 109 w 150"/>
                <a:gd name="T15" fmla="*/ 28 h 331"/>
                <a:gd name="T16" fmla="*/ 102 w 150"/>
                <a:gd name="T17" fmla="*/ 20 h 331"/>
                <a:gd name="T18" fmla="*/ 93 w 150"/>
                <a:gd name="T19" fmla="*/ 11 h 331"/>
                <a:gd name="T20" fmla="*/ 82 w 150"/>
                <a:gd name="T21" fmla="*/ 5 h 331"/>
                <a:gd name="T22" fmla="*/ 77 w 150"/>
                <a:gd name="T23" fmla="*/ 4 h 331"/>
                <a:gd name="T24" fmla="*/ 71 w 150"/>
                <a:gd name="T25" fmla="*/ 2 h 331"/>
                <a:gd name="T26" fmla="*/ 66 w 150"/>
                <a:gd name="T27" fmla="*/ 0 h 331"/>
                <a:gd name="T28" fmla="*/ 60 w 150"/>
                <a:gd name="T29" fmla="*/ 0 h 331"/>
                <a:gd name="T30" fmla="*/ 15 w 150"/>
                <a:gd name="T31" fmla="*/ 0 h 331"/>
                <a:gd name="T32" fmla="*/ 10 w 150"/>
                <a:gd name="T33" fmla="*/ 2 h 331"/>
                <a:gd name="T34" fmla="*/ 5 w 150"/>
                <a:gd name="T35" fmla="*/ 5 h 331"/>
                <a:gd name="T36" fmla="*/ 1 w 150"/>
                <a:gd name="T37" fmla="*/ 10 h 331"/>
                <a:gd name="T38" fmla="*/ 0 w 150"/>
                <a:gd name="T39" fmla="*/ 15 h 331"/>
                <a:gd name="T40" fmla="*/ 0 w 150"/>
                <a:gd name="T41" fmla="*/ 317 h 331"/>
                <a:gd name="T42" fmla="*/ 1 w 150"/>
                <a:gd name="T43" fmla="*/ 322 h 331"/>
                <a:gd name="T44" fmla="*/ 5 w 150"/>
                <a:gd name="T45" fmla="*/ 326 h 331"/>
                <a:gd name="T46" fmla="*/ 10 w 150"/>
                <a:gd name="T47" fmla="*/ 330 h 331"/>
                <a:gd name="T48" fmla="*/ 15 w 150"/>
                <a:gd name="T49" fmla="*/ 331 h 331"/>
                <a:gd name="T50" fmla="*/ 60 w 150"/>
                <a:gd name="T51" fmla="*/ 331 h 331"/>
                <a:gd name="T52" fmla="*/ 66 w 150"/>
                <a:gd name="T53" fmla="*/ 331 h 331"/>
                <a:gd name="T54" fmla="*/ 71 w 150"/>
                <a:gd name="T55" fmla="*/ 330 h 331"/>
                <a:gd name="T56" fmla="*/ 77 w 150"/>
                <a:gd name="T57" fmla="*/ 329 h 331"/>
                <a:gd name="T58" fmla="*/ 82 w 150"/>
                <a:gd name="T59" fmla="*/ 326 h 331"/>
                <a:gd name="T60" fmla="*/ 93 w 150"/>
                <a:gd name="T61" fmla="*/ 320 h 331"/>
                <a:gd name="T62" fmla="*/ 102 w 150"/>
                <a:gd name="T63" fmla="*/ 312 h 331"/>
                <a:gd name="T64" fmla="*/ 109 w 150"/>
                <a:gd name="T65" fmla="*/ 303 h 331"/>
                <a:gd name="T66" fmla="*/ 115 w 150"/>
                <a:gd name="T67" fmla="*/ 293 h 331"/>
                <a:gd name="T68" fmla="*/ 117 w 150"/>
                <a:gd name="T69" fmla="*/ 287 h 331"/>
                <a:gd name="T70" fmla="*/ 120 w 150"/>
                <a:gd name="T71" fmla="*/ 282 h 331"/>
                <a:gd name="T72" fmla="*/ 120 w 150"/>
                <a:gd name="T73" fmla="*/ 276 h 331"/>
                <a:gd name="T74" fmla="*/ 121 w 150"/>
                <a:gd name="T75" fmla="*/ 271 h 331"/>
                <a:gd name="T76" fmla="*/ 121 w 150"/>
                <a:gd name="T77" fmla="*/ 181 h 331"/>
                <a:gd name="T78" fmla="*/ 136 w 150"/>
                <a:gd name="T79" fmla="*/ 181 h 331"/>
                <a:gd name="T80" fmla="*/ 142 w 150"/>
                <a:gd name="T81" fmla="*/ 180 h 331"/>
                <a:gd name="T82" fmla="*/ 147 w 150"/>
                <a:gd name="T83" fmla="*/ 176 h 331"/>
                <a:gd name="T84" fmla="*/ 149 w 150"/>
                <a:gd name="T85" fmla="*/ 171 h 331"/>
                <a:gd name="T86" fmla="*/ 150 w 150"/>
                <a:gd name="T87" fmla="*/ 166 h 331"/>
                <a:gd name="T88" fmla="*/ 149 w 150"/>
                <a:gd name="T89" fmla="*/ 160 h 331"/>
                <a:gd name="T90" fmla="*/ 147 w 150"/>
                <a:gd name="T91" fmla="*/ 155 h 331"/>
                <a:gd name="T92" fmla="*/ 142 w 150"/>
                <a:gd name="T93" fmla="*/ 152 h 331"/>
                <a:gd name="T94" fmla="*/ 136 w 150"/>
                <a:gd name="T95" fmla="*/ 15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0" h="331">
                  <a:moveTo>
                    <a:pt x="136" y="151"/>
                  </a:moveTo>
                  <a:lnTo>
                    <a:pt x="121" y="151"/>
                  </a:lnTo>
                  <a:lnTo>
                    <a:pt x="121" y="60"/>
                  </a:lnTo>
                  <a:lnTo>
                    <a:pt x="120" y="55"/>
                  </a:lnTo>
                  <a:lnTo>
                    <a:pt x="120" y="49"/>
                  </a:lnTo>
                  <a:lnTo>
                    <a:pt x="117" y="44"/>
                  </a:lnTo>
                  <a:lnTo>
                    <a:pt x="115" y="38"/>
                  </a:lnTo>
                  <a:lnTo>
                    <a:pt x="109" y="28"/>
                  </a:lnTo>
                  <a:lnTo>
                    <a:pt x="102" y="20"/>
                  </a:lnTo>
                  <a:lnTo>
                    <a:pt x="93" y="11"/>
                  </a:lnTo>
                  <a:lnTo>
                    <a:pt x="82" y="5"/>
                  </a:lnTo>
                  <a:lnTo>
                    <a:pt x="77" y="4"/>
                  </a:lnTo>
                  <a:lnTo>
                    <a:pt x="71" y="2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317"/>
                  </a:lnTo>
                  <a:lnTo>
                    <a:pt x="1" y="322"/>
                  </a:lnTo>
                  <a:lnTo>
                    <a:pt x="5" y="326"/>
                  </a:lnTo>
                  <a:lnTo>
                    <a:pt x="10" y="330"/>
                  </a:lnTo>
                  <a:lnTo>
                    <a:pt x="15" y="331"/>
                  </a:lnTo>
                  <a:lnTo>
                    <a:pt x="60" y="331"/>
                  </a:lnTo>
                  <a:lnTo>
                    <a:pt x="66" y="331"/>
                  </a:lnTo>
                  <a:lnTo>
                    <a:pt x="71" y="330"/>
                  </a:lnTo>
                  <a:lnTo>
                    <a:pt x="77" y="329"/>
                  </a:lnTo>
                  <a:lnTo>
                    <a:pt x="82" y="326"/>
                  </a:lnTo>
                  <a:lnTo>
                    <a:pt x="93" y="320"/>
                  </a:lnTo>
                  <a:lnTo>
                    <a:pt x="102" y="312"/>
                  </a:lnTo>
                  <a:lnTo>
                    <a:pt x="109" y="303"/>
                  </a:lnTo>
                  <a:lnTo>
                    <a:pt x="115" y="293"/>
                  </a:lnTo>
                  <a:lnTo>
                    <a:pt x="117" y="287"/>
                  </a:lnTo>
                  <a:lnTo>
                    <a:pt x="120" y="282"/>
                  </a:lnTo>
                  <a:lnTo>
                    <a:pt x="120" y="276"/>
                  </a:lnTo>
                  <a:lnTo>
                    <a:pt x="121" y="271"/>
                  </a:lnTo>
                  <a:lnTo>
                    <a:pt x="121" y="181"/>
                  </a:lnTo>
                  <a:lnTo>
                    <a:pt x="136" y="181"/>
                  </a:lnTo>
                  <a:lnTo>
                    <a:pt x="142" y="180"/>
                  </a:lnTo>
                  <a:lnTo>
                    <a:pt x="147" y="176"/>
                  </a:lnTo>
                  <a:lnTo>
                    <a:pt x="149" y="171"/>
                  </a:lnTo>
                  <a:lnTo>
                    <a:pt x="150" y="166"/>
                  </a:lnTo>
                  <a:lnTo>
                    <a:pt x="149" y="160"/>
                  </a:lnTo>
                  <a:lnTo>
                    <a:pt x="147" y="155"/>
                  </a:lnTo>
                  <a:lnTo>
                    <a:pt x="142" y="152"/>
                  </a:lnTo>
                  <a:lnTo>
                    <a:pt x="136" y="1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832207" y="4408194"/>
            <a:ext cx="673069" cy="661850"/>
            <a:chOff x="6443663" y="2484438"/>
            <a:chExt cx="285750" cy="280987"/>
          </a:xfrm>
          <a:solidFill>
            <a:schemeClr val="bg1"/>
          </a:solidFill>
        </p:grpSpPr>
        <p:sp>
          <p:nvSpPr>
            <p:cNvPr id="86" name="Freeform 3837"/>
            <p:cNvSpPr>
              <a:spLocks/>
            </p:cNvSpPr>
            <p:nvPr/>
          </p:nvSpPr>
          <p:spPr bwMode="auto">
            <a:xfrm>
              <a:off x="6486525" y="2498725"/>
              <a:ext cx="42863" cy="42863"/>
            </a:xfrm>
            <a:custGeom>
              <a:avLst/>
              <a:gdLst>
                <a:gd name="T0" fmla="*/ 84 w 135"/>
                <a:gd name="T1" fmla="*/ 127 h 136"/>
                <a:gd name="T2" fmla="*/ 89 w 135"/>
                <a:gd name="T3" fmla="*/ 130 h 136"/>
                <a:gd name="T4" fmla="*/ 95 w 135"/>
                <a:gd name="T5" fmla="*/ 133 h 136"/>
                <a:gd name="T6" fmla="*/ 100 w 135"/>
                <a:gd name="T7" fmla="*/ 134 h 136"/>
                <a:gd name="T8" fmla="*/ 105 w 135"/>
                <a:gd name="T9" fmla="*/ 136 h 136"/>
                <a:gd name="T10" fmla="*/ 112 w 135"/>
                <a:gd name="T11" fmla="*/ 134 h 136"/>
                <a:gd name="T12" fmla="*/ 117 w 135"/>
                <a:gd name="T13" fmla="*/ 133 h 136"/>
                <a:gd name="T14" fmla="*/ 122 w 135"/>
                <a:gd name="T15" fmla="*/ 130 h 136"/>
                <a:gd name="T16" fmla="*/ 127 w 135"/>
                <a:gd name="T17" fmla="*/ 127 h 136"/>
                <a:gd name="T18" fmla="*/ 131 w 135"/>
                <a:gd name="T19" fmla="*/ 122 h 136"/>
                <a:gd name="T20" fmla="*/ 133 w 135"/>
                <a:gd name="T21" fmla="*/ 116 h 136"/>
                <a:gd name="T22" fmla="*/ 135 w 135"/>
                <a:gd name="T23" fmla="*/ 111 h 136"/>
                <a:gd name="T24" fmla="*/ 135 w 135"/>
                <a:gd name="T25" fmla="*/ 106 h 136"/>
                <a:gd name="T26" fmla="*/ 135 w 135"/>
                <a:gd name="T27" fmla="*/ 100 h 136"/>
                <a:gd name="T28" fmla="*/ 133 w 135"/>
                <a:gd name="T29" fmla="*/ 94 h 136"/>
                <a:gd name="T30" fmla="*/ 131 w 135"/>
                <a:gd name="T31" fmla="*/ 89 h 136"/>
                <a:gd name="T32" fmla="*/ 127 w 135"/>
                <a:gd name="T33" fmla="*/ 84 h 136"/>
                <a:gd name="T34" fmla="*/ 52 w 135"/>
                <a:gd name="T35" fmla="*/ 9 h 136"/>
                <a:gd name="T36" fmla="*/ 47 w 135"/>
                <a:gd name="T37" fmla="*/ 5 h 136"/>
                <a:gd name="T38" fmla="*/ 42 w 135"/>
                <a:gd name="T39" fmla="*/ 3 h 136"/>
                <a:gd name="T40" fmla="*/ 36 w 135"/>
                <a:gd name="T41" fmla="*/ 0 h 136"/>
                <a:gd name="T42" fmla="*/ 30 w 135"/>
                <a:gd name="T43" fmla="*/ 0 h 136"/>
                <a:gd name="T44" fmla="*/ 25 w 135"/>
                <a:gd name="T45" fmla="*/ 0 h 136"/>
                <a:gd name="T46" fmla="*/ 19 w 135"/>
                <a:gd name="T47" fmla="*/ 3 h 136"/>
                <a:gd name="T48" fmla="*/ 14 w 135"/>
                <a:gd name="T49" fmla="*/ 5 h 136"/>
                <a:gd name="T50" fmla="*/ 9 w 135"/>
                <a:gd name="T51" fmla="*/ 9 h 136"/>
                <a:gd name="T52" fmla="*/ 6 w 135"/>
                <a:gd name="T53" fmla="*/ 13 h 136"/>
                <a:gd name="T54" fmla="*/ 2 w 135"/>
                <a:gd name="T55" fmla="*/ 19 h 136"/>
                <a:gd name="T56" fmla="*/ 1 w 135"/>
                <a:gd name="T57" fmla="*/ 25 h 136"/>
                <a:gd name="T58" fmla="*/ 0 w 135"/>
                <a:gd name="T59" fmla="*/ 30 h 136"/>
                <a:gd name="T60" fmla="*/ 1 w 135"/>
                <a:gd name="T61" fmla="*/ 36 h 136"/>
                <a:gd name="T62" fmla="*/ 2 w 135"/>
                <a:gd name="T63" fmla="*/ 41 h 136"/>
                <a:gd name="T64" fmla="*/ 6 w 135"/>
                <a:gd name="T65" fmla="*/ 47 h 136"/>
                <a:gd name="T66" fmla="*/ 9 w 135"/>
                <a:gd name="T67" fmla="*/ 52 h 136"/>
                <a:gd name="T68" fmla="*/ 84 w 135"/>
                <a:gd name="T69" fmla="*/ 12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5" h="136">
                  <a:moveTo>
                    <a:pt x="84" y="127"/>
                  </a:moveTo>
                  <a:lnTo>
                    <a:pt x="89" y="130"/>
                  </a:lnTo>
                  <a:lnTo>
                    <a:pt x="95" y="133"/>
                  </a:lnTo>
                  <a:lnTo>
                    <a:pt x="100" y="134"/>
                  </a:lnTo>
                  <a:lnTo>
                    <a:pt x="105" y="136"/>
                  </a:lnTo>
                  <a:lnTo>
                    <a:pt x="112" y="134"/>
                  </a:lnTo>
                  <a:lnTo>
                    <a:pt x="117" y="133"/>
                  </a:lnTo>
                  <a:lnTo>
                    <a:pt x="122" y="130"/>
                  </a:lnTo>
                  <a:lnTo>
                    <a:pt x="127" y="127"/>
                  </a:lnTo>
                  <a:lnTo>
                    <a:pt x="131" y="122"/>
                  </a:lnTo>
                  <a:lnTo>
                    <a:pt x="133" y="116"/>
                  </a:lnTo>
                  <a:lnTo>
                    <a:pt x="135" y="111"/>
                  </a:lnTo>
                  <a:lnTo>
                    <a:pt x="135" y="106"/>
                  </a:lnTo>
                  <a:lnTo>
                    <a:pt x="135" y="100"/>
                  </a:lnTo>
                  <a:lnTo>
                    <a:pt x="133" y="94"/>
                  </a:lnTo>
                  <a:lnTo>
                    <a:pt x="131" y="89"/>
                  </a:lnTo>
                  <a:lnTo>
                    <a:pt x="127" y="84"/>
                  </a:lnTo>
                  <a:lnTo>
                    <a:pt x="52" y="9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4" y="5"/>
                  </a:lnTo>
                  <a:lnTo>
                    <a:pt x="9" y="9"/>
                  </a:lnTo>
                  <a:lnTo>
                    <a:pt x="6" y="13"/>
                  </a:lnTo>
                  <a:lnTo>
                    <a:pt x="2" y="19"/>
                  </a:lnTo>
                  <a:lnTo>
                    <a:pt x="1" y="25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84" y="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87" name="Freeform 3838"/>
            <p:cNvSpPr>
              <a:spLocks/>
            </p:cNvSpPr>
            <p:nvPr/>
          </p:nvSpPr>
          <p:spPr bwMode="auto">
            <a:xfrm>
              <a:off x="6543675" y="2484438"/>
              <a:ext cx="19050" cy="47625"/>
            </a:xfrm>
            <a:custGeom>
              <a:avLst/>
              <a:gdLst>
                <a:gd name="T0" fmla="*/ 30 w 60"/>
                <a:gd name="T1" fmla="*/ 151 h 151"/>
                <a:gd name="T2" fmla="*/ 37 w 60"/>
                <a:gd name="T3" fmla="*/ 149 h 151"/>
                <a:gd name="T4" fmla="*/ 42 w 60"/>
                <a:gd name="T5" fmla="*/ 148 h 151"/>
                <a:gd name="T6" fmla="*/ 48 w 60"/>
                <a:gd name="T7" fmla="*/ 145 h 151"/>
                <a:gd name="T8" fmla="*/ 52 w 60"/>
                <a:gd name="T9" fmla="*/ 142 h 151"/>
                <a:gd name="T10" fmla="*/ 55 w 60"/>
                <a:gd name="T11" fmla="*/ 138 h 151"/>
                <a:gd name="T12" fmla="*/ 58 w 60"/>
                <a:gd name="T13" fmla="*/ 132 h 151"/>
                <a:gd name="T14" fmla="*/ 60 w 60"/>
                <a:gd name="T15" fmla="*/ 127 h 151"/>
                <a:gd name="T16" fmla="*/ 60 w 60"/>
                <a:gd name="T17" fmla="*/ 120 h 151"/>
                <a:gd name="T18" fmla="*/ 60 w 60"/>
                <a:gd name="T19" fmla="*/ 30 h 151"/>
                <a:gd name="T20" fmla="*/ 60 w 60"/>
                <a:gd name="T21" fmla="*/ 24 h 151"/>
                <a:gd name="T22" fmla="*/ 58 w 60"/>
                <a:gd name="T23" fmla="*/ 19 h 151"/>
                <a:gd name="T24" fmla="*/ 55 w 60"/>
                <a:gd name="T25" fmla="*/ 13 h 151"/>
                <a:gd name="T26" fmla="*/ 52 w 60"/>
                <a:gd name="T27" fmla="*/ 9 h 151"/>
                <a:gd name="T28" fmla="*/ 48 w 60"/>
                <a:gd name="T29" fmla="*/ 6 h 151"/>
                <a:gd name="T30" fmla="*/ 42 w 60"/>
                <a:gd name="T31" fmla="*/ 3 h 151"/>
                <a:gd name="T32" fmla="*/ 37 w 60"/>
                <a:gd name="T33" fmla="*/ 0 h 151"/>
                <a:gd name="T34" fmla="*/ 30 w 60"/>
                <a:gd name="T35" fmla="*/ 0 h 151"/>
                <a:gd name="T36" fmla="*/ 25 w 60"/>
                <a:gd name="T37" fmla="*/ 0 h 151"/>
                <a:gd name="T38" fmla="*/ 19 w 60"/>
                <a:gd name="T39" fmla="*/ 3 h 151"/>
                <a:gd name="T40" fmla="*/ 14 w 60"/>
                <a:gd name="T41" fmla="*/ 6 h 151"/>
                <a:gd name="T42" fmla="*/ 9 w 60"/>
                <a:gd name="T43" fmla="*/ 9 h 151"/>
                <a:gd name="T44" fmla="*/ 6 w 60"/>
                <a:gd name="T45" fmla="*/ 13 h 151"/>
                <a:gd name="T46" fmla="*/ 2 w 60"/>
                <a:gd name="T47" fmla="*/ 19 h 151"/>
                <a:gd name="T48" fmla="*/ 1 w 60"/>
                <a:gd name="T49" fmla="*/ 24 h 151"/>
                <a:gd name="T50" fmla="*/ 0 w 60"/>
                <a:gd name="T51" fmla="*/ 30 h 151"/>
                <a:gd name="T52" fmla="*/ 0 w 60"/>
                <a:gd name="T53" fmla="*/ 120 h 151"/>
                <a:gd name="T54" fmla="*/ 1 w 60"/>
                <a:gd name="T55" fmla="*/ 127 h 151"/>
                <a:gd name="T56" fmla="*/ 2 w 60"/>
                <a:gd name="T57" fmla="*/ 132 h 151"/>
                <a:gd name="T58" fmla="*/ 6 w 60"/>
                <a:gd name="T59" fmla="*/ 138 h 151"/>
                <a:gd name="T60" fmla="*/ 9 w 60"/>
                <a:gd name="T61" fmla="*/ 142 h 151"/>
                <a:gd name="T62" fmla="*/ 14 w 60"/>
                <a:gd name="T63" fmla="*/ 145 h 151"/>
                <a:gd name="T64" fmla="*/ 19 w 60"/>
                <a:gd name="T65" fmla="*/ 148 h 151"/>
                <a:gd name="T66" fmla="*/ 25 w 60"/>
                <a:gd name="T67" fmla="*/ 149 h 151"/>
                <a:gd name="T68" fmla="*/ 30 w 60"/>
                <a:gd name="T69" fmla="*/ 151 h 151"/>
                <a:gd name="T70" fmla="*/ 30 w 60"/>
                <a:gd name="T7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" h="151">
                  <a:moveTo>
                    <a:pt x="30" y="151"/>
                  </a:moveTo>
                  <a:lnTo>
                    <a:pt x="37" y="149"/>
                  </a:lnTo>
                  <a:lnTo>
                    <a:pt x="42" y="148"/>
                  </a:lnTo>
                  <a:lnTo>
                    <a:pt x="48" y="145"/>
                  </a:lnTo>
                  <a:lnTo>
                    <a:pt x="52" y="142"/>
                  </a:lnTo>
                  <a:lnTo>
                    <a:pt x="55" y="138"/>
                  </a:lnTo>
                  <a:lnTo>
                    <a:pt x="58" y="132"/>
                  </a:lnTo>
                  <a:lnTo>
                    <a:pt x="60" y="127"/>
                  </a:lnTo>
                  <a:lnTo>
                    <a:pt x="60" y="120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9"/>
                  </a:lnTo>
                  <a:lnTo>
                    <a:pt x="48" y="6"/>
                  </a:lnTo>
                  <a:lnTo>
                    <a:pt x="42" y="3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4" y="6"/>
                  </a:lnTo>
                  <a:lnTo>
                    <a:pt x="9" y="9"/>
                  </a:lnTo>
                  <a:lnTo>
                    <a:pt x="6" y="13"/>
                  </a:lnTo>
                  <a:lnTo>
                    <a:pt x="2" y="19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0" y="120"/>
                  </a:lnTo>
                  <a:lnTo>
                    <a:pt x="1" y="127"/>
                  </a:lnTo>
                  <a:lnTo>
                    <a:pt x="2" y="132"/>
                  </a:lnTo>
                  <a:lnTo>
                    <a:pt x="6" y="138"/>
                  </a:lnTo>
                  <a:lnTo>
                    <a:pt x="9" y="142"/>
                  </a:lnTo>
                  <a:lnTo>
                    <a:pt x="14" y="145"/>
                  </a:lnTo>
                  <a:lnTo>
                    <a:pt x="19" y="148"/>
                  </a:lnTo>
                  <a:lnTo>
                    <a:pt x="25" y="149"/>
                  </a:lnTo>
                  <a:lnTo>
                    <a:pt x="30" y="151"/>
                  </a:lnTo>
                  <a:lnTo>
                    <a:pt x="30" y="1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88" name="Freeform 3839"/>
            <p:cNvSpPr>
              <a:spLocks/>
            </p:cNvSpPr>
            <p:nvPr/>
          </p:nvSpPr>
          <p:spPr bwMode="auto">
            <a:xfrm>
              <a:off x="6467475" y="2555875"/>
              <a:ext cx="47625" cy="19050"/>
            </a:xfrm>
            <a:custGeom>
              <a:avLst/>
              <a:gdLst>
                <a:gd name="T0" fmla="*/ 30 w 150"/>
                <a:gd name="T1" fmla="*/ 60 h 60"/>
                <a:gd name="T2" fmla="*/ 120 w 150"/>
                <a:gd name="T3" fmla="*/ 60 h 60"/>
                <a:gd name="T4" fmla="*/ 127 w 150"/>
                <a:gd name="T5" fmla="*/ 59 h 60"/>
                <a:gd name="T6" fmla="*/ 132 w 150"/>
                <a:gd name="T7" fmla="*/ 57 h 60"/>
                <a:gd name="T8" fmla="*/ 137 w 150"/>
                <a:gd name="T9" fmla="*/ 54 h 60"/>
                <a:gd name="T10" fmla="*/ 142 w 150"/>
                <a:gd name="T11" fmla="*/ 51 h 60"/>
                <a:gd name="T12" fmla="*/ 145 w 150"/>
                <a:gd name="T13" fmla="*/ 47 h 60"/>
                <a:gd name="T14" fmla="*/ 148 w 150"/>
                <a:gd name="T15" fmla="*/ 41 h 60"/>
                <a:gd name="T16" fmla="*/ 150 w 150"/>
                <a:gd name="T17" fmla="*/ 36 h 60"/>
                <a:gd name="T18" fmla="*/ 150 w 150"/>
                <a:gd name="T19" fmla="*/ 30 h 60"/>
                <a:gd name="T20" fmla="*/ 150 w 150"/>
                <a:gd name="T21" fmla="*/ 23 h 60"/>
                <a:gd name="T22" fmla="*/ 148 w 150"/>
                <a:gd name="T23" fmla="*/ 18 h 60"/>
                <a:gd name="T24" fmla="*/ 145 w 150"/>
                <a:gd name="T25" fmla="*/ 12 h 60"/>
                <a:gd name="T26" fmla="*/ 142 w 150"/>
                <a:gd name="T27" fmla="*/ 8 h 60"/>
                <a:gd name="T28" fmla="*/ 137 w 150"/>
                <a:gd name="T29" fmla="*/ 5 h 60"/>
                <a:gd name="T30" fmla="*/ 132 w 150"/>
                <a:gd name="T31" fmla="*/ 2 h 60"/>
                <a:gd name="T32" fmla="*/ 127 w 150"/>
                <a:gd name="T33" fmla="*/ 1 h 60"/>
                <a:gd name="T34" fmla="*/ 120 w 150"/>
                <a:gd name="T35" fmla="*/ 0 h 60"/>
                <a:gd name="T36" fmla="*/ 30 w 150"/>
                <a:gd name="T37" fmla="*/ 0 h 60"/>
                <a:gd name="T38" fmla="*/ 24 w 150"/>
                <a:gd name="T39" fmla="*/ 1 h 60"/>
                <a:gd name="T40" fmla="*/ 18 w 150"/>
                <a:gd name="T41" fmla="*/ 2 h 60"/>
                <a:gd name="T42" fmla="*/ 13 w 150"/>
                <a:gd name="T43" fmla="*/ 5 h 60"/>
                <a:gd name="T44" fmla="*/ 9 w 150"/>
                <a:gd name="T45" fmla="*/ 8 h 60"/>
                <a:gd name="T46" fmla="*/ 5 w 150"/>
                <a:gd name="T47" fmla="*/ 12 h 60"/>
                <a:gd name="T48" fmla="*/ 2 w 150"/>
                <a:gd name="T49" fmla="*/ 18 h 60"/>
                <a:gd name="T50" fmla="*/ 1 w 150"/>
                <a:gd name="T51" fmla="*/ 23 h 60"/>
                <a:gd name="T52" fmla="*/ 0 w 150"/>
                <a:gd name="T53" fmla="*/ 30 h 60"/>
                <a:gd name="T54" fmla="*/ 1 w 150"/>
                <a:gd name="T55" fmla="*/ 36 h 60"/>
                <a:gd name="T56" fmla="*/ 2 w 150"/>
                <a:gd name="T57" fmla="*/ 41 h 60"/>
                <a:gd name="T58" fmla="*/ 5 w 150"/>
                <a:gd name="T59" fmla="*/ 47 h 60"/>
                <a:gd name="T60" fmla="*/ 9 w 150"/>
                <a:gd name="T61" fmla="*/ 51 h 60"/>
                <a:gd name="T62" fmla="*/ 13 w 150"/>
                <a:gd name="T63" fmla="*/ 54 h 60"/>
                <a:gd name="T64" fmla="*/ 18 w 150"/>
                <a:gd name="T65" fmla="*/ 57 h 60"/>
                <a:gd name="T66" fmla="*/ 24 w 150"/>
                <a:gd name="T67" fmla="*/ 59 h 60"/>
                <a:gd name="T68" fmla="*/ 30 w 150"/>
                <a:gd name="T69" fmla="*/ 60 h 60"/>
                <a:gd name="T70" fmla="*/ 30 w 150"/>
                <a:gd name="T7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0" h="60">
                  <a:moveTo>
                    <a:pt x="30" y="60"/>
                  </a:moveTo>
                  <a:lnTo>
                    <a:pt x="120" y="60"/>
                  </a:lnTo>
                  <a:lnTo>
                    <a:pt x="127" y="59"/>
                  </a:lnTo>
                  <a:lnTo>
                    <a:pt x="132" y="57"/>
                  </a:lnTo>
                  <a:lnTo>
                    <a:pt x="137" y="54"/>
                  </a:lnTo>
                  <a:lnTo>
                    <a:pt x="142" y="51"/>
                  </a:lnTo>
                  <a:lnTo>
                    <a:pt x="145" y="47"/>
                  </a:lnTo>
                  <a:lnTo>
                    <a:pt x="148" y="41"/>
                  </a:lnTo>
                  <a:lnTo>
                    <a:pt x="150" y="36"/>
                  </a:lnTo>
                  <a:lnTo>
                    <a:pt x="150" y="30"/>
                  </a:lnTo>
                  <a:lnTo>
                    <a:pt x="150" y="23"/>
                  </a:lnTo>
                  <a:lnTo>
                    <a:pt x="148" y="18"/>
                  </a:lnTo>
                  <a:lnTo>
                    <a:pt x="145" y="12"/>
                  </a:lnTo>
                  <a:lnTo>
                    <a:pt x="142" y="8"/>
                  </a:lnTo>
                  <a:lnTo>
                    <a:pt x="137" y="5"/>
                  </a:lnTo>
                  <a:lnTo>
                    <a:pt x="132" y="2"/>
                  </a:lnTo>
                  <a:lnTo>
                    <a:pt x="127" y="1"/>
                  </a:lnTo>
                  <a:lnTo>
                    <a:pt x="120" y="0"/>
                  </a:lnTo>
                  <a:lnTo>
                    <a:pt x="30" y="0"/>
                  </a:lnTo>
                  <a:lnTo>
                    <a:pt x="24" y="1"/>
                  </a:lnTo>
                  <a:lnTo>
                    <a:pt x="18" y="2"/>
                  </a:lnTo>
                  <a:lnTo>
                    <a:pt x="13" y="5"/>
                  </a:lnTo>
                  <a:lnTo>
                    <a:pt x="9" y="8"/>
                  </a:lnTo>
                  <a:lnTo>
                    <a:pt x="5" y="12"/>
                  </a:lnTo>
                  <a:lnTo>
                    <a:pt x="2" y="18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91" name="Freeform 3840"/>
            <p:cNvSpPr>
              <a:spLocks/>
            </p:cNvSpPr>
            <p:nvPr/>
          </p:nvSpPr>
          <p:spPr bwMode="auto">
            <a:xfrm>
              <a:off x="6443663" y="2622550"/>
              <a:ext cx="142875" cy="142875"/>
            </a:xfrm>
            <a:custGeom>
              <a:avLst/>
              <a:gdLst>
                <a:gd name="T0" fmla="*/ 279 w 450"/>
                <a:gd name="T1" fmla="*/ 355 h 451"/>
                <a:gd name="T2" fmla="*/ 261 w 450"/>
                <a:gd name="T3" fmla="*/ 370 h 451"/>
                <a:gd name="T4" fmla="*/ 241 w 450"/>
                <a:gd name="T5" fmla="*/ 381 h 451"/>
                <a:gd name="T6" fmla="*/ 222 w 450"/>
                <a:gd name="T7" fmla="*/ 388 h 451"/>
                <a:gd name="T8" fmla="*/ 203 w 450"/>
                <a:gd name="T9" fmla="*/ 391 h 451"/>
                <a:gd name="T10" fmla="*/ 183 w 450"/>
                <a:gd name="T11" fmla="*/ 388 h 451"/>
                <a:gd name="T12" fmla="*/ 164 w 450"/>
                <a:gd name="T13" fmla="*/ 381 h 451"/>
                <a:gd name="T14" fmla="*/ 145 w 450"/>
                <a:gd name="T15" fmla="*/ 370 h 451"/>
                <a:gd name="T16" fmla="*/ 127 w 450"/>
                <a:gd name="T17" fmla="*/ 355 h 451"/>
                <a:gd name="T18" fmla="*/ 88 w 450"/>
                <a:gd name="T19" fmla="*/ 315 h 451"/>
                <a:gd name="T20" fmla="*/ 74 w 450"/>
                <a:gd name="T21" fmla="*/ 296 h 451"/>
                <a:gd name="T22" fmla="*/ 65 w 450"/>
                <a:gd name="T23" fmla="*/ 277 h 451"/>
                <a:gd name="T24" fmla="*/ 60 w 450"/>
                <a:gd name="T25" fmla="*/ 257 h 451"/>
                <a:gd name="T26" fmla="*/ 60 w 450"/>
                <a:gd name="T27" fmla="*/ 238 h 451"/>
                <a:gd name="T28" fmla="*/ 65 w 450"/>
                <a:gd name="T29" fmla="*/ 218 h 451"/>
                <a:gd name="T30" fmla="*/ 74 w 450"/>
                <a:gd name="T31" fmla="*/ 199 h 451"/>
                <a:gd name="T32" fmla="*/ 88 w 450"/>
                <a:gd name="T33" fmla="*/ 181 h 451"/>
                <a:gd name="T34" fmla="*/ 217 w 450"/>
                <a:gd name="T35" fmla="*/ 51 h 451"/>
                <a:gd name="T36" fmla="*/ 223 w 450"/>
                <a:gd name="T37" fmla="*/ 42 h 451"/>
                <a:gd name="T38" fmla="*/ 225 w 450"/>
                <a:gd name="T39" fmla="*/ 30 h 451"/>
                <a:gd name="T40" fmla="*/ 223 w 450"/>
                <a:gd name="T41" fmla="*/ 19 h 451"/>
                <a:gd name="T42" fmla="*/ 217 w 450"/>
                <a:gd name="T43" fmla="*/ 8 h 451"/>
                <a:gd name="T44" fmla="*/ 207 w 450"/>
                <a:gd name="T45" fmla="*/ 2 h 451"/>
                <a:gd name="T46" fmla="*/ 195 w 450"/>
                <a:gd name="T47" fmla="*/ 0 h 451"/>
                <a:gd name="T48" fmla="*/ 184 w 450"/>
                <a:gd name="T49" fmla="*/ 2 h 451"/>
                <a:gd name="T50" fmla="*/ 174 w 450"/>
                <a:gd name="T51" fmla="*/ 8 h 451"/>
                <a:gd name="T52" fmla="*/ 41 w 450"/>
                <a:gd name="T53" fmla="*/ 142 h 451"/>
                <a:gd name="T54" fmla="*/ 20 w 450"/>
                <a:gd name="T55" fmla="*/ 171 h 451"/>
                <a:gd name="T56" fmla="*/ 8 w 450"/>
                <a:gd name="T57" fmla="*/ 201 h 451"/>
                <a:gd name="T58" fmla="*/ 1 w 450"/>
                <a:gd name="T59" fmla="*/ 232 h 451"/>
                <a:gd name="T60" fmla="*/ 1 w 450"/>
                <a:gd name="T61" fmla="*/ 263 h 451"/>
                <a:gd name="T62" fmla="*/ 8 w 450"/>
                <a:gd name="T63" fmla="*/ 294 h 451"/>
                <a:gd name="T64" fmla="*/ 20 w 450"/>
                <a:gd name="T65" fmla="*/ 324 h 451"/>
                <a:gd name="T66" fmla="*/ 41 w 450"/>
                <a:gd name="T67" fmla="*/ 352 h 451"/>
                <a:gd name="T68" fmla="*/ 84 w 450"/>
                <a:gd name="T69" fmla="*/ 396 h 451"/>
                <a:gd name="T70" fmla="*/ 112 w 450"/>
                <a:gd name="T71" fmla="*/ 420 h 451"/>
                <a:gd name="T72" fmla="*/ 142 w 450"/>
                <a:gd name="T73" fmla="*/ 437 h 451"/>
                <a:gd name="T74" fmla="*/ 172 w 450"/>
                <a:gd name="T75" fmla="*/ 448 h 451"/>
                <a:gd name="T76" fmla="*/ 203 w 450"/>
                <a:gd name="T77" fmla="*/ 451 h 451"/>
                <a:gd name="T78" fmla="*/ 234 w 450"/>
                <a:gd name="T79" fmla="*/ 448 h 451"/>
                <a:gd name="T80" fmla="*/ 264 w 450"/>
                <a:gd name="T81" fmla="*/ 437 h 451"/>
                <a:gd name="T82" fmla="*/ 294 w 450"/>
                <a:gd name="T83" fmla="*/ 420 h 451"/>
                <a:gd name="T84" fmla="*/ 322 w 450"/>
                <a:gd name="T85" fmla="*/ 396 h 451"/>
                <a:gd name="T86" fmla="*/ 446 w 450"/>
                <a:gd name="T87" fmla="*/ 272 h 451"/>
                <a:gd name="T88" fmla="*/ 450 w 450"/>
                <a:gd name="T89" fmla="*/ 261 h 451"/>
                <a:gd name="T90" fmla="*/ 450 w 450"/>
                <a:gd name="T91" fmla="*/ 250 h 451"/>
                <a:gd name="T92" fmla="*/ 446 w 450"/>
                <a:gd name="T93" fmla="*/ 239 h 451"/>
                <a:gd name="T94" fmla="*/ 438 w 450"/>
                <a:gd name="T95" fmla="*/ 230 h 451"/>
                <a:gd name="T96" fmla="*/ 427 w 450"/>
                <a:gd name="T97" fmla="*/ 226 h 451"/>
                <a:gd name="T98" fmla="*/ 415 w 450"/>
                <a:gd name="T99" fmla="*/ 226 h 451"/>
                <a:gd name="T100" fmla="*/ 404 w 450"/>
                <a:gd name="T101" fmla="*/ 230 h 451"/>
                <a:gd name="T102" fmla="*/ 399 w 450"/>
                <a:gd name="T103" fmla="*/ 233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0" h="451">
                  <a:moveTo>
                    <a:pt x="399" y="233"/>
                  </a:moveTo>
                  <a:lnTo>
                    <a:pt x="279" y="355"/>
                  </a:lnTo>
                  <a:lnTo>
                    <a:pt x="270" y="362"/>
                  </a:lnTo>
                  <a:lnTo>
                    <a:pt x="261" y="370"/>
                  </a:lnTo>
                  <a:lnTo>
                    <a:pt x="251" y="376"/>
                  </a:lnTo>
                  <a:lnTo>
                    <a:pt x="241" y="381"/>
                  </a:lnTo>
                  <a:lnTo>
                    <a:pt x="232" y="386"/>
                  </a:lnTo>
                  <a:lnTo>
                    <a:pt x="222" y="388"/>
                  </a:lnTo>
                  <a:lnTo>
                    <a:pt x="212" y="390"/>
                  </a:lnTo>
                  <a:lnTo>
                    <a:pt x="203" y="391"/>
                  </a:lnTo>
                  <a:lnTo>
                    <a:pt x="193" y="390"/>
                  </a:lnTo>
                  <a:lnTo>
                    <a:pt x="183" y="388"/>
                  </a:lnTo>
                  <a:lnTo>
                    <a:pt x="174" y="386"/>
                  </a:lnTo>
                  <a:lnTo>
                    <a:pt x="164" y="381"/>
                  </a:lnTo>
                  <a:lnTo>
                    <a:pt x="154" y="376"/>
                  </a:lnTo>
                  <a:lnTo>
                    <a:pt x="145" y="370"/>
                  </a:lnTo>
                  <a:lnTo>
                    <a:pt x="135" y="363"/>
                  </a:lnTo>
                  <a:lnTo>
                    <a:pt x="127" y="355"/>
                  </a:lnTo>
                  <a:lnTo>
                    <a:pt x="97" y="325"/>
                  </a:lnTo>
                  <a:lnTo>
                    <a:pt x="88" y="315"/>
                  </a:lnTo>
                  <a:lnTo>
                    <a:pt x="80" y="305"/>
                  </a:lnTo>
                  <a:lnTo>
                    <a:pt x="74" y="296"/>
                  </a:lnTo>
                  <a:lnTo>
                    <a:pt x="69" y="287"/>
                  </a:lnTo>
                  <a:lnTo>
                    <a:pt x="65" y="277"/>
                  </a:lnTo>
                  <a:lnTo>
                    <a:pt x="62" y="268"/>
                  </a:lnTo>
                  <a:lnTo>
                    <a:pt x="60" y="257"/>
                  </a:lnTo>
                  <a:lnTo>
                    <a:pt x="60" y="247"/>
                  </a:lnTo>
                  <a:lnTo>
                    <a:pt x="60" y="238"/>
                  </a:lnTo>
                  <a:lnTo>
                    <a:pt x="62" y="228"/>
                  </a:lnTo>
                  <a:lnTo>
                    <a:pt x="65" y="218"/>
                  </a:lnTo>
                  <a:lnTo>
                    <a:pt x="69" y="209"/>
                  </a:lnTo>
                  <a:lnTo>
                    <a:pt x="74" y="199"/>
                  </a:lnTo>
                  <a:lnTo>
                    <a:pt x="80" y="190"/>
                  </a:lnTo>
                  <a:lnTo>
                    <a:pt x="88" y="181"/>
                  </a:lnTo>
                  <a:lnTo>
                    <a:pt x="97" y="171"/>
                  </a:lnTo>
                  <a:lnTo>
                    <a:pt x="217" y="51"/>
                  </a:lnTo>
                  <a:lnTo>
                    <a:pt x="221" y="47"/>
                  </a:lnTo>
                  <a:lnTo>
                    <a:pt x="223" y="42"/>
                  </a:lnTo>
                  <a:lnTo>
                    <a:pt x="225" y="35"/>
                  </a:lnTo>
                  <a:lnTo>
                    <a:pt x="225" y="30"/>
                  </a:lnTo>
                  <a:lnTo>
                    <a:pt x="225" y="24"/>
                  </a:lnTo>
                  <a:lnTo>
                    <a:pt x="223" y="19"/>
                  </a:lnTo>
                  <a:lnTo>
                    <a:pt x="221" y="14"/>
                  </a:lnTo>
                  <a:lnTo>
                    <a:pt x="217" y="8"/>
                  </a:lnTo>
                  <a:lnTo>
                    <a:pt x="212" y="5"/>
                  </a:lnTo>
                  <a:lnTo>
                    <a:pt x="207" y="2"/>
                  </a:lnTo>
                  <a:lnTo>
                    <a:pt x="202" y="1"/>
                  </a:lnTo>
                  <a:lnTo>
                    <a:pt x="195" y="0"/>
                  </a:lnTo>
                  <a:lnTo>
                    <a:pt x="190" y="1"/>
                  </a:lnTo>
                  <a:lnTo>
                    <a:pt x="184" y="2"/>
                  </a:lnTo>
                  <a:lnTo>
                    <a:pt x="179" y="5"/>
                  </a:lnTo>
                  <a:lnTo>
                    <a:pt x="174" y="8"/>
                  </a:lnTo>
                  <a:lnTo>
                    <a:pt x="54" y="128"/>
                  </a:lnTo>
                  <a:lnTo>
                    <a:pt x="41" y="142"/>
                  </a:lnTo>
                  <a:lnTo>
                    <a:pt x="30" y="157"/>
                  </a:lnTo>
                  <a:lnTo>
                    <a:pt x="20" y="171"/>
                  </a:lnTo>
                  <a:lnTo>
                    <a:pt x="13" y="186"/>
                  </a:lnTo>
                  <a:lnTo>
                    <a:pt x="8" y="201"/>
                  </a:lnTo>
                  <a:lnTo>
                    <a:pt x="3" y="216"/>
                  </a:lnTo>
                  <a:lnTo>
                    <a:pt x="1" y="232"/>
                  </a:lnTo>
                  <a:lnTo>
                    <a:pt x="0" y="247"/>
                  </a:lnTo>
                  <a:lnTo>
                    <a:pt x="1" y="263"/>
                  </a:lnTo>
                  <a:lnTo>
                    <a:pt x="3" y="278"/>
                  </a:lnTo>
                  <a:lnTo>
                    <a:pt x="8" y="294"/>
                  </a:lnTo>
                  <a:lnTo>
                    <a:pt x="13" y="310"/>
                  </a:lnTo>
                  <a:lnTo>
                    <a:pt x="20" y="324"/>
                  </a:lnTo>
                  <a:lnTo>
                    <a:pt x="30" y="339"/>
                  </a:lnTo>
                  <a:lnTo>
                    <a:pt x="41" y="352"/>
                  </a:lnTo>
                  <a:lnTo>
                    <a:pt x="54" y="366"/>
                  </a:lnTo>
                  <a:lnTo>
                    <a:pt x="84" y="396"/>
                  </a:lnTo>
                  <a:lnTo>
                    <a:pt x="98" y="409"/>
                  </a:lnTo>
                  <a:lnTo>
                    <a:pt x="112" y="420"/>
                  </a:lnTo>
                  <a:lnTo>
                    <a:pt x="127" y="430"/>
                  </a:lnTo>
                  <a:lnTo>
                    <a:pt x="142" y="437"/>
                  </a:lnTo>
                  <a:lnTo>
                    <a:pt x="157" y="444"/>
                  </a:lnTo>
                  <a:lnTo>
                    <a:pt x="172" y="448"/>
                  </a:lnTo>
                  <a:lnTo>
                    <a:pt x="188" y="450"/>
                  </a:lnTo>
                  <a:lnTo>
                    <a:pt x="203" y="451"/>
                  </a:lnTo>
                  <a:lnTo>
                    <a:pt x="219" y="450"/>
                  </a:lnTo>
                  <a:lnTo>
                    <a:pt x="234" y="448"/>
                  </a:lnTo>
                  <a:lnTo>
                    <a:pt x="249" y="444"/>
                  </a:lnTo>
                  <a:lnTo>
                    <a:pt x="264" y="437"/>
                  </a:lnTo>
                  <a:lnTo>
                    <a:pt x="279" y="430"/>
                  </a:lnTo>
                  <a:lnTo>
                    <a:pt x="294" y="420"/>
                  </a:lnTo>
                  <a:lnTo>
                    <a:pt x="308" y="409"/>
                  </a:lnTo>
                  <a:lnTo>
                    <a:pt x="322" y="396"/>
                  </a:lnTo>
                  <a:lnTo>
                    <a:pt x="442" y="276"/>
                  </a:lnTo>
                  <a:lnTo>
                    <a:pt x="446" y="272"/>
                  </a:lnTo>
                  <a:lnTo>
                    <a:pt x="448" y="267"/>
                  </a:lnTo>
                  <a:lnTo>
                    <a:pt x="450" y="261"/>
                  </a:lnTo>
                  <a:lnTo>
                    <a:pt x="450" y="255"/>
                  </a:lnTo>
                  <a:lnTo>
                    <a:pt x="450" y="250"/>
                  </a:lnTo>
                  <a:lnTo>
                    <a:pt x="448" y="244"/>
                  </a:lnTo>
                  <a:lnTo>
                    <a:pt x="446" y="239"/>
                  </a:lnTo>
                  <a:lnTo>
                    <a:pt x="442" y="235"/>
                  </a:lnTo>
                  <a:lnTo>
                    <a:pt x="438" y="230"/>
                  </a:lnTo>
                  <a:lnTo>
                    <a:pt x="432" y="227"/>
                  </a:lnTo>
                  <a:lnTo>
                    <a:pt x="427" y="226"/>
                  </a:lnTo>
                  <a:lnTo>
                    <a:pt x="420" y="225"/>
                  </a:lnTo>
                  <a:lnTo>
                    <a:pt x="415" y="226"/>
                  </a:lnTo>
                  <a:lnTo>
                    <a:pt x="410" y="227"/>
                  </a:lnTo>
                  <a:lnTo>
                    <a:pt x="404" y="230"/>
                  </a:lnTo>
                  <a:lnTo>
                    <a:pt x="399" y="235"/>
                  </a:lnTo>
                  <a:lnTo>
                    <a:pt x="399" y="2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92" name="Freeform 3841"/>
            <p:cNvSpPr>
              <a:spLocks/>
            </p:cNvSpPr>
            <p:nvPr/>
          </p:nvSpPr>
          <p:spPr bwMode="auto">
            <a:xfrm>
              <a:off x="6615113" y="2555875"/>
              <a:ext cx="114300" cy="133350"/>
            </a:xfrm>
            <a:custGeom>
              <a:avLst/>
              <a:gdLst>
                <a:gd name="T0" fmla="*/ 30 w 361"/>
                <a:gd name="T1" fmla="*/ 0 h 420"/>
                <a:gd name="T2" fmla="*/ 19 w 361"/>
                <a:gd name="T3" fmla="*/ 2 h 420"/>
                <a:gd name="T4" fmla="*/ 9 w 361"/>
                <a:gd name="T5" fmla="*/ 8 h 420"/>
                <a:gd name="T6" fmla="*/ 3 w 361"/>
                <a:gd name="T7" fmla="*/ 18 h 420"/>
                <a:gd name="T8" fmla="*/ 0 w 361"/>
                <a:gd name="T9" fmla="*/ 30 h 420"/>
                <a:gd name="T10" fmla="*/ 3 w 361"/>
                <a:gd name="T11" fmla="*/ 41 h 420"/>
                <a:gd name="T12" fmla="*/ 9 w 361"/>
                <a:gd name="T13" fmla="*/ 51 h 420"/>
                <a:gd name="T14" fmla="*/ 19 w 361"/>
                <a:gd name="T15" fmla="*/ 57 h 420"/>
                <a:gd name="T16" fmla="*/ 30 w 361"/>
                <a:gd name="T17" fmla="*/ 60 h 420"/>
                <a:gd name="T18" fmla="*/ 205 w 361"/>
                <a:gd name="T19" fmla="*/ 61 h 420"/>
                <a:gd name="T20" fmla="*/ 225 w 361"/>
                <a:gd name="T21" fmla="*/ 65 h 420"/>
                <a:gd name="T22" fmla="*/ 243 w 361"/>
                <a:gd name="T23" fmla="*/ 75 h 420"/>
                <a:gd name="T24" fmla="*/ 260 w 361"/>
                <a:gd name="T25" fmla="*/ 89 h 420"/>
                <a:gd name="T26" fmla="*/ 275 w 361"/>
                <a:gd name="T27" fmla="*/ 106 h 420"/>
                <a:gd name="T28" fmla="*/ 287 w 361"/>
                <a:gd name="T29" fmla="*/ 125 h 420"/>
                <a:gd name="T30" fmla="*/ 296 w 361"/>
                <a:gd name="T31" fmla="*/ 145 h 420"/>
                <a:gd name="T32" fmla="*/ 300 w 361"/>
                <a:gd name="T33" fmla="*/ 168 h 420"/>
                <a:gd name="T34" fmla="*/ 301 w 361"/>
                <a:gd name="T35" fmla="*/ 255 h 420"/>
                <a:gd name="T36" fmla="*/ 299 w 361"/>
                <a:gd name="T37" fmla="*/ 275 h 420"/>
                <a:gd name="T38" fmla="*/ 292 w 361"/>
                <a:gd name="T39" fmla="*/ 295 h 420"/>
                <a:gd name="T40" fmla="*/ 282 w 361"/>
                <a:gd name="T41" fmla="*/ 313 h 420"/>
                <a:gd name="T42" fmla="*/ 269 w 361"/>
                <a:gd name="T43" fmla="*/ 329 h 420"/>
                <a:gd name="T44" fmla="*/ 254 w 361"/>
                <a:gd name="T45" fmla="*/ 342 h 420"/>
                <a:gd name="T46" fmla="*/ 236 w 361"/>
                <a:gd name="T47" fmla="*/ 351 h 420"/>
                <a:gd name="T48" fmla="*/ 216 w 361"/>
                <a:gd name="T49" fmla="*/ 358 h 420"/>
                <a:gd name="T50" fmla="*/ 196 w 361"/>
                <a:gd name="T51" fmla="*/ 360 h 420"/>
                <a:gd name="T52" fmla="*/ 24 w 361"/>
                <a:gd name="T53" fmla="*/ 361 h 420"/>
                <a:gd name="T54" fmla="*/ 13 w 361"/>
                <a:gd name="T55" fmla="*/ 365 h 420"/>
                <a:gd name="T56" fmla="*/ 5 w 361"/>
                <a:gd name="T57" fmla="*/ 374 h 420"/>
                <a:gd name="T58" fmla="*/ 1 w 361"/>
                <a:gd name="T59" fmla="*/ 384 h 420"/>
                <a:gd name="T60" fmla="*/ 1 w 361"/>
                <a:gd name="T61" fmla="*/ 396 h 420"/>
                <a:gd name="T62" fmla="*/ 5 w 361"/>
                <a:gd name="T63" fmla="*/ 407 h 420"/>
                <a:gd name="T64" fmla="*/ 13 w 361"/>
                <a:gd name="T65" fmla="*/ 416 h 420"/>
                <a:gd name="T66" fmla="*/ 24 w 361"/>
                <a:gd name="T67" fmla="*/ 420 h 420"/>
                <a:gd name="T68" fmla="*/ 196 w 361"/>
                <a:gd name="T69" fmla="*/ 420 h 420"/>
                <a:gd name="T70" fmla="*/ 228 w 361"/>
                <a:gd name="T71" fmla="*/ 417 h 420"/>
                <a:gd name="T72" fmla="*/ 259 w 361"/>
                <a:gd name="T73" fmla="*/ 407 h 420"/>
                <a:gd name="T74" fmla="*/ 287 w 361"/>
                <a:gd name="T75" fmla="*/ 392 h 420"/>
                <a:gd name="T76" fmla="*/ 312 w 361"/>
                <a:gd name="T77" fmla="*/ 372 h 420"/>
                <a:gd name="T78" fmla="*/ 332 w 361"/>
                <a:gd name="T79" fmla="*/ 347 h 420"/>
                <a:gd name="T80" fmla="*/ 347 w 361"/>
                <a:gd name="T81" fmla="*/ 319 h 420"/>
                <a:gd name="T82" fmla="*/ 357 w 361"/>
                <a:gd name="T83" fmla="*/ 288 h 420"/>
                <a:gd name="T84" fmla="*/ 361 w 361"/>
                <a:gd name="T85" fmla="*/ 255 h 420"/>
                <a:gd name="T86" fmla="*/ 360 w 361"/>
                <a:gd name="T87" fmla="*/ 163 h 420"/>
                <a:gd name="T88" fmla="*/ 353 w 361"/>
                <a:gd name="T89" fmla="*/ 130 h 420"/>
                <a:gd name="T90" fmla="*/ 342 w 361"/>
                <a:gd name="T91" fmla="*/ 99 h 420"/>
                <a:gd name="T92" fmla="*/ 323 w 361"/>
                <a:gd name="T93" fmla="*/ 70 h 420"/>
                <a:gd name="T94" fmla="*/ 302 w 361"/>
                <a:gd name="T95" fmla="*/ 45 h 420"/>
                <a:gd name="T96" fmla="*/ 275 w 361"/>
                <a:gd name="T97" fmla="*/ 24 h 420"/>
                <a:gd name="T98" fmla="*/ 246 w 361"/>
                <a:gd name="T99" fmla="*/ 9 h 420"/>
                <a:gd name="T100" fmla="*/ 213 w 361"/>
                <a:gd name="T101" fmla="*/ 1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1" h="420">
                  <a:moveTo>
                    <a:pt x="196" y="0"/>
                  </a:moveTo>
                  <a:lnTo>
                    <a:pt x="30" y="0"/>
                  </a:lnTo>
                  <a:lnTo>
                    <a:pt x="24" y="1"/>
                  </a:lnTo>
                  <a:lnTo>
                    <a:pt x="19" y="2"/>
                  </a:lnTo>
                  <a:lnTo>
                    <a:pt x="13" y="5"/>
                  </a:lnTo>
                  <a:lnTo>
                    <a:pt x="9" y="8"/>
                  </a:lnTo>
                  <a:lnTo>
                    <a:pt x="5" y="12"/>
                  </a:lnTo>
                  <a:lnTo>
                    <a:pt x="3" y="18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196" y="60"/>
                  </a:lnTo>
                  <a:lnTo>
                    <a:pt x="205" y="61"/>
                  </a:lnTo>
                  <a:lnTo>
                    <a:pt x="215" y="62"/>
                  </a:lnTo>
                  <a:lnTo>
                    <a:pt x="225" y="65"/>
                  </a:lnTo>
                  <a:lnTo>
                    <a:pt x="234" y="69"/>
                  </a:lnTo>
                  <a:lnTo>
                    <a:pt x="243" y="75"/>
                  </a:lnTo>
                  <a:lnTo>
                    <a:pt x="252" y="81"/>
                  </a:lnTo>
                  <a:lnTo>
                    <a:pt x="260" y="89"/>
                  </a:lnTo>
                  <a:lnTo>
                    <a:pt x="268" y="97"/>
                  </a:lnTo>
                  <a:lnTo>
                    <a:pt x="275" y="106"/>
                  </a:lnTo>
                  <a:lnTo>
                    <a:pt x="282" y="114"/>
                  </a:lnTo>
                  <a:lnTo>
                    <a:pt x="287" y="125"/>
                  </a:lnTo>
                  <a:lnTo>
                    <a:pt x="291" y="135"/>
                  </a:lnTo>
                  <a:lnTo>
                    <a:pt x="296" y="145"/>
                  </a:lnTo>
                  <a:lnTo>
                    <a:pt x="298" y="156"/>
                  </a:lnTo>
                  <a:lnTo>
                    <a:pt x="300" y="168"/>
                  </a:lnTo>
                  <a:lnTo>
                    <a:pt x="301" y="179"/>
                  </a:lnTo>
                  <a:lnTo>
                    <a:pt x="301" y="255"/>
                  </a:lnTo>
                  <a:lnTo>
                    <a:pt x="300" y="265"/>
                  </a:lnTo>
                  <a:lnTo>
                    <a:pt x="299" y="275"/>
                  </a:lnTo>
                  <a:lnTo>
                    <a:pt x="296" y="286"/>
                  </a:lnTo>
                  <a:lnTo>
                    <a:pt x="292" y="295"/>
                  </a:lnTo>
                  <a:lnTo>
                    <a:pt x="287" y="304"/>
                  </a:lnTo>
                  <a:lnTo>
                    <a:pt x="282" y="313"/>
                  </a:lnTo>
                  <a:lnTo>
                    <a:pt x="276" y="321"/>
                  </a:lnTo>
                  <a:lnTo>
                    <a:pt x="269" y="329"/>
                  </a:lnTo>
                  <a:lnTo>
                    <a:pt x="261" y="335"/>
                  </a:lnTo>
                  <a:lnTo>
                    <a:pt x="254" y="342"/>
                  </a:lnTo>
                  <a:lnTo>
                    <a:pt x="244" y="347"/>
                  </a:lnTo>
                  <a:lnTo>
                    <a:pt x="236" y="351"/>
                  </a:lnTo>
                  <a:lnTo>
                    <a:pt x="226" y="356"/>
                  </a:lnTo>
                  <a:lnTo>
                    <a:pt x="216" y="358"/>
                  </a:lnTo>
                  <a:lnTo>
                    <a:pt x="205" y="360"/>
                  </a:lnTo>
                  <a:lnTo>
                    <a:pt x="196" y="360"/>
                  </a:lnTo>
                  <a:lnTo>
                    <a:pt x="30" y="360"/>
                  </a:lnTo>
                  <a:lnTo>
                    <a:pt x="24" y="361"/>
                  </a:lnTo>
                  <a:lnTo>
                    <a:pt x="19" y="362"/>
                  </a:lnTo>
                  <a:lnTo>
                    <a:pt x="13" y="365"/>
                  </a:lnTo>
                  <a:lnTo>
                    <a:pt x="9" y="368"/>
                  </a:lnTo>
                  <a:lnTo>
                    <a:pt x="5" y="374"/>
                  </a:lnTo>
                  <a:lnTo>
                    <a:pt x="3" y="378"/>
                  </a:lnTo>
                  <a:lnTo>
                    <a:pt x="1" y="384"/>
                  </a:lnTo>
                  <a:lnTo>
                    <a:pt x="0" y="390"/>
                  </a:lnTo>
                  <a:lnTo>
                    <a:pt x="1" y="396"/>
                  </a:lnTo>
                  <a:lnTo>
                    <a:pt x="3" y="402"/>
                  </a:lnTo>
                  <a:lnTo>
                    <a:pt x="5" y="407"/>
                  </a:lnTo>
                  <a:lnTo>
                    <a:pt x="9" y="411"/>
                  </a:lnTo>
                  <a:lnTo>
                    <a:pt x="13" y="416"/>
                  </a:lnTo>
                  <a:lnTo>
                    <a:pt x="19" y="418"/>
                  </a:lnTo>
                  <a:lnTo>
                    <a:pt x="24" y="420"/>
                  </a:lnTo>
                  <a:lnTo>
                    <a:pt x="30" y="420"/>
                  </a:lnTo>
                  <a:lnTo>
                    <a:pt x="196" y="420"/>
                  </a:lnTo>
                  <a:lnTo>
                    <a:pt x="212" y="419"/>
                  </a:lnTo>
                  <a:lnTo>
                    <a:pt x="228" y="417"/>
                  </a:lnTo>
                  <a:lnTo>
                    <a:pt x="244" y="412"/>
                  </a:lnTo>
                  <a:lnTo>
                    <a:pt x="259" y="407"/>
                  </a:lnTo>
                  <a:lnTo>
                    <a:pt x="273" y="400"/>
                  </a:lnTo>
                  <a:lnTo>
                    <a:pt x="287" y="392"/>
                  </a:lnTo>
                  <a:lnTo>
                    <a:pt x="300" y="382"/>
                  </a:lnTo>
                  <a:lnTo>
                    <a:pt x="312" y="372"/>
                  </a:lnTo>
                  <a:lnTo>
                    <a:pt x="322" y="360"/>
                  </a:lnTo>
                  <a:lnTo>
                    <a:pt x="332" y="347"/>
                  </a:lnTo>
                  <a:lnTo>
                    <a:pt x="341" y="333"/>
                  </a:lnTo>
                  <a:lnTo>
                    <a:pt x="347" y="319"/>
                  </a:lnTo>
                  <a:lnTo>
                    <a:pt x="353" y="303"/>
                  </a:lnTo>
                  <a:lnTo>
                    <a:pt x="357" y="288"/>
                  </a:lnTo>
                  <a:lnTo>
                    <a:pt x="360" y="272"/>
                  </a:lnTo>
                  <a:lnTo>
                    <a:pt x="361" y="255"/>
                  </a:lnTo>
                  <a:lnTo>
                    <a:pt x="361" y="179"/>
                  </a:lnTo>
                  <a:lnTo>
                    <a:pt x="360" y="163"/>
                  </a:lnTo>
                  <a:lnTo>
                    <a:pt x="358" y="146"/>
                  </a:lnTo>
                  <a:lnTo>
                    <a:pt x="353" y="130"/>
                  </a:lnTo>
                  <a:lnTo>
                    <a:pt x="348" y="115"/>
                  </a:lnTo>
                  <a:lnTo>
                    <a:pt x="342" y="99"/>
                  </a:lnTo>
                  <a:lnTo>
                    <a:pt x="333" y="85"/>
                  </a:lnTo>
                  <a:lnTo>
                    <a:pt x="323" y="70"/>
                  </a:lnTo>
                  <a:lnTo>
                    <a:pt x="314" y="57"/>
                  </a:lnTo>
                  <a:lnTo>
                    <a:pt x="302" y="45"/>
                  </a:lnTo>
                  <a:lnTo>
                    <a:pt x="289" y="34"/>
                  </a:lnTo>
                  <a:lnTo>
                    <a:pt x="275" y="24"/>
                  </a:lnTo>
                  <a:lnTo>
                    <a:pt x="261" y="16"/>
                  </a:lnTo>
                  <a:lnTo>
                    <a:pt x="246" y="9"/>
                  </a:lnTo>
                  <a:lnTo>
                    <a:pt x="229" y="4"/>
                  </a:lnTo>
                  <a:lnTo>
                    <a:pt x="213" y="1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6676837" y="2587529"/>
            <a:ext cx="673070" cy="624460"/>
            <a:chOff x="9879013" y="2500313"/>
            <a:chExt cx="285750" cy="265113"/>
          </a:xfrm>
          <a:solidFill>
            <a:schemeClr val="bg1"/>
          </a:solidFill>
        </p:grpSpPr>
        <p:sp>
          <p:nvSpPr>
            <p:cNvPr id="94" name="Freeform 3859"/>
            <p:cNvSpPr>
              <a:spLocks noEditPoints="1"/>
            </p:cNvSpPr>
            <p:nvPr/>
          </p:nvSpPr>
          <p:spPr bwMode="auto">
            <a:xfrm>
              <a:off x="10031413" y="2500313"/>
              <a:ext cx="133350" cy="265113"/>
            </a:xfrm>
            <a:custGeom>
              <a:avLst/>
              <a:gdLst>
                <a:gd name="T0" fmla="*/ 156 w 420"/>
                <a:gd name="T1" fmla="*/ 795 h 832"/>
                <a:gd name="T2" fmla="*/ 95 w 420"/>
                <a:gd name="T3" fmla="*/ 761 h 832"/>
                <a:gd name="T4" fmla="*/ 51 w 420"/>
                <a:gd name="T5" fmla="*/ 708 h 832"/>
                <a:gd name="T6" fmla="*/ 31 w 420"/>
                <a:gd name="T7" fmla="*/ 640 h 832"/>
                <a:gd name="T8" fmla="*/ 38 w 420"/>
                <a:gd name="T9" fmla="*/ 576 h 832"/>
                <a:gd name="T10" fmla="*/ 73 w 420"/>
                <a:gd name="T11" fmla="*/ 517 h 832"/>
                <a:gd name="T12" fmla="*/ 128 w 420"/>
                <a:gd name="T13" fmla="*/ 469 h 832"/>
                <a:gd name="T14" fmla="*/ 186 w 420"/>
                <a:gd name="T15" fmla="*/ 446 h 832"/>
                <a:gd name="T16" fmla="*/ 224 w 420"/>
                <a:gd name="T17" fmla="*/ 444 h 832"/>
                <a:gd name="T18" fmla="*/ 263 w 420"/>
                <a:gd name="T19" fmla="*/ 451 h 832"/>
                <a:gd name="T20" fmla="*/ 300 w 420"/>
                <a:gd name="T21" fmla="*/ 470 h 832"/>
                <a:gd name="T22" fmla="*/ 344 w 420"/>
                <a:gd name="T23" fmla="*/ 505 h 832"/>
                <a:gd name="T24" fmla="*/ 378 w 420"/>
                <a:gd name="T25" fmla="*/ 556 h 832"/>
                <a:gd name="T26" fmla="*/ 390 w 420"/>
                <a:gd name="T27" fmla="*/ 609 h 832"/>
                <a:gd name="T28" fmla="*/ 383 w 420"/>
                <a:gd name="T29" fmla="*/ 676 h 832"/>
                <a:gd name="T30" fmla="*/ 350 w 420"/>
                <a:gd name="T31" fmla="*/ 737 h 832"/>
                <a:gd name="T32" fmla="*/ 296 w 420"/>
                <a:gd name="T33" fmla="*/ 781 h 832"/>
                <a:gd name="T34" fmla="*/ 228 w 420"/>
                <a:gd name="T35" fmla="*/ 802 h 832"/>
                <a:gd name="T36" fmla="*/ 388 w 420"/>
                <a:gd name="T37" fmla="*/ 508 h 832"/>
                <a:gd name="T38" fmla="*/ 208 w 420"/>
                <a:gd name="T39" fmla="*/ 178 h 832"/>
                <a:gd name="T40" fmla="*/ 145 w 420"/>
                <a:gd name="T41" fmla="*/ 20 h 832"/>
                <a:gd name="T42" fmla="*/ 109 w 420"/>
                <a:gd name="T43" fmla="*/ 4 h 832"/>
                <a:gd name="T44" fmla="*/ 66 w 420"/>
                <a:gd name="T45" fmla="*/ 0 h 832"/>
                <a:gd name="T46" fmla="*/ 27 w 420"/>
                <a:gd name="T47" fmla="*/ 11 h 832"/>
                <a:gd name="T48" fmla="*/ 2 w 420"/>
                <a:gd name="T49" fmla="*/ 28 h 832"/>
                <a:gd name="T50" fmla="*/ 0 w 420"/>
                <a:gd name="T51" fmla="*/ 263 h 832"/>
                <a:gd name="T52" fmla="*/ 55 w 420"/>
                <a:gd name="T53" fmla="*/ 273 h 832"/>
                <a:gd name="T54" fmla="*/ 97 w 420"/>
                <a:gd name="T55" fmla="*/ 293 h 832"/>
                <a:gd name="T56" fmla="*/ 125 w 420"/>
                <a:gd name="T57" fmla="*/ 320 h 832"/>
                <a:gd name="T58" fmla="*/ 135 w 420"/>
                <a:gd name="T59" fmla="*/ 352 h 832"/>
                <a:gd name="T60" fmla="*/ 131 w 420"/>
                <a:gd name="T61" fmla="*/ 362 h 832"/>
                <a:gd name="T62" fmla="*/ 120 w 420"/>
                <a:gd name="T63" fmla="*/ 367 h 832"/>
                <a:gd name="T64" fmla="*/ 109 w 420"/>
                <a:gd name="T65" fmla="*/ 362 h 832"/>
                <a:gd name="T66" fmla="*/ 105 w 420"/>
                <a:gd name="T67" fmla="*/ 352 h 832"/>
                <a:gd name="T68" fmla="*/ 97 w 420"/>
                <a:gd name="T69" fmla="*/ 333 h 832"/>
                <a:gd name="T70" fmla="*/ 76 w 420"/>
                <a:gd name="T71" fmla="*/ 315 h 832"/>
                <a:gd name="T72" fmla="*/ 0 w 420"/>
                <a:gd name="T73" fmla="*/ 293 h 832"/>
                <a:gd name="T74" fmla="*/ 2 w 420"/>
                <a:gd name="T75" fmla="*/ 648 h 832"/>
                <a:gd name="T76" fmla="*/ 27 w 420"/>
                <a:gd name="T77" fmla="*/ 725 h 832"/>
                <a:gd name="T78" fmla="*/ 78 w 420"/>
                <a:gd name="T79" fmla="*/ 786 h 832"/>
                <a:gd name="T80" fmla="*/ 149 w 420"/>
                <a:gd name="T81" fmla="*/ 823 h 832"/>
                <a:gd name="T82" fmla="*/ 221 w 420"/>
                <a:gd name="T83" fmla="*/ 832 h 832"/>
                <a:gd name="T84" fmla="*/ 272 w 420"/>
                <a:gd name="T85" fmla="*/ 823 h 832"/>
                <a:gd name="T86" fmla="*/ 344 w 420"/>
                <a:gd name="T87" fmla="*/ 785 h 832"/>
                <a:gd name="T88" fmla="*/ 396 w 420"/>
                <a:gd name="T89" fmla="*/ 723 h 832"/>
                <a:gd name="T90" fmla="*/ 418 w 420"/>
                <a:gd name="T91" fmla="*/ 654 h 832"/>
                <a:gd name="T92" fmla="*/ 420 w 420"/>
                <a:gd name="T93" fmla="*/ 608 h 832"/>
                <a:gd name="T94" fmla="*/ 408 w 420"/>
                <a:gd name="T95" fmla="*/ 55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0" h="832">
                  <a:moveTo>
                    <a:pt x="210" y="802"/>
                  </a:moveTo>
                  <a:lnTo>
                    <a:pt x="192" y="802"/>
                  </a:lnTo>
                  <a:lnTo>
                    <a:pt x="174" y="799"/>
                  </a:lnTo>
                  <a:lnTo>
                    <a:pt x="156" y="795"/>
                  </a:lnTo>
                  <a:lnTo>
                    <a:pt x="140" y="788"/>
                  </a:lnTo>
                  <a:lnTo>
                    <a:pt x="124" y="781"/>
                  </a:lnTo>
                  <a:lnTo>
                    <a:pt x="109" y="772"/>
                  </a:lnTo>
                  <a:lnTo>
                    <a:pt x="95" y="761"/>
                  </a:lnTo>
                  <a:lnTo>
                    <a:pt x="82" y="749"/>
                  </a:lnTo>
                  <a:lnTo>
                    <a:pt x="71" y="737"/>
                  </a:lnTo>
                  <a:lnTo>
                    <a:pt x="61" y="723"/>
                  </a:lnTo>
                  <a:lnTo>
                    <a:pt x="51" y="708"/>
                  </a:lnTo>
                  <a:lnTo>
                    <a:pt x="44" y="693"/>
                  </a:lnTo>
                  <a:lnTo>
                    <a:pt x="38" y="676"/>
                  </a:lnTo>
                  <a:lnTo>
                    <a:pt x="33" y="658"/>
                  </a:lnTo>
                  <a:lnTo>
                    <a:pt x="31" y="640"/>
                  </a:lnTo>
                  <a:lnTo>
                    <a:pt x="30" y="622"/>
                  </a:lnTo>
                  <a:lnTo>
                    <a:pt x="31" y="607"/>
                  </a:lnTo>
                  <a:lnTo>
                    <a:pt x="34" y="592"/>
                  </a:lnTo>
                  <a:lnTo>
                    <a:pt x="38" y="576"/>
                  </a:lnTo>
                  <a:lnTo>
                    <a:pt x="45" y="561"/>
                  </a:lnTo>
                  <a:lnTo>
                    <a:pt x="52" y="546"/>
                  </a:lnTo>
                  <a:lnTo>
                    <a:pt x="62" y="531"/>
                  </a:lnTo>
                  <a:lnTo>
                    <a:pt x="73" y="517"/>
                  </a:lnTo>
                  <a:lnTo>
                    <a:pt x="85" y="503"/>
                  </a:lnTo>
                  <a:lnTo>
                    <a:pt x="97" y="490"/>
                  </a:lnTo>
                  <a:lnTo>
                    <a:pt x="112" y="479"/>
                  </a:lnTo>
                  <a:lnTo>
                    <a:pt x="128" y="469"/>
                  </a:lnTo>
                  <a:lnTo>
                    <a:pt x="144" y="460"/>
                  </a:lnTo>
                  <a:lnTo>
                    <a:pt x="161" y="454"/>
                  </a:lnTo>
                  <a:lnTo>
                    <a:pt x="178" y="448"/>
                  </a:lnTo>
                  <a:lnTo>
                    <a:pt x="186" y="446"/>
                  </a:lnTo>
                  <a:lnTo>
                    <a:pt x="196" y="445"/>
                  </a:lnTo>
                  <a:lnTo>
                    <a:pt x="205" y="444"/>
                  </a:lnTo>
                  <a:lnTo>
                    <a:pt x="214" y="444"/>
                  </a:lnTo>
                  <a:lnTo>
                    <a:pt x="224" y="444"/>
                  </a:lnTo>
                  <a:lnTo>
                    <a:pt x="234" y="445"/>
                  </a:lnTo>
                  <a:lnTo>
                    <a:pt x="243" y="447"/>
                  </a:lnTo>
                  <a:lnTo>
                    <a:pt x="253" y="449"/>
                  </a:lnTo>
                  <a:lnTo>
                    <a:pt x="263" y="451"/>
                  </a:lnTo>
                  <a:lnTo>
                    <a:pt x="272" y="456"/>
                  </a:lnTo>
                  <a:lnTo>
                    <a:pt x="281" y="459"/>
                  </a:lnTo>
                  <a:lnTo>
                    <a:pt x="291" y="464"/>
                  </a:lnTo>
                  <a:lnTo>
                    <a:pt x="300" y="470"/>
                  </a:lnTo>
                  <a:lnTo>
                    <a:pt x="309" y="475"/>
                  </a:lnTo>
                  <a:lnTo>
                    <a:pt x="317" y="481"/>
                  </a:lnTo>
                  <a:lnTo>
                    <a:pt x="327" y="489"/>
                  </a:lnTo>
                  <a:lnTo>
                    <a:pt x="344" y="505"/>
                  </a:lnTo>
                  <a:lnTo>
                    <a:pt x="360" y="522"/>
                  </a:lnTo>
                  <a:lnTo>
                    <a:pt x="367" y="534"/>
                  </a:lnTo>
                  <a:lnTo>
                    <a:pt x="373" y="545"/>
                  </a:lnTo>
                  <a:lnTo>
                    <a:pt x="378" y="556"/>
                  </a:lnTo>
                  <a:lnTo>
                    <a:pt x="383" y="569"/>
                  </a:lnTo>
                  <a:lnTo>
                    <a:pt x="386" y="582"/>
                  </a:lnTo>
                  <a:lnTo>
                    <a:pt x="388" y="595"/>
                  </a:lnTo>
                  <a:lnTo>
                    <a:pt x="390" y="609"/>
                  </a:lnTo>
                  <a:lnTo>
                    <a:pt x="390" y="622"/>
                  </a:lnTo>
                  <a:lnTo>
                    <a:pt x="389" y="640"/>
                  </a:lnTo>
                  <a:lnTo>
                    <a:pt x="387" y="658"/>
                  </a:lnTo>
                  <a:lnTo>
                    <a:pt x="383" y="676"/>
                  </a:lnTo>
                  <a:lnTo>
                    <a:pt x="376" y="693"/>
                  </a:lnTo>
                  <a:lnTo>
                    <a:pt x="369" y="708"/>
                  </a:lnTo>
                  <a:lnTo>
                    <a:pt x="359" y="723"/>
                  </a:lnTo>
                  <a:lnTo>
                    <a:pt x="350" y="737"/>
                  </a:lnTo>
                  <a:lnTo>
                    <a:pt x="338" y="749"/>
                  </a:lnTo>
                  <a:lnTo>
                    <a:pt x="325" y="761"/>
                  </a:lnTo>
                  <a:lnTo>
                    <a:pt x="311" y="772"/>
                  </a:lnTo>
                  <a:lnTo>
                    <a:pt x="296" y="781"/>
                  </a:lnTo>
                  <a:lnTo>
                    <a:pt x="280" y="788"/>
                  </a:lnTo>
                  <a:lnTo>
                    <a:pt x="264" y="795"/>
                  </a:lnTo>
                  <a:lnTo>
                    <a:pt x="247" y="799"/>
                  </a:lnTo>
                  <a:lnTo>
                    <a:pt x="228" y="802"/>
                  </a:lnTo>
                  <a:lnTo>
                    <a:pt x="210" y="802"/>
                  </a:lnTo>
                  <a:close/>
                  <a:moveTo>
                    <a:pt x="390" y="515"/>
                  </a:moveTo>
                  <a:lnTo>
                    <a:pt x="389" y="511"/>
                  </a:lnTo>
                  <a:lnTo>
                    <a:pt x="388" y="508"/>
                  </a:lnTo>
                  <a:lnTo>
                    <a:pt x="269" y="240"/>
                  </a:lnTo>
                  <a:lnTo>
                    <a:pt x="268" y="238"/>
                  </a:lnTo>
                  <a:lnTo>
                    <a:pt x="266" y="236"/>
                  </a:lnTo>
                  <a:lnTo>
                    <a:pt x="208" y="178"/>
                  </a:lnTo>
                  <a:lnTo>
                    <a:pt x="154" y="31"/>
                  </a:lnTo>
                  <a:lnTo>
                    <a:pt x="153" y="28"/>
                  </a:lnTo>
                  <a:lnTo>
                    <a:pt x="151" y="26"/>
                  </a:lnTo>
                  <a:lnTo>
                    <a:pt x="145" y="20"/>
                  </a:lnTo>
                  <a:lnTo>
                    <a:pt x="137" y="15"/>
                  </a:lnTo>
                  <a:lnTo>
                    <a:pt x="129" y="11"/>
                  </a:lnTo>
                  <a:lnTo>
                    <a:pt x="119" y="6"/>
                  </a:lnTo>
                  <a:lnTo>
                    <a:pt x="109" y="4"/>
                  </a:lnTo>
                  <a:lnTo>
                    <a:pt x="100" y="2"/>
                  </a:lnTo>
                  <a:lnTo>
                    <a:pt x="89" y="0"/>
                  </a:lnTo>
                  <a:lnTo>
                    <a:pt x="77" y="0"/>
                  </a:lnTo>
                  <a:lnTo>
                    <a:pt x="66" y="0"/>
                  </a:lnTo>
                  <a:lnTo>
                    <a:pt x="56" y="2"/>
                  </a:lnTo>
                  <a:lnTo>
                    <a:pt x="45" y="4"/>
                  </a:lnTo>
                  <a:lnTo>
                    <a:pt x="35" y="6"/>
                  </a:lnTo>
                  <a:lnTo>
                    <a:pt x="27" y="11"/>
                  </a:lnTo>
                  <a:lnTo>
                    <a:pt x="18" y="15"/>
                  </a:lnTo>
                  <a:lnTo>
                    <a:pt x="11" y="20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1" y="31"/>
                  </a:lnTo>
                  <a:lnTo>
                    <a:pt x="0" y="33"/>
                  </a:lnTo>
                  <a:lnTo>
                    <a:pt x="0" y="36"/>
                  </a:lnTo>
                  <a:lnTo>
                    <a:pt x="0" y="263"/>
                  </a:lnTo>
                  <a:lnTo>
                    <a:pt x="14" y="265"/>
                  </a:lnTo>
                  <a:lnTo>
                    <a:pt x="28" y="267"/>
                  </a:lnTo>
                  <a:lnTo>
                    <a:pt x="42" y="270"/>
                  </a:lnTo>
                  <a:lnTo>
                    <a:pt x="55" y="273"/>
                  </a:lnTo>
                  <a:lnTo>
                    <a:pt x="66" y="278"/>
                  </a:lnTo>
                  <a:lnTo>
                    <a:pt x="77" y="282"/>
                  </a:lnTo>
                  <a:lnTo>
                    <a:pt x="88" y="287"/>
                  </a:lnTo>
                  <a:lnTo>
                    <a:pt x="97" y="293"/>
                  </a:lnTo>
                  <a:lnTo>
                    <a:pt x="106" y="299"/>
                  </a:lnTo>
                  <a:lnTo>
                    <a:pt x="114" y="306"/>
                  </a:lnTo>
                  <a:lnTo>
                    <a:pt x="120" y="312"/>
                  </a:lnTo>
                  <a:lnTo>
                    <a:pt x="125" y="320"/>
                  </a:lnTo>
                  <a:lnTo>
                    <a:pt x="130" y="327"/>
                  </a:lnTo>
                  <a:lnTo>
                    <a:pt x="133" y="336"/>
                  </a:lnTo>
                  <a:lnTo>
                    <a:pt x="134" y="343"/>
                  </a:lnTo>
                  <a:lnTo>
                    <a:pt x="135" y="352"/>
                  </a:lnTo>
                  <a:lnTo>
                    <a:pt x="135" y="355"/>
                  </a:lnTo>
                  <a:lnTo>
                    <a:pt x="134" y="358"/>
                  </a:lnTo>
                  <a:lnTo>
                    <a:pt x="133" y="360"/>
                  </a:lnTo>
                  <a:lnTo>
                    <a:pt x="131" y="362"/>
                  </a:lnTo>
                  <a:lnTo>
                    <a:pt x="129" y="365"/>
                  </a:lnTo>
                  <a:lnTo>
                    <a:pt x="125" y="366"/>
                  </a:lnTo>
                  <a:lnTo>
                    <a:pt x="123" y="367"/>
                  </a:lnTo>
                  <a:lnTo>
                    <a:pt x="120" y="367"/>
                  </a:lnTo>
                  <a:lnTo>
                    <a:pt x="117" y="367"/>
                  </a:lnTo>
                  <a:lnTo>
                    <a:pt x="115" y="366"/>
                  </a:lnTo>
                  <a:lnTo>
                    <a:pt x="111" y="365"/>
                  </a:lnTo>
                  <a:lnTo>
                    <a:pt x="109" y="362"/>
                  </a:lnTo>
                  <a:lnTo>
                    <a:pt x="107" y="360"/>
                  </a:lnTo>
                  <a:lnTo>
                    <a:pt x="106" y="358"/>
                  </a:lnTo>
                  <a:lnTo>
                    <a:pt x="105" y="355"/>
                  </a:lnTo>
                  <a:lnTo>
                    <a:pt x="105" y="352"/>
                  </a:lnTo>
                  <a:lnTo>
                    <a:pt x="105" y="347"/>
                  </a:lnTo>
                  <a:lnTo>
                    <a:pt x="103" y="342"/>
                  </a:lnTo>
                  <a:lnTo>
                    <a:pt x="101" y="338"/>
                  </a:lnTo>
                  <a:lnTo>
                    <a:pt x="97" y="333"/>
                  </a:lnTo>
                  <a:lnTo>
                    <a:pt x="93" y="328"/>
                  </a:lnTo>
                  <a:lnTo>
                    <a:pt x="89" y="324"/>
                  </a:lnTo>
                  <a:lnTo>
                    <a:pt x="82" y="320"/>
                  </a:lnTo>
                  <a:lnTo>
                    <a:pt x="76" y="315"/>
                  </a:lnTo>
                  <a:lnTo>
                    <a:pt x="61" y="308"/>
                  </a:lnTo>
                  <a:lnTo>
                    <a:pt x="43" y="301"/>
                  </a:lnTo>
                  <a:lnTo>
                    <a:pt x="22" y="297"/>
                  </a:lnTo>
                  <a:lnTo>
                    <a:pt x="0" y="293"/>
                  </a:lnTo>
                  <a:lnTo>
                    <a:pt x="0" y="626"/>
                  </a:lnTo>
                  <a:lnTo>
                    <a:pt x="0" y="626"/>
                  </a:lnTo>
                  <a:lnTo>
                    <a:pt x="0" y="627"/>
                  </a:lnTo>
                  <a:lnTo>
                    <a:pt x="2" y="648"/>
                  </a:lnTo>
                  <a:lnTo>
                    <a:pt x="5" y="669"/>
                  </a:lnTo>
                  <a:lnTo>
                    <a:pt x="11" y="688"/>
                  </a:lnTo>
                  <a:lnTo>
                    <a:pt x="18" y="707"/>
                  </a:lnTo>
                  <a:lnTo>
                    <a:pt x="27" y="725"/>
                  </a:lnTo>
                  <a:lnTo>
                    <a:pt x="37" y="742"/>
                  </a:lnTo>
                  <a:lnTo>
                    <a:pt x="49" y="758"/>
                  </a:lnTo>
                  <a:lnTo>
                    <a:pt x="63" y="772"/>
                  </a:lnTo>
                  <a:lnTo>
                    <a:pt x="78" y="786"/>
                  </a:lnTo>
                  <a:lnTo>
                    <a:pt x="94" y="798"/>
                  </a:lnTo>
                  <a:lnTo>
                    <a:pt x="111" y="807"/>
                  </a:lnTo>
                  <a:lnTo>
                    <a:pt x="130" y="816"/>
                  </a:lnTo>
                  <a:lnTo>
                    <a:pt x="149" y="823"/>
                  </a:lnTo>
                  <a:lnTo>
                    <a:pt x="168" y="829"/>
                  </a:lnTo>
                  <a:lnTo>
                    <a:pt x="189" y="831"/>
                  </a:lnTo>
                  <a:lnTo>
                    <a:pt x="210" y="832"/>
                  </a:lnTo>
                  <a:lnTo>
                    <a:pt x="221" y="832"/>
                  </a:lnTo>
                  <a:lnTo>
                    <a:pt x="232" y="831"/>
                  </a:lnTo>
                  <a:lnTo>
                    <a:pt x="242" y="830"/>
                  </a:lnTo>
                  <a:lnTo>
                    <a:pt x="253" y="828"/>
                  </a:lnTo>
                  <a:lnTo>
                    <a:pt x="272" y="823"/>
                  </a:lnTo>
                  <a:lnTo>
                    <a:pt x="292" y="816"/>
                  </a:lnTo>
                  <a:lnTo>
                    <a:pt x="311" y="807"/>
                  </a:lnTo>
                  <a:lnTo>
                    <a:pt x="328" y="797"/>
                  </a:lnTo>
                  <a:lnTo>
                    <a:pt x="344" y="785"/>
                  </a:lnTo>
                  <a:lnTo>
                    <a:pt x="359" y="771"/>
                  </a:lnTo>
                  <a:lnTo>
                    <a:pt x="372" y="756"/>
                  </a:lnTo>
                  <a:lnTo>
                    <a:pt x="385" y="740"/>
                  </a:lnTo>
                  <a:lnTo>
                    <a:pt x="396" y="723"/>
                  </a:lnTo>
                  <a:lnTo>
                    <a:pt x="404" y="704"/>
                  </a:lnTo>
                  <a:lnTo>
                    <a:pt x="411" y="685"/>
                  </a:lnTo>
                  <a:lnTo>
                    <a:pt x="416" y="665"/>
                  </a:lnTo>
                  <a:lnTo>
                    <a:pt x="418" y="654"/>
                  </a:lnTo>
                  <a:lnTo>
                    <a:pt x="419" y="643"/>
                  </a:lnTo>
                  <a:lnTo>
                    <a:pt x="420" y="633"/>
                  </a:lnTo>
                  <a:lnTo>
                    <a:pt x="420" y="622"/>
                  </a:lnTo>
                  <a:lnTo>
                    <a:pt x="420" y="608"/>
                  </a:lnTo>
                  <a:lnTo>
                    <a:pt x="418" y="593"/>
                  </a:lnTo>
                  <a:lnTo>
                    <a:pt x="416" y="579"/>
                  </a:lnTo>
                  <a:lnTo>
                    <a:pt x="413" y="565"/>
                  </a:lnTo>
                  <a:lnTo>
                    <a:pt x="408" y="552"/>
                  </a:lnTo>
                  <a:lnTo>
                    <a:pt x="403" y="539"/>
                  </a:lnTo>
                  <a:lnTo>
                    <a:pt x="397" y="526"/>
                  </a:lnTo>
                  <a:lnTo>
                    <a:pt x="390" y="5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95" name="Freeform 3860"/>
            <p:cNvSpPr>
              <a:spLocks noEditPoints="1"/>
            </p:cNvSpPr>
            <p:nvPr/>
          </p:nvSpPr>
          <p:spPr bwMode="auto">
            <a:xfrm>
              <a:off x="9879013" y="2500313"/>
              <a:ext cx="133350" cy="265113"/>
            </a:xfrm>
            <a:custGeom>
              <a:avLst/>
              <a:gdLst>
                <a:gd name="T0" fmla="*/ 382 w 421"/>
                <a:gd name="T1" fmla="*/ 676 h 832"/>
                <a:gd name="T2" fmla="*/ 349 w 421"/>
                <a:gd name="T3" fmla="*/ 737 h 832"/>
                <a:gd name="T4" fmla="*/ 296 w 421"/>
                <a:gd name="T5" fmla="*/ 781 h 832"/>
                <a:gd name="T6" fmla="*/ 229 w 421"/>
                <a:gd name="T7" fmla="*/ 802 h 832"/>
                <a:gd name="T8" fmla="*/ 157 w 421"/>
                <a:gd name="T9" fmla="*/ 795 h 832"/>
                <a:gd name="T10" fmla="*/ 96 w 421"/>
                <a:gd name="T11" fmla="*/ 761 h 832"/>
                <a:gd name="T12" fmla="*/ 52 w 421"/>
                <a:gd name="T13" fmla="*/ 708 h 832"/>
                <a:gd name="T14" fmla="*/ 30 w 421"/>
                <a:gd name="T15" fmla="*/ 640 h 832"/>
                <a:gd name="T16" fmla="*/ 35 w 421"/>
                <a:gd name="T17" fmla="*/ 582 h 832"/>
                <a:gd name="T18" fmla="*/ 53 w 421"/>
                <a:gd name="T19" fmla="*/ 534 h 832"/>
                <a:gd name="T20" fmla="*/ 103 w 421"/>
                <a:gd name="T21" fmla="*/ 481 h 832"/>
                <a:gd name="T22" fmla="*/ 139 w 421"/>
                <a:gd name="T23" fmla="*/ 459 h 832"/>
                <a:gd name="T24" fmla="*/ 177 w 421"/>
                <a:gd name="T25" fmla="*/ 447 h 832"/>
                <a:gd name="T26" fmla="*/ 216 w 421"/>
                <a:gd name="T27" fmla="*/ 444 h 832"/>
                <a:gd name="T28" fmla="*/ 260 w 421"/>
                <a:gd name="T29" fmla="*/ 454 h 832"/>
                <a:gd name="T30" fmla="*/ 322 w 421"/>
                <a:gd name="T31" fmla="*/ 490 h 832"/>
                <a:gd name="T32" fmla="*/ 368 w 421"/>
                <a:gd name="T33" fmla="*/ 546 h 832"/>
                <a:gd name="T34" fmla="*/ 390 w 421"/>
                <a:gd name="T35" fmla="*/ 607 h 832"/>
                <a:gd name="T36" fmla="*/ 332 w 421"/>
                <a:gd name="T37" fmla="*/ 0 h 832"/>
                <a:gd name="T38" fmla="*/ 292 w 421"/>
                <a:gd name="T39" fmla="*/ 11 h 832"/>
                <a:gd name="T40" fmla="*/ 267 w 421"/>
                <a:gd name="T41" fmla="*/ 28 h 832"/>
                <a:gd name="T42" fmla="*/ 153 w 421"/>
                <a:gd name="T43" fmla="*/ 238 h 832"/>
                <a:gd name="T44" fmla="*/ 30 w 421"/>
                <a:gd name="T45" fmla="*/ 514 h 832"/>
                <a:gd name="T46" fmla="*/ 8 w 421"/>
                <a:gd name="T47" fmla="*/ 565 h 832"/>
                <a:gd name="T48" fmla="*/ 0 w 421"/>
                <a:gd name="T49" fmla="*/ 622 h 832"/>
                <a:gd name="T50" fmla="*/ 5 w 421"/>
                <a:gd name="T51" fmla="*/ 665 h 832"/>
                <a:gd name="T52" fmla="*/ 36 w 421"/>
                <a:gd name="T53" fmla="*/ 740 h 832"/>
                <a:gd name="T54" fmla="*/ 93 w 421"/>
                <a:gd name="T55" fmla="*/ 797 h 832"/>
                <a:gd name="T56" fmla="*/ 168 w 421"/>
                <a:gd name="T57" fmla="*/ 828 h 832"/>
                <a:gd name="T58" fmla="*/ 211 w 421"/>
                <a:gd name="T59" fmla="*/ 832 h 832"/>
                <a:gd name="T60" fmla="*/ 291 w 421"/>
                <a:gd name="T61" fmla="*/ 816 h 832"/>
                <a:gd name="T62" fmla="*/ 358 w 421"/>
                <a:gd name="T63" fmla="*/ 772 h 832"/>
                <a:gd name="T64" fmla="*/ 403 w 421"/>
                <a:gd name="T65" fmla="*/ 708 h 832"/>
                <a:gd name="T66" fmla="*/ 421 w 421"/>
                <a:gd name="T67" fmla="*/ 627 h 832"/>
                <a:gd name="T68" fmla="*/ 398 w 421"/>
                <a:gd name="T69" fmla="*/ 297 h 832"/>
                <a:gd name="T70" fmla="*/ 337 w 421"/>
                <a:gd name="T71" fmla="*/ 320 h 832"/>
                <a:gd name="T72" fmla="*/ 320 w 421"/>
                <a:gd name="T73" fmla="*/ 338 h 832"/>
                <a:gd name="T74" fmla="*/ 316 w 421"/>
                <a:gd name="T75" fmla="*/ 355 h 832"/>
                <a:gd name="T76" fmla="*/ 309 w 421"/>
                <a:gd name="T77" fmla="*/ 365 h 832"/>
                <a:gd name="T78" fmla="*/ 297 w 421"/>
                <a:gd name="T79" fmla="*/ 367 h 832"/>
                <a:gd name="T80" fmla="*/ 288 w 421"/>
                <a:gd name="T81" fmla="*/ 360 h 832"/>
                <a:gd name="T82" fmla="*/ 286 w 421"/>
                <a:gd name="T83" fmla="*/ 343 h 832"/>
                <a:gd name="T84" fmla="*/ 301 w 421"/>
                <a:gd name="T85" fmla="*/ 312 h 832"/>
                <a:gd name="T86" fmla="*/ 333 w 421"/>
                <a:gd name="T87" fmla="*/ 287 h 832"/>
                <a:gd name="T88" fmla="*/ 379 w 421"/>
                <a:gd name="T89" fmla="*/ 270 h 832"/>
                <a:gd name="T90" fmla="*/ 421 w 421"/>
                <a:gd name="T91" fmla="*/ 36 h 832"/>
                <a:gd name="T92" fmla="*/ 417 w 421"/>
                <a:gd name="T93" fmla="*/ 26 h 832"/>
                <a:gd name="T94" fmla="*/ 384 w 421"/>
                <a:gd name="T95" fmla="*/ 6 h 832"/>
                <a:gd name="T96" fmla="*/ 343 w 421"/>
                <a:gd name="T97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1" h="832">
                  <a:moveTo>
                    <a:pt x="391" y="622"/>
                  </a:moveTo>
                  <a:lnTo>
                    <a:pt x="390" y="640"/>
                  </a:lnTo>
                  <a:lnTo>
                    <a:pt x="386" y="658"/>
                  </a:lnTo>
                  <a:lnTo>
                    <a:pt x="382" y="676"/>
                  </a:lnTo>
                  <a:lnTo>
                    <a:pt x="377" y="693"/>
                  </a:lnTo>
                  <a:lnTo>
                    <a:pt x="369" y="708"/>
                  </a:lnTo>
                  <a:lnTo>
                    <a:pt x="360" y="723"/>
                  </a:lnTo>
                  <a:lnTo>
                    <a:pt x="349" y="737"/>
                  </a:lnTo>
                  <a:lnTo>
                    <a:pt x="338" y="749"/>
                  </a:lnTo>
                  <a:lnTo>
                    <a:pt x="325" y="761"/>
                  </a:lnTo>
                  <a:lnTo>
                    <a:pt x="311" y="772"/>
                  </a:lnTo>
                  <a:lnTo>
                    <a:pt x="296" y="781"/>
                  </a:lnTo>
                  <a:lnTo>
                    <a:pt x="280" y="788"/>
                  </a:lnTo>
                  <a:lnTo>
                    <a:pt x="264" y="795"/>
                  </a:lnTo>
                  <a:lnTo>
                    <a:pt x="247" y="799"/>
                  </a:lnTo>
                  <a:lnTo>
                    <a:pt x="229" y="802"/>
                  </a:lnTo>
                  <a:lnTo>
                    <a:pt x="211" y="802"/>
                  </a:lnTo>
                  <a:lnTo>
                    <a:pt x="192" y="802"/>
                  </a:lnTo>
                  <a:lnTo>
                    <a:pt x="174" y="799"/>
                  </a:lnTo>
                  <a:lnTo>
                    <a:pt x="157" y="795"/>
                  </a:lnTo>
                  <a:lnTo>
                    <a:pt x="140" y="788"/>
                  </a:lnTo>
                  <a:lnTo>
                    <a:pt x="125" y="781"/>
                  </a:lnTo>
                  <a:lnTo>
                    <a:pt x="110" y="772"/>
                  </a:lnTo>
                  <a:lnTo>
                    <a:pt x="96" y="761"/>
                  </a:lnTo>
                  <a:lnTo>
                    <a:pt x="83" y="749"/>
                  </a:lnTo>
                  <a:lnTo>
                    <a:pt x="71" y="737"/>
                  </a:lnTo>
                  <a:lnTo>
                    <a:pt x="60" y="723"/>
                  </a:lnTo>
                  <a:lnTo>
                    <a:pt x="52" y="708"/>
                  </a:lnTo>
                  <a:lnTo>
                    <a:pt x="44" y="693"/>
                  </a:lnTo>
                  <a:lnTo>
                    <a:pt x="38" y="676"/>
                  </a:lnTo>
                  <a:lnTo>
                    <a:pt x="34" y="658"/>
                  </a:lnTo>
                  <a:lnTo>
                    <a:pt x="30" y="640"/>
                  </a:lnTo>
                  <a:lnTo>
                    <a:pt x="30" y="622"/>
                  </a:lnTo>
                  <a:lnTo>
                    <a:pt x="30" y="609"/>
                  </a:lnTo>
                  <a:lnTo>
                    <a:pt x="33" y="595"/>
                  </a:lnTo>
                  <a:lnTo>
                    <a:pt x="35" y="582"/>
                  </a:lnTo>
                  <a:lnTo>
                    <a:pt x="38" y="569"/>
                  </a:lnTo>
                  <a:lnTo>
                    <a:pt x="42" y="556"/>
                  </a:lnTo>
                  <a:lnTo>
                    <a:pt x="48" y="545"/>
                  </a:lnTo>
                  <a:lnTo>
                    <a:pt x="53" y="534"/>
                  </a:lnTo>
                  <a:lnTo>
                    <a:pt x="60" y="522"/>
                  </a:lnTo>
                  <a:lnTo>
                    <a:pt x="77" y="505"/>
                  </a:lnTo>
                  <a:lnTo>
                    <a:pt x="94" y="489"/>
                  </a:lnTo>
                  <a:lnTo>
                    <a:pt x="103" y="481"/>
                  </a:lnTo>
                  <a:lnTo>
                    <a:pt x="112" y="475"/>
                  </a:lnTo>
                  <a:lnTo>
                    <a:pt x="121" y="470"/>
                  </a:lnTo>
                  <a:lnTo>
                    <a:pt x="130" y="464"/>
                  </a:lnTo>
                  <a:lnTo>
                    <a:pt x="139" y="459"/>
                  </a:lnTo>
                  <a:lnTo>
                    <a:pt x="148" y="456"/>
                  </a:lnTo>
                  <a:lnTo>
                    <a:pt x="158" y="451"/>
                  </a:lnTo>
                  <a:lnTo>
                    <a:pt x="168" y="449"/>
                  </a:lnTo>
                  <a:lnTo>
                    <a:pt x="177" y="447"/>
                  </a:lnTo>
                  <a:lnTo>
                    <a:pt x="187" y="445"/>
                  </a:lnTo>
                  <a:lnTo>
                    <a:pt x="197" y="444"/>
                  </a:lnTo>
                  <a:lnTo>
                    <a:pt x="206" y="444"/>
                  </a:lnTo>
                  <a:lnTo>
                    <a:pt x="216" y="444"/>
                  </a:lnTo>
                  <a:lnTo>
                    <a:pt x="225" y="445"/>
                  </a:lnTo>
                  <a:lnTo>
                    <a:pt x="234" y="446"/>
                  </a:lnTo>
                  <a:lnTo>
                    <a:pt x="243" y="448"/>
                  </a:lnTo>
                  <a:lnTo>
                    <a:pt x="260" y="454"/>
                  </a:lnTo>
                  <a:lnTo>
                    <a:pt x="277" y="460"/>
                  </a:lnTo>
                  <a:lnTo>
                    <a:pt x="293" y="469"/>
                  </a:lnTo>
                  <a:lnTo>
                    <a:pt x="308" y="479"/>
                  </a:lnTo>
                  <a:lnTo>
                    <a:pt x="322" y="490"/>
                  </a:lnTo>
                  <a:lnTo>
                    <a:pt x="336" y="503"/>
                  </a:lnTo>
                  <a:lnTo>
                    <a:pt x="348" y="517"/>
                  </a:lnTo>
                  <a:lnTo>
                    <a:pt x="359" y="531"/>
                  </a:lnTo>
                  <a:lnTo>
                    <a:pt x="368" y="546"/>
                  </a:lnTo>
                  <a:lnTo>
                    <a:pt x="376" y="561"/>
                  </a:lnTo>
                  <a:lnTo>
                    <a:pt x="382" y="576"/>
                  </a:lnTo>
                  <a:lnTo>
                    <a:pt x="386" y="592"/>
                  </a:lnTo>
                  <a:lnTo>
                    <a:pt x="390" y="607"/>
                  </a:lnTo>
                  <a:lnTo>
                    <a:pt x="391" y="622"/>
                  </a:lnTo>
                  <a:lnTo>
                    <a:pt x="391" y="622"/>
                  </a:lnTo>
                  <a:close/>
                  <a:moveTo>
                    <a:pt x="343" y="0"/>
                  </a:moveTo>
                  <a:lnTo>
                    <a:pt x="332" y="0"/>
                  </a:lnTo>
                  <a:lnTo>
                    <a:pt x="321" y="2"/>
                  </a:lnTo>
                  <a:lnTo>
                    <a:pt x="310" y="4"/>
                  </a:lnTo>
                  <a:lnTo>
                    <a:pt x="301" y="6"/>
                  </a:lnTo>
                  <a:lnTo>
                    <a:pt x="292" y="11"/>
                  </a:lnTo>
                  <a:lnTo>
                    <a:pt x="284" y="15"/>
                  </a:lnTo>
                  <a:lnTo>
                    <a:pt x="276" y="20"/>
                  </a:lnTo>
                  <a:lnTo>
                    <a:pt x="270" y="26"/>
                  </a:lnTo>
                  <a:lnTo>
                    <a:pt x="267" y="28"/>
                  </a:lnTo>
                  <a:lnTo>
                    <a:pt x="266" y="31"/>
                  </a:lnTo>
                  <a:lnTo>
                    <a:pt x="213" y="178"/>
                  </a:lnTo>
                  <a:lnTo>
                    <a:pt x="155" y="236"/>
                  </a:lnTo>
                  <a:lnTo>
                    <a:pt x="153" y="238"/>
                  </a:lnTo>
                  <a:lnTo>
                    <a:pt x="152" y="240"/>
                  </a:lnTo>
                  <a:lnTo>
                    <a:pt x="31" y="510"/>
                  </a:lnTo>
                  <a:lnTo>
                    <a:pt x="31" y="513"/>
                  </a:lnTo>
                  <a:lnTo>
                    <a:pt x="30" y="514"/>
                  </a:lnTo>
                  <a:lnTo>
                    <a:pt x="24" y="525"/>
                  </a:lnTo>
                  <a:lnTo>
                    <a:pt x="18" y="538"/>
                  </a:lnTo>
                  <a:lnTo>
                    <a:pt x="12" y="551"/>
                  </a:lnTo>
                  <a:lnTo>
                    <a:pt x="8" y="565"/>
                  </a:lnTo>
                  <a:lnTo>
                    <a:pt x="5" y="579"/>
                  </a:lnTo>
                  <a:lnTo>
                    <a:pt x="3" y="593"/>
                  </a:lnTo>
                  <a:lnTo>
                    <a:pt x="0" y="607"/>
                  </a:lnTo>
                  <a:lnTo>
                    <a:pt x="0" y="622"/>
                  </a:lnTo>
                  <a:lnTo>
                    <a:pt x="0" y="633"/>
                  </a:lnTo>
                  <a:lnTo>
                    <a:pt x="1" y="643"/>
                  </a:lnTo>
                  <a:lnTo>
                    <a:pt x="3" y="654"/>
                  </a:lnTo>
                  <a:lnTo>
                    <a:pt x="5" y="665"/>
                  </a:lnTo>
                  <a:lnTo>
                    <a:pt x="9" y="685"/>
                  </a:lnTo>
                  <a:lnTo>
                    <a:pt x="16" y="704"/>
                  </a:lnTo>
                  <a:lnTo>
                    <a:pt x="25" y="723"/>
                  </a:lnTo>
                  <a:lnTo>
                    <a:pt x="36" y="740"/>
                  </a:lnTo>
                  <a:lnTo>
                    <a:pt x="48" y="756"/>
                  </a:lnTo>
                  <a:lnTo>
                    <a:pt x="62" y="771"/>
                  </a:lnTo>
                  <a:lnTo>
                    <a:pt x="77" y="785"/>
                  </a:lnTo>
                  <a:lnTo>
                    <a:pt x="93" y="797"/>
                  </a:lnTo>
                  <a:lnTo>
                    <a:pt x="110" y="807"/>
                  </a:lnTo>
                  <a:lnTo>
                    <a:pt x="128" y="816"/>
                  </a:lnTo>
                  <a:lnTo>
                    <a:pt x="147" y="823"/>
                  </a:lnTo>
                  <a:lnTo>
                    <a:pt x="168" y="828"/>
                  </a:lnTo>
                  <a:lnTo>
                    <a:pt x="178" y="830"/>
                  </a:lnTo>
                  <a:lnTo>
                    <a:pt x="189" y="831"/>
                  </a:lnTo>
                  <a:lnTo>
                    <a:pt x="200" y="832"/>
                  </a:lnTo>
                  <a:lnTo>
                    <a:pt x="211" y="832"/>
                  </a:lnTo>
                  <a:lnTo>
                    <a:pt x="232" y="831"/>
                  </a:lnTo>
                  <a:lnTo>
                    <a:pt x="252" y="829"/>
                  </a:lnTo>
                  <a:lnTo>
                    <a:pt x="272" y="823"/>
                  </a:lnTo>
                  <a:lnTo>
                    <a:pt x="291" y="816"/>
                  </a:lnTo>
                  <a:lnTo>
                    <a:pt x="309" y="807"/>
                  </a:lnTo>
                  <a:lnTo>
                    <a:pt x="326" y="798"/>
                  </a:lnTo>
                  <a:lnTo>
                    <a:pt x="343" y="786"/>
                  </a:lnTo>
                  <a:lnTo>
                    <a:pt x="358" y="772"/>
                  </a:lnTo>
                  <a:lnTo>
                    <a:pt x="370" y="758"/>
                  </a:lnTo>
                  <a:lnTo>
                    <a:pt x="383" y="742"/>
                  </a:lnTo>
                  <a:lnTo>
                    <a:pt x="394" y="725"/>
                  </a:lnTo>
                  <a:lnTo>
                    <a:pt x="403" y="708"/>
                  </a:lnTo>
                  <a:lnTo>
                    <a:pt x="410" y="688"/>
                  </a:lnTo>
                  <a:lnTo>
                    <a:pt x="415" y="669"/>
                  </a:lnTo>
                  <a:lnTo>
                    <a:pt x="419" y="648"/>
                  </a:lnTo>
                  <a:lnTo>
                    <a:pt x="421" y="627"/>
                  </a:lnTo>
                  <a:lnTo>
                    <a:pt x="421" y="626"/>
                  </a:lnTo>
                  <a:lnTo>
                    <a:pt x="421" y="626"/>
                  </a:lnTo>
                  <a:lnTo>
                    <a:pt x="421" y="293"/>
                  </a:lnTo>
                  <a:lnTo>
                    <a:pt x="398" y="297"/>
                  </a:lnTo>
                  <a:lnTo>
                    <a:pt x="377" y="301"/>
                  </a:lnTo>
                  <a:lnTo>
                    <a:pt x="360" y="308"/>
                  </a:lnTo>
                  <a:lnTo>
                    <a:pt x="344" y="315"/>
                  </a:lnTo>
                  <a:lnTo>
                    <a:pt x="337" y="320"/>
                  </a:lnTo>
                  <a:lnTo>
                    <a:pt x="332" y="324"/>
                  </a:lnTo>
                  <a:lnTo>
                    <a:pt x="328" y="328"/>
                  </a:lnTo>
                  <a:lnTo>
                    <a:pt x="323" y="333"/>
                  </a:lnTo>
                  <a:lnTo>
                    <a:pt x="320" y="338"/>
                  </a:lnTo>
                  <a:lnTo>
                    <a:pt x="318" y="342"/>
                  </a:lnTo>
                  <a:lnTo>
                    <a:pt x="316" y="347"/>
                  </a:lnTo>
                  <a:lnTo>
                    <a:pt x="316" y="352"/>
                  </a:lnTo>
                  <a:lnTo>
                    <a:pt x="316" y="355"/>
                  </a:lnTo>
                  <a:lnTo>
                    <a:pt x="315" y="358"/>
                  </a:lnTo>
                  <a:lnTo>
                    <a:pt x="312" y="360"/>
                  </a:lnTo>
                  <a:lnTo>
                    <a:pt x="311" y="362"/>
                  </a:lnTo>
                  <a:lnTo>
                    <a:pt x="309" y="365"/>
                  </a:lnTo>
                  <a:lnTo>
                    <a:pt x="306" y="366"/>
                  </a:lnTo>
                  <a:lnTo>
                    <a:pt x="304" y="367"/>
                  </a:lnTo>
                  <a:lnTo>
                    <a:pt x="301" y="367"/>
                  </a:lnTo>
                  <a:lnTo>
                    <a:pt x="297" y="367"/>
                  </a:lnTo>
                  <a:lnTo>
                    <a:pt x="294" y="366"/>
                  </a:lnTo>
                  <a:lnTo>
                    <a:pt x="292" y="365"/>
                  </a:lnTo>
                  <a:lnTo>
                    <a:pt x="290" y="362"/>
                  </a:lnTo>
                  <a:lnTo>
                    <a:pt x="288" y="360"/>
                  </a:lnTo>
                  <a:lnTo>
                    <a:pt x="287" y="358"/>
                  </a:lnTo>
                  <a:lnTo>
                    <a:pt x="286" y="355"/>
                  </a:lnTo>
                  <a:lnTo>
                    <a:pt x="286" y="352"/>
                  </a:lnTo>
                  <a:lnTo>
                    <a:pt x="286" y="343"/>
                  </a:lnTo>
                  <a:lnTo>
                    <a:pt x="288" y="336"/>
                  </a:lnTo>
                  <a:lnTo>
                    <a:pt x="291" y="327"/>
                  </a:lnTo>
                  <a:lnTo>
                    <a:pt x="295" y="320"/>
                  </a:lnTo>
                  <a:lnTo>
                    <a:pt x="301" y="312"/>
                  </a:lnTo>
                  <a:lnTo>
                    <a:pt x="307" y="306"/>
                  </a:lnTo>
                  <a:lnTo>
                    <a:pt x="315" y="299"/>
                  </a:lnTo>
                  <a:lnTo>
                    <a:pt x="323" y="293"/>
                  </a:lnTo>
                  <a:lnTo>
                    <a:pt x="333" y="287"/>
                  </a:lnTo>
                  <a:lnTo>
                    <a:pt x="344" y="282"/>
                  </a:lnTo>
                  <a:lnTo>
                    <a:pt x="354" y="278"/>
                  </a:lnTo>
                  <a:lnTo>
                    <a:pt x="366" y="273"/>
                  </a:lnTo>
                  <a:lnTo>
                    <a:pt x="379" y="270"/>
                  </a:lnTo>
                  <a:lnTo>
                    <a:pt x="392" y="267"/>
                  </a:lnTo>
                  <a:lnTo>
                    <a:pt x="406" y="265"/>
                  </a:lnTo>
                  <a:lnTo>
                    <a:pt x="421" y="263"/>
                  </a:lnTo>
                  <a:lnTo>
                    <a:pt x="421" y="36"/>
                  </a:lnTo>
                  <a:lnTo>
                    <a:pt x="421" y="33"/>
                  </a:lnTo>
                  <a:lnTo>
                    <a:pt x="420" y="31"/>
                  </a:lnTo>
                  <a:lnTo>
                    <a:pt x="419" y="28"/>
                  </a:lnTo>
                  <a:lnTo>
                    <a:pt x="417" y="26"/>
                  </a:lnTo>
                  <a:lnTo>
                    <a:pt x="410" y="20"/>
                  </a:lnTo>
                  <a:lnTo>
                    <a:pt x="403" y="15"/>
                  </a:lnTo>
                  <a:lnTo>
                    <a:pt x="394" y="11"/>
                  </a:lnTo>
                  <a:lnTo>
                    <a:pt x="384" y="6"/>
                  </a:lnTo>
                  <a:lnTo>
                    <a:pt x="375" y="4"/>
                  </a:lnTo>
                  <a:lnTo>
                    <a:pt x="365" y="2"/>
                  </a:lnTo>
                  <a:lnTo>
                    <a:pt x="354" y="0"/>
                  </a:lnTo>
                  <a:lnTo>
                    <a:pt x="343" y="0"/>
                  </a:lnTo>
                  <a:lnTo>
                    <a:pt x="3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96" name="Freeform 3861"/>
            <p:cNvSpPr>
              <a:spLocks/>
            </p:cNvSpPr>
            <p:nvPr/>
          </p:nvSpPr>
          <p:spPr bwMode="auto">
            <a:xfrm>
              <a:off x="9902825" y="2659063"/>
              <a:ext cx="46038" cy="46038"/>
            </a:xfrm>
            <a:custGeom>
              <a:avLst/>
              <a:gdLst>
                <a:gd name="T0" fmla="*/ 2 w 144"/>
                <a:gd name="T1" fmla="*/ 132 h 143"/>
                <a:gd name="T2" fmla="*/ 4 w 144"/>
                <a:gd name="T3" fmla="*/ 137 h 143"/>
                <a:gd name="T4" fmla="*/ 7 w 144"/>
                <a:gd name="T5" fmla="*/ 140 h 143"/>
                <a:gd name="T6" fmla="*/ 12 w 144"/>
                <a:gd name="T7" fmla="*/ 143 h 143"/>
                <a:gd name="T8" fmla="*/ 19 w 144"/>
                <a:gd name="T9" fmla="*/ 143 h 143"/>
                <a:gd name="T10" fmla="*/ 24 w 144"/>
                <a:gd name="T11" fmla="*/ 140 h 143"/>
                <a:gd name="T12" fmla="*/ 28 w 144"/>
                <a:gd name="T13" fmla="*/ 137 h 143"/>
                <a:gd name="T14" fmla="*/ 31 w 144"/>
                <a:gd name="T15" fmla="*/ 132 h 143"/>
                <a:gd name="T16" fmla="*/ 32 w 144"/>
                <a:gd name="T17" fmla="*/ 118 h 143"/>
                <a:gd name="T18" fmla="*/ 35 w 144"/>
                <a:gd name="T19" fmla="*/ 98 h 143"/>
                <a:gd name="T20" fmla="*/ 42 w 144"/>
                <a:gd name="T21" fmla="*/ 81 h 143"/>
                <a:gd name="T22" fmla="*/ 53 w 144"/>
                <a:gd name="T23" fmla="*/ 65 h 143"/>
                <a:gd name="T24" fmla="*/ 67 w 144"/>
                <a:gd name="T25" fmla="*/ 52 h 143"/>
                <a:gd name="T26" fmla="*/ 82 w 144"/>
                <a:gd name="T27" fmla="*/ 41 h 143"/>
                <a:gd name="T28" fmla="*/ 100 w 144"/>
                <a:gd name="T29" fmla="*/ 34 h 143"/>
                <a:gd name="T30" fmla="*/ 120 w 144"/>
                <a:gd name="T31" fmla="*/ 30 h 143"/>
                <a:gd name="T32" fmla="*/ 132 w 144"/>
                <a:gd name="T33" fmla="*/ 30 h 143"/>
                <a:gd name="T34" fmla="*/ 138 w 144"/>
                <a:gd name="T35" fmla="*/ 26 h 143"/>
                <a:gd name="T36" fmla="*/ 142 w 144"/>
                <a:gd name="T37" fmla="*/ 23 h 143"/>
                <a:gd name="T38" fmla="*/ 144 w 144"/>
                <a:gd name="T39" fmla="*/ 18 h 143"/>
                <a:gd name="T40" fmla="*/ 144 w 144"/>
                <a:gd name="T41" fmla="*/ 11 h 143"/>
                <a:gd name="T42" fmla="*/ 142 w 144"/>
                <a:gd name="T43" fmla="*/ 6 h 143"/>
                <a:gd name="T44" fmla="*/ 138 w 144"/>
                <a:gd name="T45" fmla="*/ 2 h 143"/>
                <a:gd name="T46" fmla="*/ 132 w 144"/>
                <a:gd name="T47" fmla="*/ 0 h 143"/>
                <a:gd name="T48" fmla="*/ 116 w 144"/>
                <a:gd name="T49" fmla="*/ 0 h 143"/>
                <a:gd name="T50" fmla="*/ 92 w 144"/>
                <a:gd name="T51" fmla="*/ 5 h 143"/>
                <a:gd name="T52" fmla="*/ 68 w 144"/>
                <a:gd name="T53" fmla="*/ 15 h 143"/>
                <a:gd name="T54" fmla="*/ 48 w 144"/>
                <a:gd name="T55" fmla="*/ 29 h 143"/>
                <a:gd name="T56" fmla="*/ 31 w 144"/>
                <a:gd name="T57" fmla="*/ 46 h 143"/>
                <a:gd name="T58" fmla="*/ 17 w 144"/>
                <a:gd name="T59" fmla="*/ 67 h 143"/>
                <a:gd name="T60" fmla="*/ 7 w 144"/>
                <a:gd name="T61" fmla="*/ 90 h 143"/>
                <a:gd name="T62" fmla="*/ 2 w 144"/>
                <a:gd name="T63" fmla="*/ 11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4" h="143">
                  <a:moveTo>
                    <a:pt x="0" y="128"/>
                  </a:moveTo>
                  <a:lnTo>
                    <a:pt x="2" y="132"/>
                  </a:lnTo>
                  <a:lnTo>
                    <a:pt x="2" y="134"/>
                  </a:lnTo>
                  <a:lnTo>
                    <a:pt x="4" y="137"/>
                  </a:lnTo>
                  <a:lnTo>
                    <a:pt x="5" y="139"/>
                  </a:lnTo>
                  <a:lnTo>
                    <a:pt x="7" y="140"/>
                  </a:lnTo>
                  <a:lnTo>
                    <a:pt x="10" y="142"/>
                  </a:lnTo>
                  <a:lnTo>
                    <a:pt x="12" y="143"/>
                  </a:lnTo>
                  <a:lnTo>
                    <a:pt x="15" y="143"/>
                  </a:lnTo>
                  <a:lnTo>
                    <a:pt x="19" y="143"/>
                  </a:lnTo>
                  <a:lnTo>
                    <a:pt x="22" y="142"/>
                  </a:lnTo>
                  <a:lnTo>
                    <a:pt x="24" y="140"/>
                  </a:lnTo>
                  <a:lnTo>
                    <a:pt x="26" y="139"/>
                  </a:lnTo>
                  <a:lnTo>
                    <a:pt x="28" y="137"/>
                  </a:lnTo>
                  <a:lnTo>
                    <a:pt x="29" y="134"/>
                  </a:lnTo>
                  <a:lnTo>
                    <a:pt x="31" y="132"/>
                  </a:lnTo>
                  <a:lnTo>
                    <a:pt x="31" y="128"/>
                  </a:lnTo>
                  <a:lnTo>
                    <a:pt x="32" y="118"/>
                  </a:lnTo>
                  <a:lnTo>
                    <a:pt x="33" y="108"/>
                  </a:lnTo>
                  <a:lnTo>
                    <a:pt x="35" y="98"/>
                  </a:lnTo>
                  <a:lnTo>
                    <a:pt x="39" y="90"/>
                  </a:lnTo>
                  <a:lnTo>
                    <a:pt x="42" y="81"/>
                  </a:lnTo>
                  <a:lnTo>
                    <a:pt x="48" y="73"/>
                  </a:lnTo>
                  <a:lnTo>
                    <a:pt x="53" y="65"/>
                  </a:lnTo>
                  <a:lnTo>
                    <a:pt x="59" y="59"/>
                  </a:lnTo>
                  <a:lnTo>
                    <a:pt x="67" y="52"/>
                  </a:lnTo>
                  <a:lnTo>
                    <a:pt x="74" y="47"/>
                  </a:lnTo>
                  <a:lnTo>
                    <a:pt x="82" y="41"/>
                  </a:lnTo>
                  <a:lnTo>
                    <a:pt x="92" y="37"/>
                  </a:lnTo>
                  <a:lnTo>
                    <a:pt x="100" y="34"/>
                  </a:lnTo>
                  <a:lnTo>
                    <a:pt x="110" y="32"/>
                  </a:lnTo>
                  <a:lnTo>
                    <a:pt x="120" y="30"/>
                  </a:lnTo>
                  <a:lnTo>
                    <a:pt x="129" y="30"/>
                  </a:lnTo>
                  <a:lnTo>
                    <a:pt x="132" y="30"/>
                  </a:lnTo>
                  <a:lnTo>
                    <a:pt x="136" y="29"/>
                  </a:lnTo>
                  <a:lnTo>
                    <a:pt x="138" y="26"/>
                  </a:lnTo>
                  <a:lnTo>
                    <a:pt x="140" y="25"/>
                  </a:lnTo>
                  <a:lnTo>
                    <a:pt x="142" y="23"/>
                  </a:lnTo>
                  <a:lnTo>
                    <a:pt x="143" y="20"/>
                  </a:lnTo>
                  <a:lnTo>
                    <a:pt x="144" y="18"/>
                  </a:lnTo>
                  <a:lnTo>
                    <a:pt x="144" y="15"/>
                  </a:lnTo>
                  <a:lnTo>
                    <a:pt x="144" y="11"/>
                  </a:lnTo>
                  <a:lnTo>
                    <a:pt x="143" y="8"/>
                  </a:lnTo>
                  <a:lnTo>
                    <a:pt x="142" y="6"/>
                  </a:lnTo>
                  <a:lnTo>
                    <a:pt x="140" y="4"/>
                  </a:lnTo>
                  <a:lnTo>
                    <a:pt x="138" y="2"/>
                  </a:lnTo>
                  <a:lnTo>
                    <a:pt x="136" y="1"/>
                  </a:lnTo>
                  <a:lnTo>
                    <a:pt x="132" y="0"/>
                  </a:lnTo>
                  <a:lnTo>
                    <a:pt x="129" y="0"/>
                  </a:lnTo>
                  <a:lnTo>
                    <a:pt x="116" y="0"/>
                  </a:lnTo>
                  <a:lnTo>
                    <a:pt x="103" y="2"/>
                  </a:lnTo>
                  <a:lnTo>
                    <a:pt x="92" y="5"/>
                  </a:lnTo>
                  <a:lnTo>
                    <a:pt x="80" y="9"/>
                  </a:lnTo>
                  <a:lnTo>
                    <a:pt x="68" y="15"/>
                  </a:lnTo>
                  <a:lnTo>
                    <a:pt x="57" y="21"/>
                  </a:lnTo>
                  <a:lnTo>
                    <a:pt x="48" y="29"/>
                  </a:lnTo>
                  <a:lnTo>
                    <a:pt x="38" y="37"/>
                  </a:lnTo>
                  <a:lnTo>
                    <a:pt x="31" y="46"/>
                  </a:lnTo>
                  <a:lnTo>
                    <a:pt x="23" y="56"/>
                  </a:lnTo>
                  <a:lnTo>
                    <a:pt x="17" y="67"/>
                  </a:lnTo>
                  <a:lnTo>
                    <a:pt x="11" y="78"/>
                  </a:lnTo>
                  <a:lnTo>
                    <a:pt x="7" y="90"/>
                  </a:lnTo>
                  <a:lnTo>
                    <a:pt x="4" y="103"/>
                  </a:lnTo>
                  <a:lnTo>
                    <a:pt x="2" y="115"/>
                  </a:lnTo>
                  <a:lnTo>
                    <a:pt x="0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97" name="Freeform 3862"/>
            <p:cNvSpPr>
              <a:spLocks/>
            </p:cNvSpPr>
            <p:nvPr/>
          </p:nvSpPr>
          <p:spPr bwMode="auto">
            <a:xfrm>
              <a:off x="10059988" y="2659063"/>
              <a:ext cx="44450" cy="46038"/>
            </a:xfrm>
            <a:custGeom>
              <a:avLst/>
              <a:gdLst>
                <a:gd name="T0" fmla="*/ 115 w 144"/>
                <a:gd name="T1" fmla="*/ 0 h 143"/>
                <a:gd name="T2" fmla="*/ 90 w 144"/>
                <a:gd name="T3" fmla="*/ 5 h 143"/>
                <a:gd name="T4" fmla="*/ 66 w 144"/>
                <a:gd name="T5" fmla="*/ 15 h 143"/>
                <a:gd name="T6" fmla="*/ 46 w 144"/>
                <a:gd name="T7" fmla="*/ 29 h 143"/>
                <a:gd name="T8" fmla="*/ 29 w 144"/>
                <a:gd name="T9" fmla="*/ 46 h 143"/>
                <a:gd name="T10" fmla="*/ 15 w 144"/>
                <a:gd name="T11" fmla="*/ 67 h 143"/>
                <a:gd name="T12" fmla="*/ 5 w 144"/>
                <a:gd name="T13" fmla="*/ 90 h 143"/>
                <a:gd name="T14" fmla="*/ 0 w 144"/>
                <a:gd name="T15" fmla="*/ 115 h 143"/>
                <a:gd name="T16" fmla="*/ 0 w 144"/>
                <a:gd name="T17" fmla="*/ 132 h 143"/>
                <a:gd name="T18" fmla="*/ 2 w 144"/>
                <a:gd name="T19" fmla="*/ 137 h 143"/>
                <a:gd name="T20" fmla="*/ 6 w 144"/>
                <a:gd name="T21" fmla="*/ 140 h 143"/>
                <a:gd name="T22" fmla="*/ 12 w 144"/>
                <a:gd name="T23" fmla="*/ 143 h 143"/>
                <a:gd name="T24" fmla="*/ 17 w 144"/>
                <a:gd name="T25" fmla="*/ 143 h 143"/>
                <a:gd name="T26" fmla="*/ 22 w 144"/>
                <a:gd name="T27" fmla="*/ 140 h 143"/>
                <a:gd name="T28" fmla="*/ 27 w 144"/>
                <a:gd name="T29" fmla="*/ 137 h 143"/>
                <a:gd name="T30" fmla="*/ 29 w 144"/>
                <a:gd name="T31" fmla="*/ 132 h 143"/>
                <a:gd name="T32" fmla="*/ 30 w 144"/>
                <a:gd name="T33" fmla="*/ 118 h 143"/>
                <a:gd name="T34" fmla="*/ 34 w 144"/>
                <a:gd name="T35" fmla="*/ 98 h 143"/>
                <a:gd name="T36" fmla="*/ 42 w 144"/>
                <a:gd name="T37" fmla="*/ 81 h 143"/>
                <a:gd name="T38" fmla="*/ 52 w 144"/>
                <a:gd name="T39" fmla="*/ 65 h 143"/>
                <a:gd name="T40" fmla="*/ 65 w 144"/>
                <a:gd name="T41" fmla="*/ 52 h 143"/>
                <a:gd name="T42" fmla="*/ 81 w 144"/>
                <a:gd name="T43" fmla="*/ 41 h 143"/>
                <a:gd name="T44" fmla="*/ 98 w 144"/>
                <a:gd name="T45" fmla="*/ 34 h 143"/>
                <a:gd name="T46" fmla="*/ 118 w 144"/>
                <a:gd name="T47" fmla="*/ 30 h 143"/>
                <a:gd name="T48" fmla="*/ 131 w 144"/>
                <a:gd name="T49" fmla="*/ 30 h 143"/>
                <a:gd name="T50" fmla="*/ 136 w 144"/>
                <a:gd name="T51" fmla="*/ 26 h 143"/>
                <a:gd name="T52" fmla="*/ 140 w 144"/>
                <a:gd name="T53" fmla="*/ 23 h 143"/>
                <a:gd name="T54" fmla="*/ 142 w 144"/>
                <a:gd name="T55" fmla="*/ 18 h 143"/>
                <a:gd name="T56" fmla="*/ 142 w 144"/>
                <a:gd name="T57" fmla="*/ 11 h 143"/>
                <a:gd name="T58" fmla="*/ 140 w 144"/>
                <a:gd name="T59" fmla="*/ 6 h 143"/>
                <a:gd name="T60" fmla="*/ 136 w 144"/>
                <a:gd name="T61" fmla="*/ 2 h 143"/>
                <a:gd name="T62" fmla="*/ 131 w 144"/>
                <a:gd name="T63" fmla="*/ 0 h 143"/>
                <a:gd name="T64" fmla="*/ 129 w 144"/>
                <a:gd name="T6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4" h="143">
                  <a:moveTo>
                    <a:pt x="129" y="0"/>
                  </a:moveTo>
                  <a:lnTo>
                    <a:pt x="115" y="0"/>
                  </a:lnTo>
                  <a:lnTo>
                    <a:pt x="102" y="2"/>
                  </a:lnTo>
                  <a:lnTo>
                    <a:pt x="90" y="5"/>
                  </a:lnTo>
                  <a:lnTo>
                    <a:pt x="78" y="9"/>
                  </a:lnTo>
                  <a:lnTo>
                    <a:pt x="66" y="15"/>
                  </a:lnTo>
                  <a:lnTo>
                    <a:pt x="57" y="21"/>
                  </a:lnTo>
                  <a:lnTo>
                    <a:pt x="46" y="29"/>
                  </a:lnTo>
                  <a:lnTo>
                    <a:pt x="37" y="37"/>
                  </a:lnTo>
                  <a:lnTo>
                    <a:pt x="29" y="46"/>
                  </a:lnTo>
                  <a:lnTo>
                    <a:pt x="21" y="56"/>
                  </a:lnTo>
                  <a:lnTo>
                    <a:pt x="15" y="67"/>
                  </a:lnTo>
                  <a:lnTo>
                    <a:pt x="9" y="78"/>
                  </a:lnTo>
                  <a:lnTo>
                    <a:pt x="5" y="90"/>
                  </a:lnTo>
                  <a:lnTo>
                    <a:pt x="2" y="103"/>
                  </a:lnTo>
                  <a:lnTo>
                    <a:pt x="0" y="115"/>
                  </a:lnTo>
                  <a:lnTo>
                    <a:pt x="0" y="128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7"/>
                  </a:lnTo>
                  <a:lnTo>
                    <a:pt x="4" y="139"/>
                  </a:lnTo>
                  <a:lnTo>
                    <a:pt x="6" y="140"/>
                  </a:lnTo>
                  <a:lnTo>
                    <a:pt x="8" y="142"/>
                  </a:lnTo>
                  <a:lnTo>
                    <a:pt x="12" y="143"/>
                  </a:lnTo>
                  <a:lnTo>
                    <a:pt x="15" y="143"/>
                  </a:lnTo>
                  <a:lnTo>
                    <a:pt x="17" y="143"/>
                  </a:lnTo>
                  <a:lnTo>
                    <a:pt x="20" y="142"/>
                  </a:lnTo>
                  <a:lnTo>
                    <a:pt x="22" y="140"/>
                  </a:lnTo>
                  <a:lnTo>
                    <a:pt x="24" y="139"/>
                  </a:lnTo>
                  <a:lnTo>
                    <a:pt x="27" y="137"/>
                  </a:lnTo>
                  <a:lnTo>
                    <a:pt x="28" y="134"/>
                  </a:lnTo>
                  <a:lnTo>
                    <a:pt x="29" y="132"/>
                  </a:lnTo>
                  <a:lnTo>
                    <a:pt x="30" y="128"/>
                  </a:lnTo>
                  <a:lnTo>
                    <a:pt x="30" y="118"/>
                  </a:lnTo>
                  <a:lnTo>
                    <a:pt x="31" y="108"/>
                  </a:lnTo>
                  <a:lnTo>
                    <a:pt x="34" y="98"/>
                  </a:lnTo>
                  <a:lnTo>
                    <a:pt x="37" y="90"/>
                  </a:lnTo>
                  <a:lnTo>
                    <a:pt x="42" y="81"/>
                  </a:lnTo>
                  <a:lnTo>
                    <a:pt x="46" y="73"/>
                  </a:lnTo>
                  <a:lnTo>
                    <a:pt x="52" y="65"/>
                  </a:lnTo>
                  <a:lnTo>
                    <a:pt x="59" y="59"/>
                  </a:lnTo>
                  <a:lnTo>
                    <a:pt x="65" y="52"/>
                  </a:lnTo>
                  <a:lnTo>
                    <a:pt x="73" y="47"/>
                  </a:lnTo>
                  <a:lnTo>
                    <a:pt x="81" y="41"/>
                  </a:lnTo>
                  <a:lnTo>
                    <a:pt x="90" y="37"/>
                  </a:lnTo>
                  <a:lnTo>
                    <a:pt x="98" y="34"/>
                  </a:lnTo>
                  <a:lnTo>
                    <a:pt x="108" y="32"/>
                  </a:lnTo>
                  <a:lnTo>
                    <a:pt x="118" y="30"/>
                  </a:lnTo>
                  <a:lnTo>
                    <a:pt x="129" y="30"/>
                  </a:lnTo>
                  <a:lnTo>
                    <a:pt x="131" y="30"/>
                  </a:lnTo>
                  <a:lnTo>
                    <a:pt x="134" y="29"/>
                  </a:lnTo>
                  <a:lnTo>
                    <a:pt x="136" y="26"/>
                  </a:lnTo>
                  <a:lnTo>
                    <a:pt x="138" y="25"/>
                  </a:lnTo>
                  <a:lnTo>
                    <a:pt x="140" y="23"/>
                  </a:lnTo>
                  <a:lnTo>
                    <a:pt x="141" y="20"/>
                  </a:lnTo>
                  <a:lnTo>
                    <a:pt x="142" y="18"/>
                  </a:lnTo>
                  <a:lnTo>
                    <a:pt x="144" y="15"/>
                  </a:lnTo>
                  <a:lnTo>
                    <a:pt x="142" y="11"/>
                  </a:lnTo>
                  <a:lnTo>
                    <a:pt x="141" y="8"/>
                  </a:lnTo>
                  <a:lnTo>
                    <a:pt x="140" y="6"/>
                  </a:lnTo>
                  <a:lnTo>
                    <a:pt x="138" y="4"/>
                  </a:lnTo>
                  <a:lnTo>
                    <a:pt x="136" y="2"/>
                  </a:lnTo>
                  <a:lnTo>
                    <a:pt x="134" y="1"/>
                  </a:lnTo>
                  <a:lnTo>
                    <a:pt x="131" y="0"/>
                  </a:lnTo>
                  <a:lnTo>
                    <a:pt x="129" y="0"/>
                  </a:lnTo>
                  <a:lnTo>
                    <a:pt x="1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98" name="Freeform 4458"/>
          <p:cNvSpPr>
            <a:spLocks noEditPoints="1"/>
          </p:cNvSpPr>
          <p:nvPr/>
        </p:nvSpPr>
        <p:spPr bwMode="auto">
          <a:xfrm>
            <a:off x="6763377" y="4436371"/>
            <a:ext cx="516020" cy="512282"/>
          </a:xfrm>
          <a:custGeom>
            <a:avLst/>
            <a:gdLst>
              <a:gd name="T0" fmla="*/ 337 w 689"/>
              <a:gd name="T1" fmla="*/ 609 h 687"/>
              <a:gd name="T2" fmla="*/ 324 w 689"/>
              <a:gd name="T3" fmla="*/ 603 h 687"/>
              <a:gd name="T4" fmla="*/ 315 w 689"/>
              <a:gd name="T5" fmla="*/ 593 h 687"/>
              <a:gd name="T6" fmla="*/ 309 w 689"/>
              <a:gd name="T7" fmla="*/ 580 h 687"/>
              <a:gd name="T8" fmla="*/ 309 w 689"/>
              <a:gd name="T9" fmla="*/ 565 h 687"/>
              <a:gd name="T10" fmla="*/ 315 w 689"/>
              <a:gd name="T11" fmla="*/ 552 h 687"/>
              <a:gd name="T12" fmla="*/ 324 w 689"/>
              <a:gd name="T13" fmla="*/ 543 h 687"/>
              <a:gd name="T14" fmla="*/ 337 w 689"/>
              <a:gd name="T15" fmla="*/ 537 h 687"/>
              <a:gd name="T16" fmla="*/ 352 w 689"/>
              <a:gd name="T17" fmla="*/ 537 h 687"/>
              <a:gd name="T18" fmla="*/ 365 w 689"/>
              <a:gd name="T19" fmla="*/ 543 h 687"/>
              <a:gd name="T20" fmla="*/ 375 w 689"/>
              <a:gd name="T21" fmla="*/ 552 h 687"/>
              <a:gd name="T22" fmla="*/ 380 w 689"/>
              <a:gd name="T23" fmla="*/ 565 h 687"/>
              <a:gd name="T24" fmla="*/ 380 w 689"/>
              <a:gd name="T25" fmla="*/ 580 h 687"/>
              <a:gd name="T26" fmla="*/ 375 w 689"/>
              <a:gd name="T27" fmla="*/ 593 h 687"/>
              <a:gd name="T28" fmla="*/ 365 w 689"/>
              <a:gd name="T29" fmla="*/ 603 h 687"/>
              <a:gd name="T30" fmla="*/ 352 w 689"/>
              <a:gd name="T31" fmla="*/ 609 h 687"/>
              <a:gd name="T32" fmla="*/ 330 w 689"/>
              <a:gd name="T33" fmla="*/ 243 h 687"/>
              <a:gd name="T34" fmla="*/ 331 w 689"/>
              <a:gd name="T35" fmla="*/ 238 h 687"/>
              <a:gd name="T36" fmla="*/ 334 w 689"/>
              <a:gd name="T37" fmla="*/ 232 h 687"/>
              <a:gd name="T38" fmla="*/ 338 w 689"/>
              <a:gd name="T39" fmla="*/ 229 h 687"/>
              <a:gd name="T40" fmla="*/ 345 w 689"/>
              <a:gd name="T41" fmla="*/ 228 h 687"/>
              <a:gd name="T42" fmla="*/ 350 w 689"/>
              <a:gd name="T43" fmla="*/ 229 h 687"/>
              <a:gd name="T44" fmla="*/ 355 w 689"/>
              <a:gd name="T45" fmla="*/ 232 h 687"/>
              <a:gd name="T46" fmla="*/ 359 w 689"/>
              <a:gd name="T47" fmla="*/ 238 h 687"/>
              <a:gd name="T48" fmla="*/ 360 w 689"/>
              <a:gd name="T49" fmla="*/ 243 h 687"/>
              <a:gd name="T50" fmla="*/ 360 w 689"/>
              <a:gd name="T51" fmla="*/ 475 h 687"/>
              <a:gd name="T52" fmla="*/ 356 w 689"/>
              <a:gd name="T53" fmla="*/ 481 h 687"/>
              <a:gd name="T54" fmla="*/ 353 w 689"/>
              <a:gd name="T55" fmla="*/ 485 h 687"/>
              <a:gd name="T56" fmla="*/ 348 w 689"/>
              <a:gd name="T57" fmla="*/ 486 h 687"/>
              <a:gd name="T58" fmla="*/ 341 w 689"/>
              <a:gd name="T59" fmla="*/ 486 h 687"/>
              <a:gd name="T60" fmla="*/ 336 w 689"/>
              <a:gd name="T61" fmla="*/ 485 h 687"/>
              <a:gd name="T62" fmla="*/ 332 w 689"/>
              <a:gd name="T63" fmla="*/ 481 h 687"/>
              <a:gd name="T64" fmla="*/ 330 w 689"/>
              <a:gd name="T65" fmla="*/ 475 h 687"/>
              <a:gd name="T66" fmla="*/ 330 w 689"/>
              <a:gd name="T67" fmla="*/ 243 h 687"/>
              <a:gd name="T68" fmla="*/ 357 w 689"/>
              <a:gd name="T69" fmla="*/ 9 h 687"/>
              <a:gd name="T70" fmla="*/ 352 w 689"/>
              <a:gd name="T71" fmla="*/ 2 h 687"/>
              <a:gd name="T72" fmla="*/ 345 w 689"/>
              <a:gd name="T73" fmla="*/ 0 h 687"/>
              <a:gd name="T74" fmla="*/ 337 w 689"/>
              <a:gd name="T75" fmla="*/ 2 h 687"/>
              <a:gd name="T76" fmla="*/ 331 w 689"/>
              <a:gd name="T77" fmla="*/ 9 h 687"/>
              <a:gd name="T78" fmla="*/ 1 w 689"/>
              <a:gd name="T79" fmla="*/ 670 h 687"/>
              <a:gd name="T80" fmla="*/ 1 w 689"/>
              <a:gd name="T81" fmla="*/ 677 h 687"/>
              <a:gd name="T82" fmla="*/ 5 w 689"/>
              <a:gd name="T83" fmla="*/ 684 h 687"/>
              <a:gd name="T84" fmla="*/ 12 w 689"/>
              <a:gd name="T85" fmla="*/ 687 h 687"/>
              <a:gd name="T86" fmla="*/ 673 w 689"/>
              <a:gd name="T87" fmla="*/ 687 h 687"/>
              <a:gd name="T88" fmla="*/ 674 w 689"/>
              <a:gd name="T89" fmla="*/ 687 h 687"/>
              <a:gd name="T90" fmla="*/ 680 w 689"/>
              <a:gd name="T91" fmla="*/ 686 h 687"/>
              <a:gd name="T92" fmla="*/ 684 w 689"/>
              <a:gd name="T93" fmla="*/ 683 h 687"/>
              <a:gd name="T94" fmla="*/ 687 w 689"/>
              <a:gd name="T95" fmla="*/ 678 h 687"/>
              <a:gd name="T96" fmla="*/ 689 w 689"/>
              <a:gd name="T97" fmla="*/ 672 h 687"/>
              <a:gd name="T98" fmla="*/ 686 w 689"/>
              <a:gd name="T99" fmla="*/ 664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89" h="687">
                <a:moveTo>
                  <a:pt x="345" y="609"/>
                </a:moveTo>
                <a:lnTo>
                  <a:pt x="337" y="609"/>
                </a:lnTo>
                <a:lnTo>
                  <a:pt x="331" y="607"/>
                </a:lnTo>
                <a:lnTo>
                  <a:pt x="324" y="603"/>
                </a:lnTo>
                <a:lnTo>
                  <a:pt x="319" y="598"/>
                </a:lnTo>
                <a:lnTo>
                  <a:pt x="315" y="593"/>
                </a:lnTo>
                <a:lnTo>
                  <a:pt x="311" y="586"/>
                </a:lnTo>
                <a:lnTo>
                  <a:pt x="309" y="580"/>
                </a:lnTo>
                <a:lnTo>
                  <a:pt x="308" y="572"/>
                </a:lnTo>
                <a:lnTo>
                  <a:pt x="309" y="565"/>
                </a:lnTo>
                <a:lnTo>
                  <a:pt x="311" y="559"/>
                </a:lnTo>
                <a:lnTo>
                  <a:pt x="315" y="552"/>
                </a:lnTo>
                <a:lnTo>
                  <a:pt x="319" y="547"/>
                </a:lnTo>
                <a:lnTo>
                  <a:pt x="324" y="543"/>
                </a:lnTo>
                <a:lnTo>
                  <a:pt x="331" y="539"/>
                </a:lnTo>
                <a:lnTo>
                  <a:pt x="337" y="537"/>
                </a:lnTo>
                <a:lnTo>
                  <a:pt x="345" y="536"/>
                </a:lnTo>
                <a:lnTo>
                  <a:pt x="352" y="537"/>
                </a:lnTo>
                <a:lnTo>
                  <a:pt x="359" y="539"/>
                </a:lnTo>
                <a:lnTo>
                  <a:pt x="365" y="543"/>
                </a:lnTo>
                <a:lnTo>
                  <a:pt x="370" y="547"/>
                </a:lnTo>
                <a:lnTo>
                  <a:pt x="375" y="552"/>
                </a:lnTo>
                <a:lnTo>
                  <a:pt x="378" y="559"/>
                </a:lnTo>
                <a:lnTo>
                  <a:pt x="380" y="565"/>
                </a:lnTo>
                <a:lnTo>
                  <a:pt x="381" y="572"/>
                </a:lnTo>
                <a:lnTo>
                  <a:pt x="380" y="580"/>
                </a:lnTo>
                <a:lnTo>
                  <a:pt x="378" y="586"/>
                </a:lnTo>
                <a:lnTo>
                  <a:pt x="375" y="593"/>
                </a:lnTo>
                <a:lnTo>
                  <a:pt x="370" y="598"/>
                </a:lnTo>
                <a:lnTo>
                  <a:pt x="365" y="603"/>
                </a:lnTo>
                <a:lnTo>
                  <a:pt x="359" y="607"/>
                </a:lnTo>
                <a:lnTo>
                  <a:pt x="352" y="609"/>
                </a:lnTo>
                <a:lnTo>
                  <a:pt x="345" y="609"/>
                </a:lnTo>
                <a:close/>
                <a:moveTo>
                  <a:pt x="330" y="243"/>
                </a:moveTo>
                <a:lnTo>
                  <a:pt x="330" y="240"/>
                </a:lnTo>
                <a:lnTo>
                  <a:pt x="331" y="238"/>
                </a:lnTo>
                <a:lnTo>
                  <a:pt x="332" y="235"/>
                </a:lnTo>
                <a:lnTo>
                  <a:pt x="334" y="232"/>
                </a:lnTo>
                <a:lnTo>
                  <a:pt x="336" y="231"/>
                </a:lnTo>
                <a:lnTo>
                  <a:pt x="338" y="229"/>
                </a:lnTo>
                <a:lnTo>
                  <a:pt x="341" y="228"/>
                </a:lnTo>
                <a:lnTo>
                  <a:pt x="345" y="228"/>
                </a:lnTo>
                <a:lnTo>
                  <a:pt x="348" y="228"/>
                </a:lnTo>
                <a:lnTo>
                  <a:pt x="350" y="229"/>
                </a:lnTo>
                <a:lnTo>
                  <a:pt x="353" y="231"/>
                </a:lnTo>
                <a:lnTo>
                  <a:pt x="355" y="232"/>
                </a:lnTo>
                <a:lnTo>
                  <a:pt x="356" y="235"/>
                </a:lnTo>
                <a:lnTo>
                  <a:pt x="359" y="238"/>
                </a:lnTo>
                <a:lnTo>
                  <a:pt x="360" y="240"/>
                </a:lnTo>
                <a:lnTo>
                  <a:pt x="360" y="243"/>
                </a:lnTo>
                <a:lnTo>
                  <a:pt x="360" y="472"/>
                </a:lnTo>
                <a:lnTo>
                  <a:pt x="360" y="475"/>
                </a:lnTo>
                <a:lnTo>
                  <a:pt x="359" y="478"/>
                </a:lnTo>
                <a:lnTo>
                  <a:pt x="356" y="481"/>
                </a:lnTo>
                <a:lnTo>
                  <a:pt x="355" y="483"/>
                </a:lnTo>
                <a:lnTo>
                  <a:pt x="353" y="485"/>
                </a:lnTo>
                <a:lnTo>
                  <a:pt x="350" y="486"/>
                </a:lnTo>
                <a:lnTo>
                  <a:pt x="348" y="486"/>
                </a:lnTo>
                <a:lnTo>
                  <a:pt x="345" y="487"/>
                </a:lnTo>
                <a:lnTo>
                  <a:pt x="341" y="486"/>
                </a:lnTo>
                <a:lnTo>
                  <a:pt x="338" y="486"/>
                </a:lnTo>
                <a:lnTo>
                  <a:pt x="336" y="485"/>
                </a:lnTo>
                <a:lnTo>
                  <a:pt x="334" y="483"/>
                </a:lnTo>
                <a:lnTo>
                  <a:pt x="332" y="481"/>
                </a:lnTo>
                <a:lnTo>
                  <a:pt x="331" y="478"/>
                </a:lnTo>
                <a:lnTo>
                  <a:pt x="330" y="475"/>
                </a:lnTo>
                <a:lnTo>
                  <a:pt x="330" y="472"/>
                </a:lnTo>
                <a:lnTo>
                  <a:pt x="330" y="243"/>
                </a:lnTo>
                <a:close/>
                <a:moveTo>
                  <a:pt x="686" y="664"/>
                </a:moveTo>
                <a:lnTo>
                  <a:pt x="357" y="9"/>
                </a:lnTo>
                <a:lnTo>
                  <a:pt x="355" y="4"/>
                </a:lnTo>
                <a:lnTo>
                  <a:pt x="352" y="2"/>
                </a:lnTo>
                <a:lnTo>
                  <a:pt x="349" y="1"/>
                </a:lnTo>
                <a:lnTo>
                  <a:pt x="345" y="0"/>
                </a:lnTo>
                <a:lnTo>
                  <a:pt x="340" y="1"/>
                </a:lnTo>
                <a:lnTo>
                  <a:pt x="337" y="2"/>
                </a:lnTo>
                <a:lnTo>
                  <a:pt x="334" y="4"/>
                </a:lnTo>
                <a:lnTo>
                  <a:pt x="331" y="9"/>
                </a:lnTo>
                <a:lnTo>
                  <a:pt x="2" y="666"/>
                </a:lnTo>
                <a:lnTo>
                  <a:pt x="1" y="670"/>
                </a:lnTo>
                <a:lnTo>
                  <a:pt x="0" y="673"/>
                </a:lnTo>
                <a:lnTo>
                  <a:pt x="1" y="677"/>
                </a:lnTo>
                <a:lnTo>
                  <a:pt x="2" y="681"/>
                </a:lnTo>
                <a:lnTo>
                  <a:pt x="5" y="684"/>
                </a:lnTo>
                <a:lnTo>
                  <a:pt x="9" y="686"/>
                </a:lnTo>
                <a:lnTo>
                  <a:pt x="12" y="687"/>
                </a:lnTo>
                <a:lnTo>
                  <a:pt x="15" y="687"/>
                </a:lnTo>
                <a:lnTo>
                  <a:pt x="673" y="687"/>
                </a:lnTo>
                <a:lnTo>
                  <a:pt x="673" y="687"/>
                </a:lnTo>
                <a:lnTo>
                  <a:pt x="674" y="687"/>
                </a:lnTo>
                <a:lnTo>
                  <a:pt x="676" y="687"/>
                </a:lnTo>
                <a:lnTo>
                  <a:pt x="680" y="686"/>
                </a:lnTo>
                <a:lnTo>
                  <a:pt x="682" y="685"/>
                </a:lnTo>
                <a:lnTo>
                  <a:pt x="684" y="683"/>
                </a:lnTo>
                <a:lnTo>
                  <a:pt x="686" y="681"/>
                </a:lnTo>
                <a:lnTo>
                  <a:pt x="687" y="678"/>
                </a:lnTo>
                <a:lnTo>
                  <a:pt x="688" y="675"/>
                </a:lnTo>
                <a:lnTo>
                  <a:pt x="689" y="672"/>
                </a:lnTo>
                <a:lnTo>
                  <a:pt x="688" y="668"/>
                </a:lnTo>
                <a:lnTo>
                  <a:pt x="686" y="6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xmlns="" id="{B9905D92-923A-473F-B7F1-1F09F3337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3AA4-4F0C-443B-83CD-6E5C6CE1E7E2}" type="datetime1">
              <a:rPr lang="en-US" smtClean="0"/>
              <a:t>7/6/18</a:t>
            </a:fld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xmlns="" id="{1B0BEA3C-8418-4D34-B202-9E00C86A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4DDC-A481-469D-9613-0D3E8E3361C4}" type="slidenum">
              <a:rPr lang="en-US" smtClean="0"/>
              <a:t>4</a:t>
            </a:fld>
            <a:endParaRPr lang="en-US"/>
          </a:p>
        </p:txBody>
      </p:sp>
      <p:sp>
        <p:nvSpPr>
          <p:cNvPr id="53" name="Title 13">
            <a:extLst>
              <a:ext uri="{FF2B5EF4-FFF2-40B4-BE49-F238E27FC236}">
                <a16:creationId xmlns:a16="http://schemas.microsoft.com/office/drawing/2014/main" xmlns="" id="{9ADEF247-24C2-4C8E-8FF6-1B1BB763F1A4}"/>
              </a:ext>
            </a:extLst>
          </p:cNvPr>
          <p:cNvSpPr txBox="1">
            <a:spLocks/>
          </p:cNvSpPr>
          <p:nvPr/>
        </p:nvSpPr>
        <p:spPr>
          <a:xfrm>
            <a:off x="1797654" y="308076"/>
            <a:ext cx="8596692" cy="4431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SWOT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ANALYSIS</a:t>
            </a:r>
          </a:p>
        </p:txBody>
      </p:sp>
      <p:sp>
        <p:nvSpPr>
          <p:cNvPr id="55" name="Title 13">
            <a:extLst>
              <a:ext uri="{FF2B5EF4-FFF2-40B4-BE49-F238E27FC236}">
                <a16:creationId xmlns:a16="http://schemas.microsoft.com/office/drawing/2014/main" xmlns="" id="{8CA793F7-6FAD-44F7-B6AA-97C8778B1BB5}"/>
              </a:ext>
            </a:extLst>
          </p:cNvPr>
          <p:cNvSpPr txBox="1">
            <a:spLocks/>
          </p:cNvSpPr>
          <p:nvPr/>
        </p:nvSpPr>
        <p:spPr>
          <a:xfrm>
            <a:off x="1797654" y="814984"/>
            <a:ext cx="8596692" cy="2215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LOREM IPSUM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07359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A88199F3-B410-45F3-A8BB-F6DFA8FE6489}"/>
              </a:ext>
            </a:extLst>
          </p:cNvPr>
          <p:cNvGrpSpPr/>
          <p:nvPr/>
        </p:nvGrpSpPr>
        <p:grpSpPr>
          <a:xfrm>
            <a:off x="0" y="75048"/>
            <a:ext cx="466064" cy="1473569"/>
            <a:chOff x="64246" y="75048"/>
            <a:chExt cx="337571" cy="1473569"/>
          </a:xfrm>
        </p:grpSpPr>
        <p:sp>
          <p:nvSpPr>
            <p:cNvPr id="66" name="Rectangle 65"/>
            <p:cNvSpPr/>
            <p:nvPr/>
          </p:nvSpPr>
          <p:spPr>
            <a:xfrm rot="5400000">
              <a:off x="0" y="139294"/>
              <a:ext cx="466064" cy="33757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CC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 rot="5400000">
              <a:off x="0" y="643047"/>
              <a:ext cx="466064" cy="33757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D62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 rot="5400000">
              <a:off x="0" y="1146799"/>
              <a:ext cx="466064" cy="33757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52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89" name="Title 13"/>
          <p:cNvSpPr txBox="1">
            <a:spLocks/>
          </p:cNvSpPr>
          <p:nvPr/>
        </p:nvSpPr>
        <p:spPr>
          <a:xfrm>
            <a:off x="1797654" y="308076"/>
            <a:ext cx="8596692" cy="4431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SWOT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ANALYSIS</a:t>
            </a:r>
          </a:p>
        </p:txBody>
      </p:sp>
      <p:sp>
        <p:nvSpPr>
          <p:cNvPr id="90" name="Title 13"/>
          <p:cNvSpPr txBox="1">
            <a:spLocks/>
          </p:cNvSpPr>
          <p:nvPr/>
        </p:nvSpPr>
        <p:spPr>
          <a:xfrm>
            <a:off x="1797654" y="814984"/>
            <a:ext cx="8596692" cy="2215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LOREM IPSUM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xmlns="" id="{B9905D92-923A-473F-B7F1-1F09F3337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3AA4-4F0C-443B-83CD-6E5C6CE1E7E2}" type="datetime1">
              <a:rPr lang="en-US" smtClean="0"/>
              <a:t>7/6/18</a:t>
            </a:fld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xmlns="" id="{1B0BEA3C-8418-4D34-B202-9E00C86A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4DDC-A481-469D-9613-0D3E8E3361C4}" type="slidenum">
              <a:rPr lang="en-US" smtClean="0"/>
              <a:t>5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1452EBC-1ADD-40AB-9A32-D73423CEBBD4}"/>
              </a:ext>
            </a:extLst>
          </p:cNvPr>
          <p:cNvGrpSpPr/>
          <p:nvPr/>
        </p:nvGrpSpPr>
        <p:grpSpPr>
          <a:xfrm>
            <a:off x="1803448" y="2349039"/>
            <a:ext cx="1264462" cy="998327"/>
            <a:chOff x="2215569" y="2521450"/>
            <a:chExt cx="1264462" cy="998327"/>
          </a:xfrm>
        </p:grpSpPr>
        <p:sp>
          <p:nvSpPr>
            <p:cNvPr id="82" name="Freeform 2072"/>
            <p:cNvSpPr>
              <a:spLocks/>
            </p:cNvSpPr>
            <p:nvPr/>
          </p:nvSpPr>
          <p:spPr bwMode="auto">
            <a:xfrm rot="2700000">
              <a:off x="2346813" y="2390206"/>
              <a:ext cx="226034" cy="488522"/>
            </a:xfrm>
            <a:custGeom>
              <a:avLst/>
              <a:gdLst>
                <a:gd name="T0" fmla="*/ 135 w 151"/>
                <a:gd name="T1" fmla="*/ 0 h 331"/>
                <a:gd name="T2" fmla="*/ 90 w 151"/>
                <a:gd name="T3" fmla="*/ 0 h 331"/>
                <a:gd name="T4" fmla="*/ 85 w 151"/>
                <a:gd name="T5" fmla="*/ 0 h 331"/>
                <a:gd name="T6" fmla="*/ 79 w 151"/>
                <a:gd name="T7" fmla="*/ 2 h 331"/>
                <a:gd name="T8" fmla="*/ 74 w 151"/>
                <a:gd name="T9" fmla="*/ 4 h 331"/>
                <a:gd name="T10" fmla="*/ 68 w 151"/>
                <a:gd name="T11" fmla="*/ 5 h 331"/>
                <a:gd name="T12" fmla="*/ 58 w 151"/>
                <a:gd name="T13" fmla="*/ 11 h 331"/>
                <a:gd name="T14" fmla="*/ 50 w 151"/>
                <a:gd name="T15" fmla="*/ 20 h 331"/>
                <a:gd name="T16" fmla="*/ 41 w 151"/>
                <a:gd name="T17" fmla="*/ 28 h 331"/>
                <a:gd name="T18" fmla="*/ 35 w 151"/>
                <a:gd name="T19" fmla="*/ 39 h 331"/>
                <a:gd name="T20" fmla="*/ 34 w 151"/>
                <a:gd name="T21" fmla="*/ 44 h 331"/>
                <a:gd name="T22" fmla="*/ 32 w 151"/>
                <a:gd name="T23" fmla="*/ 49 h 331"/>
                <a:gd name="T24" fmla="*/ 30 w 151"/>
                <a:gd name="T25" fmla="*/ 55 h 331"/>
                <a:gd name="T26" fmla="*/ 30 w 151"/>
                <a:gd name="T27" fmla="*/ 60 h 331"/>
                <a:gd name="T28" fmla="*/ 30 w 151"/>
                <a:gd name="T29" fmla="*/ 151 h 331"/>
                <a:gd name="T30" fmla="*/ 16 w 151"/>
                <a:gd name="T31" fmla="*/ 151 h 331"/>
                <a:gd name="T32" fmla="*/ 10 w 151"/>
                <a:gd name="T33" fmla="*/ 152 h 331"/>
                <a:gd name="T34" fmla="*/ 5 w 151"/>
                <a:gd name="T35" fmla="*/ 155 h 331"/>
                <a:gd name="T36" fmla="*/ 1 w 151"/>
                <a:gd name="T37" fmla="*/ 160 h 331"/>
                <a:gd name="T38" fmla="*/ 0 w 151"/>
                <a:gd name="T39" fmla="*/ 166 h 331"/>
                <a:gd name="T40" fmla="*/ 1 w 151"/>
                <a:gd name="T41" fmla="*/ 171 h 331"/>
                <a:gd name="T42" fmla="*/ 5 w 151"/>
                <a:gd name="T43" fmla="*/ 176 h 331"/>
                <a:gd name="T44" fmla="*/ 10 w 151"/>
                <a:gd name="T45" fmla="*/ 180 h 331"/>
                <a:gd name="T46" fmla="*/ 16 w 151"/>
                <a:gd name="T47" fmla="*/ 181 h 331"/>
                <a:gd name="T48" fmla="*/ 30 w 151"/>
                <a:gd name="T49" fmla="*/ 181 h 331"/>
                <a:gd name="T50" fmla="*/ 30 w 151"/>
                <a:gd name="T51" fmla="*/ 271 h 331"/>
                <a:gd name="T52" fmla="*/ 30 w 151"/>
                <a:gd name="T53" fmla="*/ 276 h 331"/>
                <a:gd name="T54" fmla="*/ 32 w 151"/>
                <a:gd name="T55" fmla="*/ 282 h 331"/>
                <a:gd name="T56" fmla="*/ 34 w 151"/>
                <a:gd name="T57" fmla="*/ 287 h 331"/>
                <a:gd name="T58" fmla="*/ 35 w 151"/>
                <a:gd name="T59" fmla="*/ 293 h 331"/>
                <a:gd name="T60" fmla="*/ 41 w 151"/>
                <a:gd name="T61" fmla="*/ 303 h 331"/>
                <a:gd name="T62" fmla="*/ 50 w 151"/>
                <a:gd name="T63" fmla="*/ 312 h 331"/>
                <a:gd name="T64" fmla="*/ 58 w 151"/>
                <a:gd name="T65" fmla="*/ 320 h 331"/>
                <a:gd name="T66" fmla="*/ 68 w 151"/>
                <a:gd name="T67" fmla="*/ 326 h 331"/>
                <a:gd name="T68" fmla="*/ 74 w 151"/>
                <a:gd name="T69" fmla="*/ 329 h 331"/>
                <a:gd name="T70" fmla="*/ 79 w 151"/>
                <a:gd name="T71" fmla="*/ 330 h 331"/>
                <a:gd name="T72" fmla="*/ 85 w 151"/>
                <a:gd name="T73" fmla="*/ 331 h 331"/>
                <a:gd name="T74" fmla="*/ 90 w 151"/>
                <a:gd name="T75" fmla="*/ 331 h 331"/>
                <a:gd name="T76" fmla="*/ 135 w 151"/>
                <a:gd name="T77" fmla="*/ 331 h 331"/>
                <a:gd name="T78" fmla="*/ 141 w 151"/>
                <a:gd name="T79" fmla="*/ 330 h 331"/>
                <a:gd name="T80" fmla="*/ 146 w 151"/>
                <a:gd name="T81" fmla="*/ 326 h 331"/>
                <a:gd name="T82" fmla="*/ 150 w 151"/>
                <a:gd name="T83" fmla="*/ 322 h 331"/>
                <a:gd name="T84" fmla="*/ 151 w 151"/>
                <a:gd name="T85" fmla="*/ 317 h 331"/>
                <a:gd name="T86" fmla="*/ 151 w 151"/>
                <a:gd name="T87" fmla="*/ 15 h 331"/>
                <a:gd name="T88" fmla="*/ 150 w 151"/>
                <a:gd name="T89" fmla="*/ 10 h 331"/>
                <a:gd name="T90" fmla="*/ 146 w 151"/>
                <a:gd name="T91" fmla="*/ 5 h 331"/>
                <a:gd name="T92" fmla="*/ 141 w 151"/>
                <a:gd name="T93" fmla="*/ 2 h 331"/>
                <a:gd name="T94" fmla="*/ 135 w 151"/>
                <a:gd name="T95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1" h="331">
                  <a:moveTo>
                    <a:pt x="135" y="0"/>
                  </a:moveTo>
                  <a:lnTo>
                    <a:pt x="90" y="0"/>
                  </a:lnTo>
                  <a:lnTo>
                    <a:pt x="85" y="0"/>
                  </a:lnTo>
                  <a:lnTo>
                    <a:pt x="79" y="2"/>
                  </a:lnTo>
                  <a:lnTo>
                    <a:pt x="74" y="4"/>
                  </a:lnTo>
                  <a:lnTo>
                    <a:pt x="68" y="5"/>
                  </a:lnTo>
                  <a:lnTo>
                    <a:pt x="58" y="11"/>
                  </a:lnTo>
                  <a:lnTo>
                    <a:pt x="50" y="20"/>
                  </a:lnTo>
                  <a:lnTo>
                    <a:pt x="41" y="28"/>
                  </a:lnTo>
                  <a:lnTo>
                    <a:pt x="35" y="39"/>
                  </a:lnTo>
                  <a:lnTo>
                    <a:pt x="34" y="44"/>
                  </a:lnTo>
                  <a:lnTo>
                    <a:pt x="32" y="49"/>
                  </a:lnTo>
                  <a:lnTo>
                    <a:pt x="30" y="55"/>
                  </a:lnTo>
                  <a:lnTo>
                    <a:pt x="30" y="60"/>
                  </a:lnTo>
                  <a:lnTo>
                    <a:pt x="30" y="151"/>
                  </a:lnTo>
                  <a:lnTo>
                    <a:pt x="16" y="151"/>
                  </a:lnTo>
                  <a:lnTo>
                    <a:pt x="10" y="152"/>
                  </a:lnTo>
                  <a:lnTo>
                    <a:pt x="5" y="155"/>
                  </a:lnTo>
                  <a:lnTo>
                    <a:pt x="1" y="160"/>
                  </a:lnTo>
                  <a:lnTo>
                    <a:pt x="0" y="166"/>
                  </a:lnTo>
                  <a:lnTo>
                    <a:pt x="1" y="171"/>
                  </a:lnTo>
                  <a:lnTo>
                    <a:pt x="5" y="176"/>
                  </a:lnTo>
                  <a:lnTo>
                    <a:pt x="10" y="180"/>
                  </a:lnTo>
                  <a:lnTo>
                    <a:pt x="16" y="181"/>
                  </a:lnTo>
                  <a:lnTo>
                    <a:pt x="30" y="181"/>
                  </a:lnTo>
                  <a:lnTo>
                    <a:pt x="30" y="271"/>
                  </a:lnTo>
                  <a:lnTo>
                    <a:pt x="30" y="276"/>
                  </a:lnTo>
                  <a:lnTo>
                    <a:pt x="32" y="282"/>
                  </a:lnTo>
                  <a:lnTo>
                    <a:pt x="34" y="287"/>
                  </a:lnTo>
                  <a:lnTo>
                    <a:pt x="35" y="293"/>
                  </a:lnTo>
                  <a:lnTo>
                    <a:pt x="41" y="303"/>
                  </a:lnTo>
                  <a:lnTo>
                    <a:pt x="50" y="312"/>
                  </a:lnTo>
                  <a:lnTo>
                    <a:pt x="58" y="320"/>
                  </a:lnTo>
                  <a:lnTo>
                    <a:pt x="68" y="326"/>
                  </a:lnTo>
                  <a:lnTo>
                    <a:pt x="74" y="329"/>
                  </a:lnTo>
                  <a:lnTo>
                    <a:pt x="79" y="330"/>
                  </a:lnTo>
                  <a:lnTo>
                    <a:pt x="85" y="331"/>
                  </a:lnTo>
                  <a:lnTo>
                    <a:pt x="90" y="331"/>
                  </a:lnTo>
                  <a:lnTo>
                    <a:pt x="135" y="331"/>
                  </a:lnTo>
                  <a:lnTo>
                    <a:pt x="141" y="330"/>
                  </a:lnTo>
                  <a:lnTo>
                    <a:pt x="146" y="326"/>
                  </a:lnTo>
                  <a:lnTo>
                    <a:pt x="150" y="322"/>
                  </a:lnTo>
                  <a:lnTo>
                    <a:pt x="151" y="317"/>
                  </a:lnTo>
                  <a:lnTo>
                    <a:pt x="151" y="15"/>
                  </a:lnTo>
                  <a:lnTo>
                    <a:pt x="150" y="10"/>
                  </a:lnTo>
                  <a:lnTo>
                    <a:pt x="146" y="5"/>
                  </a:lnTo>
                  <a:lnTo>
                    <a:pt x="141" y="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83" name="Freeform 2073"/>
            <p:cNvSpPr>
              <a:spLocks/>
            </p:cNvSpPr>
            <p:nvPr/>
          </p:nvSpPr>
          <p:spPr bwMode="auto">
            <a:xfrm rot="2700000">
              <a:off x="2455355" y="2648220"/>
              <a:ext cx="787466" cy="751010"/>
            </a:xfrm>
            <a:custGeom>
              <a:avLst/>
              <a:gdLst>
                <a:gd name="T0" fmla="*/ 421 w 542"/>
                <a:gd name="T1" fmla="*/ 0 h 512"/>
                <a:gd name="T2" fmla="*/ 395 w 542"/>
                <a:gd name="T3" fmla="*/ 4 h 512"/>
                <a:gd name="T4" fmla="*/ 386 w 542"/>
                <a:gd name="T5" fmla="*/ 10 h 512"/>
                <a:gd name="T6" fmla="*/ 377 w 542"/>
                <a:gd name="T7" fmla="*/ 16 h 512"/>
                <a:gd name="T8" fmla="*/ 370 w 542"/>
                <a:gd name="T9" fmla="*/ 24 h 512"/>
                <a:gd name="T10" fmla="*/ 365 w 542"/>
                <a:gd name="T11" fmla="*/ 35 h 512"/>
                <a:gd name="T12" fmla="*/ 361 w 542"/>
                <a:gd name="T13" fmla="*/ 60 h 512"/>
                <a:gd name="T14" fmla="*/ 180 w 542"/>
                <a:gd name="T15" fmla="*/ 241 h 512"/>
                <a:gd name="T16" fmla="*/ 179 w 542"/>
                <a:gd name="T17" fmla="*/ 46 h 512"/>
                <a:gd name="T18" fmla="*/ 174 w 542"/>
                <a:gd name="T19" fmla="*/ 29 h 512"/>
                <a:gd name="T20" fmla="*/ 168 w 542"/>
                <a:gd name="T21" fmla="*/ 20 h 512"/>
                <a:gd name="T22" fmla="*/ 161 w 542"/>
                <a:gd name="T23" fmla="*/ 12 h 512"/>
                <a:gd name="T24" fmla="*/ 151 w 542"/>
                <a:gd name="T25" fmla="*/ 6 h 512"/>
                <a:gd name="T26" fmla="*/ 134 w 542"/>
                <a:gd name="T27" fmla="*/ 1 h 512"/>
                <a:gd name="T28" fmla="*/ 59 w 542"/>
                <a:gd name="T29" fmla="*/ 0 h 512"/>
                <a:gd name="T30" fmla="*/ 35 w 542"/>
                <a:gd name="T31" fmla="*/ 4 h 512"/>
                <a:gd name="T32" fmla="*/ 24 w 542"/>
                <a:gd name="T33" fmla="*/ 10 h 512"/>
                <a:gd name="T34" fmla="*/ 15 w 542"/>
                <a:gd name="T35" fmla="*/ 16 h 512"/>
                <a:gd name="T36" fmla="*/ 9 w 542"/>
                <a:gd name="T37" fmla="*/ 24 h 512"/>
                <a:gd name="T38" fmla="*/ 3 w 542"/>
                <a:gd name="T39" fmla="*/ 35 h 512"/>
                <a:gd name="T40" fmla="*/ 0 w 542"/>
                <a:gd name="T41" fmla="*/ 60 h 512"/>
                <a:gd name="T42" fmla="*/ 1 w 542"/>
                <a:gd name="T43" fmla="*/ 465 h 512"/>
                <a:gd name="T44" fmla="*/ 6 w 542"/>
                <a:gd name="T45" fmla="*/ 482 h 512"/>
                <a:gd name="T46" fmla="*/ 12 w 542"/>
                <a:gd name="T47" fmla="*/ 492 h 512"/>
                <a:gd name="T48" fmla="*/ 19 w 542"/>
                <a:gd name="T49" fmla="*/ 499 h 512"/>
                <a:gd name="T50" fmla="*/ 29 w 542"/>
                <a:gd name="T51" fmla="*/ 506 h 512"/>
                <a:gd name="T52" fmla="*/ 46 w 542"/>
                <a:gd name="T53" fmla="*/ 510 h 512"/>
                <a:gd name="T54" fmla="*/ 120 w 542"/>
                <a:gd name="T55" fmla="*/ 512 h 512"/>
                <a:gd name="T56" fmla="*/ 146 w 542"/>
                <a:gd name="T57" fmla="*/ 508 h 512"/>
                <a:gd name="T58" fmla="*/ 156 w 542"/>
                <a:gd name="T59" fmla="*/ 503 h 512"/>
                <a:gd name="T60" fmla="*/ 164 w 542"/>
                <a:gd name="T61" fmla="*/ 496 h 512"/>
                <a:gd name="T62" fmla="*/ 172 w 542"/>
                <a:gd name="T63" fmla="*/ 487 h 512"/>
                <a:gd name="T64" fmla="*/ 177 w 542"/>
                <a:gd name="T65" fmla="*/ 477 h 512"/>
                <a:gd name="T66" fmla="*/ 180 w 542"/>
                <a:gd name="T67" fmla="*/ 452 h 512"/>
                <a:gd name="T68" fmla="*/ 361 w 542"/>
                <a:gd name="T69" fmla="*/ 271 h 512"/>
                <a:gd name="T70" fmla="*/ 362 w 542"/>
                <a:gd name="T71" fmla="*/ 465 h 512"/>
                <a:gd name="T72" fmla="*/ 367 w 542"/>
                <a:gd name="T73" fmla="*/ 482 h 512"/>
                <a:gd name="T74" fmla="*/ 373 w 542"/>
                <a:gd name="T75" fmla="*/ 492 h 512"/>
                <a:gd name="T76" fmla="*/ 381 w 542"/>
                <a:gd name="T77" fmla="*/ 499 h 512"/>
                <a:gd name="T78" fmla="*/ 390 w 542"/>
                <a:gd name="T79" fmla="*/ 506 h 512"/>
                <a:gd name="T80" fmla="*/ 408 w 542"/>
                <a:gd name="T81" fmla="*/ 510 h 512"/>
                <a:gd name="T82" fmla="*/ 481 w 542"/>
                <a:gd name="T83" fmla="*/ 512 h 512"/>
                <a:gd name="T84" fmla="*/ 506 w 542"/>
                <a:gd name="T85" fmla="*/ 508 h 512"/>
                <a:gd name="T86" fmla="*/ 517 w 542"/>
                <a:gd name="T87" fmla="*/ 503 h 512"/>
                <a:gd name="T88" fmla="*/ 526 w 542"/>
                <a:gd name="T89" fmla="*/ 496 h 512"/>
                <a:gd name="T90" fmla="*/ 532 w 542"/>
                <a:gd name="T91" fmla="*/ 487 h 512"/>
                <a:gd name="T92" fmla="*/ 537 w 542"/>
                <a:gd name="T93" fmla="*/ 477 h 512"/>
                <a:gd name="T94" fmla="*/ 542 w 542"/>
                <a:gd name="T95" fmla="*/ 452 h 512"/>
                <a:gd name="T96" fmla="*/ 541 w 542"/>
                <a:gd name="T97" fmla="*/ 46 h 512"/>
                <a:gd name="T98" fmla="*/ 535 w 542"/>
                <a:gd name="T99" fmla="*/ 29 h 512"/>
                <a:gd name="T100" fmla="*/ 530 w 542"/>
                <a:gd name="T101" fmla="*/ 20 h 512"/>
                <a:gd name="T102" fmla="*/ 521 w 542"/>
                <a:gd name="T103" fmla="*/ 12 h 512"/>
                <a:gd name="T104" fmla="*/ 513 w 542"/>
                <a:gd name="T105" fmla="*/ 6 h 512"/>
                <a:gd name="T106" fmla="*/ 494 w 542"/>
                <a:gd name="T107" fmla="*/ 1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42" h="512">
                  <a:moveTo>
                    <a:pt x="481" y="0"/>
                  </a:moveTo>
                  <a:lnTo>
                    <a:pt x="421" y="0"/>
                  </a:lnTo>
                  <a:lnTo>
                    <a:pt x="408" y="1"/>
                  </a:lnTo>
                  <a:lnTo>
                    <a:pt x="395" y="4"/>
                  </a:lnTo>
                  <a:lnTo>
                    <a:pt x="390" y="6"/>
                  </a:lnTo>
                  <a:lnTo>
                    <a:pt x="386" y="10"/>
                  </a:lnTo>
                  <a:lnTo>
                    <a:pt x="381" y="12"/>
                  </a:lnTo>
                  <a:lnTo>
                    <a:pt x="377" y="16"/>
                  </a:lnTo>
                  <a:lnTo>
                    <a:pt x="373" y="20"/>
                  </a:lnTo>
                  <a:lnTo>
                    <a:pt x="370" y="24"/>
                  </a:lnTo>
                  <a:lnTo>
                    <a:pt x="367" y="29"/>
                  </a:lnTo>
                  <a:lnTo>
                    <a:pt x="365" y="35"/>
                  </a:lnTo>
                  <a:lnTo>
                    <a:pt x="362" y="46"/>
                  </a:lnTo>
                  <a:lnTo>
                    <a:pt x="361" y="60"/>
                  </a:lnTo>
                  <a:lnTo>
                    <a:pt x="361" y="241"/>
                  </a:lnTo>
                  <a:lnTo>
                    <a:pt x="180" y="241"/>
                  </a:lnTo>
                  <a:lnTo>
                    <a:pt x="180" y="60"/>
                  </a:lnTo>
                  <a:lnTo>
                    <a:pt x="179" y="46"/>
                  </a:lnTo>
                  <a:lnTo>
                    <a:pt x="177" y="35"/>
                  </a:lnTo>
                  <a:lnTo>
                    <a:pt x="174" y="29"/>
                  </a:lnTo>
                  <a:lnTo>
                    <a:pt x="172" y="24"/>
                  </a:lnTo>
                  <a:lnTo>
                    <a:pt x="168" y="20"/>
                  </a:lnTo>
                  <a:lnTo>
                    <a:pt x="164" y="16"/>
                  </a:lnTo>
                  <a:lnTo>
                    <a:pt x="161" y="12"/>
                  </a:lnTo>
                  <a:lnTo>
                    <a:pt x="156" y="10"/>
                  </a:lnTo>
                  <a:lnTo>
                    <a:pt x="151" y="6"/>
                  </a:lnTo>
                  <a:lnTo>
                    <a:pt x="146" y="4"/>
                  </a:lnTo>
                  <a:lnTo>
                    <a:pt x="134" y="1"/>
                  </a:lnTo>
                  <a:lnTo>
                    <a:pt x="120" y="0"/>
                  </a:lnTo>
                  <a:lnTo>
                    <a:pt x="59" y="0"/>
                  </a:lnTo>
                  <a:lnTo>
                    <a:pt x="46" y="1"/>
                  </a:lnTo>
                  <a:lnTo>
                    <a:pt x="35" y="4"/>
                  </a:lnTo>
                  <a:lnTo>
                    <a:pt x="29" y="6"/>
                  </a:lnTo>
                  <a:lnTo>
                    <a:pt x="24" y="10"/>
                  </a:lnTo>
                  <a:lnTo>
                    <a:pt x="19" y="12"/>
                  </a:lnTo>
                  <a:lnTo>
                    <a:pt x="15" y="16"/>
                  </a:lnTo>
                  <a:lnTo>
                    <a:pt x="12" y="20"/>
                  </a:lnTo>
                  <a:lnTo>
                    <a:pt x="9" y="24"/>
                  </a:lnTo>
                  <a:lnTo>
                    <a:pt x="6" y="29"/>
                  </a:lnTo>
                  <a:lnTo>
                    <a:pt x="3" y="35"/>
                  </a:lnTo>
                  <a:lnTo>
                    <a:pt x="1" y="46"/>
                  </a:lnTo>
                  <a:lnTo>
                    <a:pt x="0" y="60"/>
                  </a:lnTo>
                  <a:lnTo>
                    <a:pt x="0" y="452"/>
                  </a:lnTo>
                  <a:lnTo>
                    <a:pt x="1" y="465"/>
                  </a:lnTo>
                  <a:lnTo>
                    <a:pt x="3" y="477"/>
                  </a:lnTo>
                  <a:lnTo>
                    <a:pt x="6" y="482"/>
                  </a:lnTo>
                  <a:lnTo>
                    <a:pt x="9" y="487"/>
                  </a:lnTo>
                  <a:lnTo>
                    <a:pt x="12" y="492"/>
                  </a:lnTo>
                  <a:lnTo>
                    <a:pt x="15" y="496"/>
                  </a:lnTo>
                  <a:lnTo>
                    <a:pt x="19" y="499"/>
                  </a:lnTo>
                  <a:lnTo>
                    <a:pt x="24" y="503"/>
                  </a:lnTo>
                  <a:lnTo>
                    <a:pt x="29" y="506"/>
                  </a:lnTo>
                  <a:lnTo>
                    <a:pt x="35" y="508"/>
                  </a:lnTo>
                  <a:lnTo>
                    <a:pt x="46" y="510"/>
                  </a:lnTo>
                  <a:lnTo>
                    <a:pt x="59" y="512"/>
                  </a:lnTo>
                  <a:lnTo>
                    <a:pt x="120" y="512"/>
                  </a:lnTo>
                  <a:lnTo>
                    <a:pt x="134" y="510"/>
                  </a:lnTo>
                  <a:lnTo>
                    <a:pt x="146" y="508"/>
                  </a:lnTo>
                  <a:lnTo>
                    <a:pt x="151" y="506"/>
                  </a:lnTo>
                  <a:lnTo>
                    <a:pt x="156" y="503"/>
                  </a:lnTo>
                  <a:lnTo>
                    <a:pt x="161" y="499"/>
                  </a:lnTo>
                  <a:lnTo>
                    <a:pt x="164" y="496"/>
                  </a:lnTo>
                  <a:lnTo>
                    <a:pt x="168" y="492"/>
                  </a:lnTo>
                  <a:lnTo>
                    <a:pt x="172" y="487"/>
                  </a:lnTo>
                  <a:lnTo>
                    <a:pt x="174" y="482"/>
                  </a:lnTo>
                  <a:lnTo>
                    <a:pt x="177" y="477"/>
                  </a:lnTo>
                  <a:lnTo>
                    <a:pt x="179" y="465"/>
                  </a:lnTo>
                  <a:lnTo>
                    <a:pt x="180" y="452"/>
                  </a:lnTo>
                  <a:lnTo>
                    <a:pt x="180" y="271"/>
                  </a:lnTo>
                  <a:lnTo>
                    <a:pt x="361" y="271"/>
                  </a:lnTo>
                  <a:lnTo>
                    <a:pt x="361" y="452"/>
                  </a:lnTo>
                  <a:lnTo>
                    <a:pt x="362" y="465"/>
                  </a:lnTo>
                  <a:lnTo>
                    <a:pt x="365" y="477"/>
                  </a:lnTo>
                  <a:lnTo>
                    <a:pt x="367" y="482"/>
                  </a:lnTo>
                  <a:lnTo>
                    <a:pt x="370" y="487"/>
                  </a:lnTo>
                  <a:lnTo>
                    <a:pt x="373" y="492"/>
                  </a:lnTo>
                  <a:lnTo>
                    <a:pt x="377" y="496"/>
                  </a:lnTo>
                  <a:lnTo>
                    <a:pt x="381" y="499"/>
                  </a:lnTo>
                  <a:lnTo>
                    <a:pt x="386" y="503"/>
                  </a:lnTo>
                  <a:lnTo>
                    <a:pt x="390" y="506"/>
                  </a:lnTo>
                  <a:lnTo>
                    <a:pt x="395" y="508"/>
                  </a:lnTo>
                  <a:lnTo>
                    <a:pt x="408" y="510"/>
                  </a:lnTo>
                  <a:lnTo>
                    <a:pt x="421" y="512"/>
                  </a:lnTo>
                  <a:lnTo>
                    <a:pt x="481" y="512"/>
                  </a:lnTo>
                  <a:lnTo>
                    <a:pt x="494" y="510"/>
                  </a:lnTo>
                  <a:lnTo>
                    <a:pt x="506" y="508"/>
                  </a:lnTo>
                  <a:lnTo>
                    <a:pt x="513" y="506"/>
                  </a:lnTo>
                  <a:lnTo>
                    <a:pt x="517" y="503"/>
                  </a:lnTo>
                  <a:lnTo>
                    <a:pt x="521" y="499"/>
                  </a:lnTo>
                  <a:lnTo>
                    <a:pt x="526" y="496"/>
                  </a:lnTo>
                  <a:lnTo>
                    <a:pt x="530" y="492"/>
                  </a:lnTo>
                  <a:lnTo>
                    <a:pt x="532" y="487"/>
                  </a:lnTo>
                  <a:lnTo>
                    <a:pt x="535" y="482"/>
                  </a:lnTo>
                  <a:lnTo>
                    <a:pt x="537" y="477"/>
                  </a:lnTo>
                  <a:lnTo>
                    <a:pt x="541" y="465"/>
                  </a:lnTo>
                  <a:lnTo>
                    <a:pt x="542" y="452"/>
                  </a:lnTo>
                  <a:lnTo>
                    <a:pt x="542" y="60"/>
                  </a:lnTo>
                  <a:lnTo>
                    <a:pt x="541" y="46"/>
                  </a:lnTo>
                  <a:lnTo>
                    <a:pt x="537" y="35"/>
                  </a:lnTo>
                  <a:lnTo>
                    <a:pt x="535" y="29"/>
                  </a:lnTo>
                  <a:lnTo>
                    <a:pt x="532" y="24"/>
                  </a:lnTo>
                  <a:lnTo>
                    <a:pt x="530" y="20"/>
                  </a:lnTo>
                  <a:lnTo>
                    <a:pt x="526" y="16"/>
                  </a:lnTo>
                  <a:lnTo>
                    <a:pt x="521" y="12"/>
                  </a:lnTo>
                  <a:lnTo>
                    <a:pt x="517" y="10"/>
                  </a:lnTo>
                  <a:lnTo>
                    <a:pt x="513" y="6"/>
                  </a:lnTo>
                  <a:lnTo>
                    <a:pt x="506" y="4"/>
                  </a:lnTo>
                  <a:lnTo>
                    <a:pt x="494" y="1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84" name="Freeform 2074"/>
            <p:cNvSpPr>
              <a:spLocks/>
            </p:cNvSpPr>
            <p:nvPr/>
          </p:nvSpPr>
          <p:spPr bwMode="auto">
            <a:xfrm rot="2700000">
              <a:off x="3126400" y="3166146"/>
              <a:ext cx="218740" cy="488522"/>
            </a:xfrm>
            <a:custGeom>
              <a:avLst/>
              <a:gdLst>
                <a:gd name="T0" fmla="*/ 136 w 150"/>
                <a:gd name="T1" fmla="*/ 151 h 331"/>
                <a:gd name="T2" fmla="*/ 121 w 150"/>
                <a:gd name="T3" fmla="*/ 151 h 331"/>
                <a:gd name="T4" fmla="*/ 121 w 150"/>
                <a:gd name="T5" fmla="*/ 60 h 331"/>
                <a:gd name="T6" fmla="*/ 120 w 150"/>
                <a:gd name="T7" fmla="*/ 55 h 331"/>
                <a:gd name="T8" fmla="*/ 120 w 150"/>
                <a:gd name="T9" fmla="*/ 49 h 331"/>
                <a:gd name="T10" fmla="*/ 117 w 150"/>
                <a:gd name="T11" fmla="*/ 44 h 331"/>
                <a:gd name="T12" fmla="*/ 115 w 150"/>
                <a:gd name="T13" fmla="*/ 38 h 331"/>
                <a:gd name="T14" fmla="*/ 109 w 150"/>
                <a:gd name="T15" fmla="*/ 28 h 331"/>
                <a:gd name="T16" fmla="*/ 102 w 150"/>
                <a:gd name="T17" fmla="*/ 20 h 331"/>
                <a:gd name="T18" fmla="*/ 93 w 150"/>
                <a:gd name="T19" fmla="*/ 11 h 331"/>
                <a:gd name="T20" fmla="*/ 82 w 150"/>
                <a:gd name="T21" fmla="*/ 5 h 331"/>
                <a:gd name="T22" fmla="*/ 77 w 150"/>
                <a:gd name="T23" fmla="*/ 4 h 331"/>
                <a:gd name="T24" fmla="*/ 71 w 150"/>
                <a:gd name="T25" fmla="*/ 2 h 331"/>
                <a:gd name="T26" fmla="*/ 66 w 150"/>
                <a:gd name="T27" fmla="*/ 0 h 331"/>
                <a:gd name="T28" fmla="*/ 60 w 150"/>
                <a:gd name="T29" fmla="*/ 0 h 331"/>
                <a:gd name="T30" fmla="*/ 15 w 150"/>
                <a:gd name="T31" fmla="*/ 0 h 331"/>
                <a:gd name="T32" fmla="*/ 10 w 150"/>
                <a:gd name="T33" fmla="*/ 2 h 331"/>
                <a:gd name="T34" fmla="*/ 5 w 150"/>
                <a:gd name="T35" fmla="*/ 5 h 331"/>
                <a:gd name="T36" fmla="*/ 1 w 150"/>
                <a:gd name="T37" fmla="*/ 10 h 331"/>
                <a:gd name="T38" fmla="*/ 0 w 150"/>
                <a:gd name="T39" fmla="*/ 15 h 331"/>
                <a:gd name="T40" fmla="*/ 0 w 150"/>
                <a:gd name="T41" fmla="*/ 317 h 331"/>
                <a:gd name="T42" fmla="*/ 1 w 150"/>
                <a:gd name="T43" fmla="*/ 322 h 331"/>
                <a:gd name="T44" fmla="*/ 5 w 150"/>
                <a:gd name="T45" fmla="*/ 326 h 331"/>
                <a:gd name="T46" fmla="*/ 10 w 150"/>
                <a:gd name="T47" fmla="*/ 330 h 331"/>
                <a:gd name="T48" fmla="*/ 15 w 150"/>
                <a:gd name="T49" fmla="*/ 331 h 331"/>
                <a:gd name="T50" fmla="*/ 60 w 150"/>
                <a:gd name="T51" fmla="*/ 331 h 331"/>
                <a:gd name="T52" fmla="*/ 66 w 150"/>
                <a:gd name="T53" fmla="*/ 331 h 331"/>
                <a:gd name="T54" fmla="*/ 71 w 150"/>
                <a:gd name="T55" fmla="*/ 330 h 331"/>
                <a:gd name="T56" fmla="*/ 77 w 150"/>
                <a:gd name="T57" fmla="*/ 329 h 331"/>
                <a:gd name="T58" fmla="*/ 82 w 150"/>
                <a:gd name="T59" fmla="*/ 326 h 331"/>
                <a:gd name="T60" fmla="*/ 93 w 150"/>
                <a:gd name="T61" fmla="*/ 320 h 331"/>
                <a:gd name="T62" fmla="*/ 102 w 150"/>
                <a:gd name="T63" fmla="*/ 312 h 331"/>
                <a:gd name="T64" fmla="*/ 109 w 150"/>
                <a:gd name="T65" fmla="*/ 303 h 331"/>
                <a:gd name="T66" fmla="*/ 115 w 150"/>
                <a:gd name="T67" fmla="*/ 293 h 331"/>
                <a:gd name="T68" fmla="*/ 117 w 150"/>
                <a:gd name="T69" fmla="*/ 287 h 331"/>
                <a:gd name="T70" fmla="*/ 120 w 150"/>
                <a:gd name="T71" fmla="*/ 282 h 331"/>
                <a:gd name="T72" fmla="*/ 120 w 150"/>
                <a:gd name="T73" fmla="*/ 276 h 331"/>
                <a:gd name="T74" fmla="*/ 121 w 150"/>
                <a:gd name="T75" fmla="*/ 271 h 331"/>
                <a:gd name="T76" fmla="*/ 121 w 150"/>
                <a:gd name="T77" fmla="*/ 181 h 331"/>
                <a:gd name="T78" fmla="*/ 136 w 150"/>
                <a:gd name="T79" fmla="*/ 181 h 331"/>
                <a:gd name="T80" fmla="*/ 142 w 150"/>
                <a:gd name="T81" fmla="*/ 180 h 331"/>
                <a:gd name="T82" fmla="*/ 147 w 150"/>
                <a:gd name="T83" fmla="*/ 176 h 331"/>
                <a:gd name="T84" fmla="*/ 149 w 150"/>
                <a:gd name="T85" fmla="*/ 171 h 331"/>
                <a:gd name="T86" fmla="*/ 150 w 150"/>
                <a:gd name="T87" fmla="*/ 166 h 331"/>
                <a:gd name="T88" fmla="*/ 149 w 150"/>
                <a:gd name="T89" fmla="*/ 160 h 331"/>
                <a:gd name="T90" fmla="*/ 147 w 150"/>
                <a:gd name="T91" fmla="*/ 155 h 331"/>
                <a:gd name="T92" fmla="*/ 142 w 150"/>
                <a:gd name="T93" fmla="*/ 152 h 331"/>
                <a:gd name="T94" fmla="*/ 136 w 150"/>
                <a:gd name="T95" fmla="*/ 15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0" h="331">
                  <a:moveTo>
                    <a:pt x="136" y="151"/>
                  </a:moveTo>
                  <a:lnTo>
                    <a:pt x="121" y="151"/>
                  </a:lnTo>
                  <a:lnTo>
                    <a:pt x="121" y="60"/>
                  </a:lnTo>
                  <a:lnTo>
                    <a:pt x="120" y="55"/>
                  </a:lnTo>
                  <a:lnTo>
                    <a:pt x="120" y="49"/>
                  </a:lnTo>
                  <a:lnTo>
                    <a:pt x="117" y="44"/>
                  </a:lnTo>
                  <a:lnTo>
                    <a:pt x="115" y="38"/>
                  </a:lnTo>
                  <a:lnTo>
                    <a:pt x="109" y="28"/>
                  </a:lnTo>
                  <a:lnTo>
                    <a:pt x="102" y="20"/>
                  </a:lnTo>
                  <a:lnTo>
                    <a:pt x="93" y="11"/>
                  </a:lnTo>
                  <a:lnTo>
                    <a:pt x="82" y="5"/>
                  </a:lnTo>
                  <a:lnTo>
                    <a:pt x="77" y="4"/>
                  </a:lnTo>
                  <a:lnTo>
                    <a:pt x="71" y="2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317"/>
                  </a:lnTo>
                  <a:lnTo>
                    <a:pt x="1" y="322"/>
                  </a:lnTo>
                  <a:lnTo>
                    <a:pt x="5" y="326"/>
                  </a:lnTo>
                  <a:lnTo>
                    <a:pt x="10" y="330"/>
                  </a:lnTo>
                  <a:lnTo>
                    <a:pt x="15" y="331"/>
                  </a:lnTo>
                  <a:lnTo>
                    <a:pt x="60" y="331"/>
                  </a:lnTo>
                  <a:lnTo>
                    <a:pt x="66" y="331"/>
                  </a:lnTo>
                  <a:lnTo>
                    <a:pt x="71" y="330"/>
                  </a:lnTo>
                  <a:lnTo>
                    <a:pt x="77" y="329"/>
                  </a:lnTo>
                  <a:lnTo>
                    <a:pt x="82" y="326"/>
                  </a:lnTo>
                  <a:lnTo>
                    <a:pt x="93" y="320"/>
                  </a:lnTo>
                  <a:lnTo>
                    <a:pt x="102" y="312"/>
                  </a:lnTo>
                  <a:lnTo>
                    <a:pt x="109" y="303"/>
                  </a:lnTo>
                  <a:lnTo>
                    <a:pt x="115" y="293"/>
                  </a:lnTo>
                  <a:lnTo>
                    <a:pt x="117" y="287"/>
                  </a:lnTo>
                  <a:lnTo>
                    <a:pt x="120" y="282"/>
                  </a:lnTo>
                  <a:lnTo>
                    <a:pt x="120" y="276"/>
                  </a:lnTo>
                  <a:lnTo>
                    <a:pt x="121" y="271"/>
                  </a:lnTo>
                  <a:lnTo>
                    <a:pt x="121" y="181"/>
                  </a:lnTo>
                  <a:lnTo>
                    <a:pt x="136" y="181"/>
                  </a:lnTo>
                  <a:lnTo>
                    <a:pt x="142" y="180"/>
                  </a:lnTo>
                  <a:lnTo>
                    <a:pt x="147" y="176"/>
                  </a:lnTo>
                  <a:lnTo>
                    <a:pt x="149" y="171"/>
                  </a:lnTo>
                  <a:lnTo>
                    <a:pt x="150" y="166"/>
                  </a:lnTo>
                  <a:lnTo>
                    <a:pt x="149" y="160"/>
                  </a:lnTo>
                  <a:lnTo>
                    <a:pt x="147" y="155"/>
                  </a:lnTo>
                  <a:lnTo>
                    <a:pt x="142" y="152"/>
                  </a:lnTo>
                  <a:lnTo>
                    <a:pt x="136" y="151"/>
                  </a:lnTo>
                  <a:close/>
                </a:path>
              </a:pathLst>
            </a:custGeom>
            <a:solidFill>
              <a:srgbClr val="FCC23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3C0A980-0929-44F1-803D-47A15F4AEB6B}"/>
              </a:ext>
            </a:extLst>
          </p:cNvPr>
          <p:cNvSpPr/>
          <p:nvPr/>
        </p:nvSpPr>
        <p:spPr>
          <a:xfrm>
            <a:off x="1714520" y="1669536"/>
            <a:ext cx="1442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b="1" dirty="0"/>
              <a:t>STRENGTH 01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3E5C567-18F7-4A63-A17D-B8C4FF9BCA41}"/>
              </a:ext>
            </a:extLst>
          </p:cNvPr>
          <p:cNvSpPr txBox="1"/>
          <p:nvPr/>
        </p:nvSpPr>
        <p:spPr>
          <a:xfrm>
            <a:off x="1099458" y="3657538"/>
            <a:ext cx="2672442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, </a:t>
            </a:r>
            <a:r>
              <a:rPr lang="en-US" sz="1400" dirty="0" err="1"/>
              <a:t>sed</a:t>
            </a:r>
            <a:r>
              <a:rPr lang="en-US" sz="1400" dirty="0"/>
              <a:t> do </a:t>
            </a:r>
            <a:r>
              <a:rPr lang="en-US" sz="1400" dirty="0" err="1"/>
              <a:t>eiusmod</a:t>
            </a:r>
            <a:r>
              <a:rPr lang="en-US" sz="1400" dirty="0"/>
              <a:t> </a:t>
            </a:r>
            <a:r>
              <a:rPr lang="en-US" sz="1400" dirty="0" err="1"/>
              <a:t>tempor</a:t>
            </a:r>
            <a:r>
              <a:rPr lang="en-US" sz="1400" dirty="0"/>
              <a:t> </a:t>
            </a:r>
            <a:r>
              <a:rPr lang="en-US" sz="1400" dirty="0" err="1"/>
              <a:t>incididunt</a:t>
            </a:r>
            <a:r>
              <a:rPr lang="en-US" sz="1400" dirty="0"/>
              <a:t>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labore</a:t>
            </a:r>
            <a:r>
              <a:rPr lang="en-US" sz="1400" dirty="0"/>
              <a:t> et dolore magna </a:t>
            </a:r>
            <a:r>
              <a:rPr lang="en-US" sz="1400" dirty="0" err="1"/>
              <a:t>aliqua</a:t>
            </a:r>
            <a:r>
              <a:rPr lang="en-US" sz="1400" dirty="0"/>
              <a:t>. Ut </a:t>
            </a:r>
            <a:r>
              <a:rPr lang="en-US" sz="1400" dirty="0" err="1"/>
              <a:t>enim</a:t>
            </a:r>
            <a:r>
              <a:rPr lang="en-US" sz="1400" dirty="0"/>
              <a:t> ad minim </a:t>
            </a:r>
            <a:r>
              <a:rPr lang="en-US" sz="1400" dirty="0" err="1"/>
              <a:t>veniam</a:t>
            </a:r>
            <a:r>
              <a:rPr lang="en-US" sz="1400" dirty="0"/>
              <a:t>, </a:t>
            </a:r>
            <a:r>
              <a:rPr lang="en-US" sz="1400" dirty="0" err="1"/>
              <a:t>quis</a:t>
            </a:r>
            <a:r>
              <a:rPr lang="en-US" sz="1400" dirty="0"/>
              <a:t> </a:t>
            </a:r>
            <a:r>
              <a:rPr lang="en-US" sz="1400" dirty="0" err="1"/>
              <a:t>nostrud</a:t>
            </a:r>
            <a:r>
              <a:rPr lang="en-US" sz="1400" dirty="0"/>
              <a:t> exercitation </a:t>
            </a:r>
            <a:r>
              <a:rPr lang="en-US" sz="1400" dirty="0" err="1"/>
              <a:t>ullamco</a:t>
            </a:r>
            <a:r>
              <a:rPr lang="en-US" sz="1400" dirty="0"/>
              <a:t> </a:t>
            </a:r>
            <a:r>
              <a:rPr lang="en-US" sz="1400" dirty="0" err="1"/>
              <a:t>laboris</a:t>
            </a:r>
            <a:r>
              <a:rPr lang="en-US" sz="1400" dirty="0"/>
              <a:t> nisi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aliquip</a:t>
            </a:r>
            <a:r>
              <a:rPr lang="en-US" sz="1400" dirty="0"/>
              <a:t> ex </a:t>
            </a:r>
            <a:r>
              <a:rPr lang="en-US" sz="1400" dirty="0" err="1"/>
              <a:t>ea</a:t>
            </a:r>
            <a:r>
              <a:rPr lang="en-US" sz="1400" dirty="0"/>
              <a:t> </a:t>
            </a:r>
            <a:r>
              <a:rPr lang="en-US" sz="1400" dirty="0" err="1"/>
              <a:t>commodo</a:t>
            </a:r>
            <a:r>
              <a:rPr lang="en-US" sz="1400" dirty="0"/>
              <a:t> </a:t>
            </a:r>
            <a:r>
              <a:rPr lang="en-US" sz="1400" dirty="0" err="1"/>
              <a:t>consequat</a:t>
            </a:r>
            <a:r>
              <a:rPr lang="en-US" sz="1400" dirty="0"/>
              <a:t>.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7B367B1A-F494-4F2F-B4C8-4F12B2249810}"/>
              </a:ext>
            </a:extLst>
          </p:cNvPr>
          <p:cNvGrpSpPr/>
          <p:nvPr/>
        </p:nvGrpSpPr>
        <p:grpSpPr>
          <a:xfrm>
            <a:off x="5463769" y="2349039"/>
            <a:ext cx="1264462" cy="998327"/>
            <a:chOff x="2215569" y="2521450"/>
            <a:chExt cx="1264462" cy="998327"/>
          </a:xfrm>
        </p:grpSpPr>
        <p:sp>
          <p:nvSpPr>
            <p:cNvPr id="38" name="Freeform 2072">
              <a:extLst>
                <a:ext uri="{FF2B5EF4-FFF2-40B4-BE49-F238E27FC236}">
                  <a16:creationId xmlns:a16="http://schemas.microsoft.com/office/drawing/2014/main" xmlns="" id="{60B2EB73-2CF2-4CBF-BC14-44B66CD0D509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2346813" y="2390206"/>
              <a:ext cx="226034" cy="488522"/>
            </a:xfrm>
            <a:custGeom>
              <a:avLst/>
              <a:gdLst>
                <a:gd name="T0" fmla="*/ 135 w 151"/>
                <a:gd name="T1" fmla="*/ 0 h 331"/>
                <a:gd name="T2" fmla="*/ 90 w 151"/>
                <a:gd name="T3" fmla="*/ 0 h 331"/>
                <a:gd name="T4" fmla="*/ 85 w 151"/>
                <a:gd name="T5" fmla="*/ 0 h 331"/>
                <a:gd name="T6" fmla="*/ 79 w 151"/>
                <a:gd name="T7" fmla="*/ 2 h 331"/>
                <a:gd name="T8" fmla="*/ 74 w 151"/>
                <a:gd name="T9" fmla="*/ 4 h 331"/>
                <a:gd name="T10" fmla="*/ 68 w 151"/>
                <a:gd name="T11" fmla="*/ 5 h 331"/>
                <a:gd name="T12" fmla="*/ 58 w 151"/>
                <a:gd name="T13" fmla="*/ 11 h 331"/>
                <a:gd name="T14" fmla="*/ 50 w 151"/>
                <a:gd name="T15" fmla="*/ 20 h 331"/>
                <a:gd name="T16" fmla="*/ 41 w 151"/>
                <a:gd name="T17" fmla="*/ 28 h 331"/>
                <a:gd name="T18" fmla="*/ 35 w 151"/>
                <a:gd name="T19" fmla="*/ 39 h 331"/>
                <a:gd name="T20" fmla="*/ 34 w 151"/>
                <a:gd name="T21" fmla="*/ 44 h 331"/>
                <a:gd name="T22" fmla="*/ 32 w 151"/>
                <a:gd name="T23" fmla="*/ 49 h 331"/>
                <a:gd name="T24" fmla="*/ 30 w 151"/>
                <a:gd name="T25" fmla="*/ 55 h 331"/>
                <a:gd name="T26" fmla="*/ 30 w 151"/>
                <a:gd name="T27" fmla="*/ 60 h 331"/>
                <a:gd name="T28" fmla="*/ 30 w 151"/>
                <a:gd name="T29" fmla="*/ 151 h 331"/>
                <a:gd name="T30" fmla="*/ 16 w 151"/>
                <a:gd name="T31" fmla="*/ 151 h 331"/>
                <a:gd name="T32" fmla="*/ 10 w 151"/>
                <a:gd name="T33" fmla="*/ 152 h 331"/>
                <a:gd name="T34" fmla="*/ 5 w 151"/>
                <a:gd name="T35" fmla="*/ 155 h 331"/>
                <a:gd name="T36" fmla="*/ 1 w 151"/>
                <a:gd name="T37" fmla="*/ 160 h 331"/>
                <a:gd name="T38" fmla="*/ 0 w 151"/>
                <a:gd name="T39" fmla="*/ 166 h 331"/>
                <a:gd name="T40" fmla="*/ 1 w 151"/>
                <a:gd name="T41" fmla="*/ 171 h 331"/>
                <a:gd name="T42" fmla="*/ 5 w 151"/>
                <a:gd name="T43" fmla="*/ 176 h 331"/>
                <a:gd name="T44" fmla="*/ 10 w 151"/>
                <a:gd name="T45" fmla="*/ 180 h 331"/>
                <a:gd name="T46" fmla="*/ 16 w 151"/>
                <a:gd name="T47" fmla="*/ 181 h 331"/>
                <a:gd name="T48" fmla="*/ 30 w 151"/>
                <a:gd name="T49" fmla="*/ 181 h 331"/>
                <a:gd name="T50" fmla="*/ 30 w 151"/>
                <a:gd name="T51" fmla="*/ 271 h 331"/>
                <a:gd name="T52" fmla="*/ 30 w 151"/>
                <a:gd name="T53" fmla="*/ 276 h 331"/>
                <a:gd name="T54" fmla="*/ 32 w 151"/>
                <a:gd name="T55" fmla="*/ 282 h 331"/>
                <a:gd name="T56" fmla="*/ 34 w 151"/>
                <a:gd name="T57" fmla="*/ 287 h 331"/>
                <a:gd name="T58" fmla="*/ 35 w 151"/>
                <a:gd name="T59" fmla="*/ 293 h 331"/>
                <a:gd name="T60" fmla="*/ 41 w 151"/>
                <a:gd name="T61" fmla="*/ 303 h 331"/>
                <a:gd name="T62" fmla="*/ 50 w 151"/>
                <a:gd name="T63" fmla="*/ 312 h 331"/>
                <a:gd name="T64" fmla="*/ 58 w 151"/>
                <a:gd name="T65" fmla="*/ 320 h 331"/>
                <a:gd name="T66" fmla="*/ 68 w 151"/>
                <a:gd name="T67" fmla="*/ 326 h 331"/>
                <a:gd name="T68" fmla="*/ 74 w 151"/>
                <a:gd name="T69" fmla="*/ 329 h 331"/>
                <a:gd name="T70" fmla="*/ 79 w 151"/>
                <a:gd name="T71" fmla="*/ 330 h 331"/>
                <a:gd name="T72" fmla="*/ 85 w 151"/>
                <a:gd name="T73" fmla="*/ 331 h 331"/>
                <a:gd name="T74" fmla="*/ 90 w 151"/>
                <a:gd name="T75" fmla="*/ 331 h 331"/>
                <a:gd name="T76" fmla="*/ 135 w 151"/>
                <a:gd name="T77" fmla="*/ 331 h 331"/>
                <a:gd name="T78" fmla="*/ 141 w 151"/>
                <a:gd name="T79" fmla="*/ 330 h 331"/>
                <a:gd name="T80" fmla="*/ 146 w 151"/>
                <a:gd name="T81" fmla="*/ 326 h 331"/>
                <a:gd name="T82" fmla="*/ 150 w 151"/>
                <a:gd name="T83" fmla="*/ 322 h 331"/>
                <a:gd name="T84" fmla="*/ 151 w 151"/>
                <a:gd name="T85" fmla="*/ 317 h 331"/>
                <a:gd name="T86" fmla="*/ 151 w 151"/>
                <a:gd name="T87" fmla="*/ 15 h 331"/>
                <a:gd name="T88" fmla="*/ 150 w 151"/>
                <a:gd name="T89" fmla="*/ 10 h 331"/>
                <a:gd name="T90" fmla="*/ 146 w 151"/>
                <a:gd name="T91" fmla="*/ 5 h 331"/>
                <a:gd name="T92" fmla="*/ 141 w 151"/>
                <a:gd name="T93" fmla="*/ 2 h 331"/>
                <a:gd name="T94" fmla="*/ 135 w 151"/>
                <a:gd name="T95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1" h="331">
                  <a:moveTo>
                    <a:pt x="135" y="0"/>
                  </a:moveTo>
                  <a:lnTo>
                    <a:pt x="90" y="0"/>
                  </a:lnTo>
                  <a:lnTo>
                    <a:pt x="85" y="0"/>
                  </a:lnTo>
                  <a:lnTo>
                    <a:pt x="79" y="2"/>
                  </a:lnTo>
                  <a:lnTo>
                    <a:pt x="74" y="4"/>
                  </a:lnTo>
                  <a:lnTo>
                    <a:pt x="68" y="5"/>
                  </a:lnTo>
                  <a:lnTo>
                    <a:pt x="58" y="11"/>
                  </a:lnTo>
                  <a:lnTo>
                    <a:pt x="50" y="20"/>
                  </a:lnTo>
                  <a:lnTo>
                    <a:pt x="41" y="28"/>
                  </a:lnTo>
                  <a:lnTo>
                    <a:pt x="35" y="39"/>
                  </a:lnTo>
                  <a:lnTo>
                    <a:pt x="34" y="44"/>
                  </a:lnTo>
                  <a:lnTo>
                    <a:pt x="32" y="49"/>
                  </a:lnTo>
                  <a:lnTo>
                    <a:pt x="30" y="55"/>
                  </a:lnTo>
                  <a:lnTo>
                    <a:pt x="30" y="60"/>
                  </a:lnTo>
                  <a:lnTo>
                    <a:pt x="30" y="151"/>
                  </a:lnTo>
                  <a:lnTo>
                    <a:pt x="16" y="151"/>
                  </a:lnTo>
                  <a:lnTo>
                    <a:pt x="10" y="152"/>
                  </a:lnTo>
                  <a:lnTo>
                    <a:pt x="5" y="155"/>
                  </a:lnTo>
                  <a:lnTo>
                    <a:pt x="1" y="160"/>
                  </a:lnTo>
                  <a:lnTo>
                    <a:pt x="0" y="166"/>
                  </a:lnTo>
                  <a:lnTo>
                    <a:pt x="1" y="171"/>
                  </a:lnTo>
                  <a:lnTo>
                    <a:pt x="5" y="176"/>
                  </a:lnTo>
                  <a:lnTo>
                    <a:pt x="10" y="180"/>
                  </a:lnTo>
                  <a:lnTo>
                    <a:pt x="16" y="181"/>
                  </a:lnTo>
                  <a:lnTo>
                    <a:pt x="30" y="181"/>
                  </a:lnTo>
                  <a:lnTo>
                    <a:pt x="30" y="271"/>
                  </a:lnTo>
                  <a:lnTo>
                    <a:pt x="30" y="276"/>
                  </a:lnTo>
                  <a:lnTo>
                    <a:pt x="32" y="282"/>
                  </a:lnTo>
                  <a:lnTo>
                    <a:pt x="34" y="287"/>
                  </a:lnTo>
                  <a:lnTo>
                    <a:pt x="35" y="293"/>
                  </a:lnTo>
                  <a:lnTo>
                    <a:pt x="41" y="303"/>
                  </a:lnTo>
                  <a:lnTo>
                    <a:pt x="50" y="312"/>
                  </a:lnTo>
                  <a:lnTo>
                    <a:pt x="58" y="320"/>
                  </a:lnTo>
                  <a:lnTo>
                    <a:pt x="68" y="326"/>
                  </a:lnTo>
                  <a:lnTo>
                    <a:pt x="74" y="329"/>
                  </a:lnTo>
                  <a:lnTo>
                    <a:pt x="79" y="330"/>
                  </a:lnTo>
                  <a:lnTo>
                    <a:pt x="85" y="331"/>
                  </a:lnTo>
                  <a:lnTo>
                    <a:pt x="90" y="331"/>
                  </a:lnTo>
                  <a:lnTo>
                    <a:pt x="135" y="331"/>
                  </a:lnTo>
                  <a:lnTo>
                    <a:pt x="141" y="330"/>
                  </a:lnTo>
                  <a:lnTo>
                    <a:pt x="146" y="326"/>
                  </a:lnTo>
                  <a:lnTo>
                    <a:pt x="150" y="322"/>
                  </a:lnTo>
                  <a:lnTo>
                    <a:pt x="151" y="317"/>
                  </a:lnTo>
                  <a:lnTo>
                    <a:pt x="151" y="15"/>
                  </a:lnTo>
                  <a:lnTo>
                    <a:pt x="150" y="10"/>
                  </a:lnTo>
                  <a:lnTo>
                    <a:pt x="146" y="5"/>
                  </a:lnTo>
                  <a:lnTo>
                    <a:pt x="141" y="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9" name="Freeform 2073">
              <a:extLst>
                <a:ext uri="{FF2B5EF4-FFF2-40B4-BE49-F238E27FC236}">
                  <a16:creationId xmlns:a16="http://schemas.microsoft.com/office/drawing/2014/main" xmlns="" id="{8D29E170-954C-4E6D-9BE4-2B17E1765406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2455355" y="2648220"/>
              <a:ext cx="787466" cy="751010"/>
            </a:xfrm>
            <a:custGeom>
              <a:avLst/>
              <a:gdLst>
                <a:gd name="T0" fmla="*/ 421 w 542"/>
                <a:gd name="T1" fmla="*/ 0 h 512"/>
                <a:gd name="T2" fmla="*/ 395 w 542"/>
                <a:gd name="T3" fmla="*/ 4 h 512"/>
                <a:gd name="T4" fmla="*/ 386 w 542"/>
                <a:gd name="T5" fmla="*/ 10 h 512"/>
                <a:gd name="T6" fmla="*/ 377 w 542"/>
                <a:gd name="T7" fmla="*/ 16 h 512"/>
                <a:gd name="T8" fmla="*/ 370 w 542"/>
                <a:gd name="T9" fmla="*/ 24 h 512"/>
                <a:gd name="T10" fmla="*/ 365 w 542"/>
                <a:gd name="T11" fmla="*/ 35 h 512"/>
                <a:gd name="T12" fmla="*/ 361 w 542"/>
                <a:gd name="T13" fmla="*/ 60 h 512"/>
                <a:gd name="T14" fmla="*/ 180 w 542"/>
                <a:gd name="T15" fmla="*/ 241 h 512"/>
                <a:gd name="T16" fmla="*/ 179 w 542"/>
                <a:gd name="T17" fmla="*/ 46 h 512"/>
                <a:gd name="T18" fmla="*/ 174 w 542"/>
                <a:gd name="T19" fmla="*/ 29 h 512"/>
                <a:gd name="T20" fmla="*/ 168 w 542"/>
                <a:gd name="T21" fmla="*/ 20 h 512"/>
                <a:gd name="T22" fmla="*/ 161 w 542"/>
                <a:gd name="T23" fmla="*/ 12 h 512"/>
                <a:gd name="T24" fmla="*/ 151 w 542"/>
                <a:gd name="T25" fmla="*/ 6 h 512"/>
                <a:gd name="T26" fmla="*/ 134 w 542"/>
                <a:gd name="T27" fmla="*/ 1 h 512"/>
                <a:gd name="T28" fmla="*/ 59 w 542"/>
                <a:gd name="T29" fmla="*/ 0 h 512"/>
                <a:gd name="T30" fmla="*/ 35 w 542"/>
                <a:gd name="T31" fmla="*/ 4 h 512"/>
                <a:gd name="T32" fmla="*/ 24 w 542"/>
                <a:gd name="T33" fmla="*/ 10 h 512"/>
                <a:gd name="T34" fmla="*/ 15 w 542"/>
                <a:gd name="T35" fmla="*/ 16 h 512"/>
                <a:gd name="T36" fmla="*/ 9 w 542"/>
                <a:gd name="T37" fmla="*/ 24 h 512"/>
                <a:gd name="T38" fmla="*/ 3 w 542"/>
                <a:gd name="T39" fmla="*/ 35 h 512"/>
                <a:gd name="T40" fmla="*/ 0 w 542"/>
                <a:gd name="T41" fmla="*/ 60 h 512"/>
                <a:gd name="T42" fmla="*/ 1 w 542"/>
                <a:gd name="T43" fmla="*/ 465 h 512"/>
                <a:gd name="T44" fmla="*/ 6 w 542"/>
                <a:gd name="T45" fmla="*/ 482 h 512"/>
                <a:gd name="T46" fmla="*/ 12 w 542"/>
                <a:gd name="T47" fmla="*/ 492 h 512"/>
                <a:gd name="T48" fmla="*/ 19 w 542"/>
                <a:gd name="T49" fmla="*/ 499 h 512"/>
                <a:gd name="T50" fmla="*/ 29 w 542"/>
                <a:gd name="T51" fmla="*/ 506 h 512"/>
                <a:gd name="T52" fmla="*/ 46 w 542"/>
                <a:gd name="T53" fmla="*/ 510 h 512"/>
                <a:gd name="T54" fmla="*/ 120 w 542"/>
                <a:gd name="T55" fmla="*/ 512 h 512"/>
                <a:gd name="T56" fmla="*/ 146 w 542"/>
                <a:gd name="T57" fmla="*/ 508 h 512"/>
                <a:gd name="T58" fmla="*/ 156 w 542"/>
                <a:gd name="T59" fmla="*/ 503 h 512"/>
                <a:gd name="T60" fmla="*/ 164 w 542"/>
                <a:gd name="T61" fmla="*/ 496 h 512"/>
                <a:gd name="T62" fmla="*/ 172 w 542"/>
                <a:gd name="T63" fmla="*/ 487 h 512"/>
                <a:gd name="T64" fmla="*/ 177 w 542"/>
                <a:gd name="T65" fmla="*/ 477 h 512"/>
                <a:gd name="T66" fmla="*/ 180 w 542"/>
                <a:gd name="T67" fmla="*/ 452 h 512"/>
                <a:gd name="T68" fmla="*/ 361 w 542"/>
                <a:gd name="T69" fmla="*/ 271 h 512"/>
                <a:gd name="T70" fmla="*/ 362 w 542"/>
                <a:gd name="T71" fmla="*/ 465 h 512"/>
                <a:gd name="T72" fmla="*/ 367 w 542"/>
                <a:gd name="T73" fmla="*/ 482 h 512"/>
                <a:gd name="T74" fmla="*/ 373 w 542"/>
                <a:gd name="T75" fmla="*/ 492 h 512"/>
                <a:gd name="T76" fmla="*/ 381 w 542"/>
                <a:gd name="T77" fmla="*/ 499 h 512"/>
                <a:gd name="T78" fmla="*/ 390 w 542"/>
                <a:gd name="T79" fmla="*/ 506 h 512"/>
                <a:gd name="T80" fmla="*/ 408 w 542"/>
                <a:gd name="T81" fmla="*/ 510 h 512"/>
                <a:gd name="T82" fmla="*/ 481 w 542"/>
                <a:gd name="T83" fmla="*/ 512 h 512"/>
                <a:gd name="T84" fmla="*/ 506 w 542"/>
                <a:gd name="T85" fmla="*/ 508 h 512"/>
                <a:gd name="T86" fmla="*/ 517 w 542"/>
                <a:gd name="T87" fmla="*/ 503 h 512"/>
                <a:gd name="T88" fmla="*/ 526 w 542"/>
                <a:gd name="T89" fmla="*/ 496 h 512"/>
                <a:gd name="T90" fmla="*/ 532 w 542"/>
                <a:gd name="T91" fmla="*/ 487 h 512"/>
                <a:gd name="T92" fmla="*/ 537 w 542"/>
                <a:gd name="T93" fmla="*/ 477 h 512"/>
                <a:gd name="T94" fmla="*/ 542 w 542"/>
                <a:gd name="T95" fmla="*/ 452 h 512"/>
                <a:gd name="T96" fmla="*/ 541 w 542"/>
                <a:gd name="T97" fmla="*/ 46 h 512"/>
                <a:gd name="T98" fmla="*/ 535 w 542"/>
                <a:gd name="T99" fmla="*/ 29 h 512"/>
                <a:gd name="T100" fmla="*/ 530 w 542"/>
                <a:gd name="T101" fmla="*/ 20 h 512"/>
                <a:gd name="T102" fmla="*/ 521 w 542"/>
                <a:gd name="T103" fmla="*/ 12 h 512"/>
                <a:gd name="T104" fmla="*/ 513 w 542"/>
                <a:gd name="T105" fmla="*/ 6 h 512"/>
                <a:gd name="T106" fmla="*/ 494 w 542"/>
                <a:gd name="T107" fmla="*/ 1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42" h="512">
                  <a:moveTo>
                    <a:pt x="481" y="0"/>
                  </a:moveTo>
                  <a:lnTo>
                    <a:pt x="421" y="0"/>
                  </a:lnTo>
                  <a:lnTo>
                    <a:pt x="408" y="1"/>
                  </a:lnTo>
                  <a:lnTo>
                    <a:pt x="395" y="4"/>
                  </a:lnTo>
                  <a:lnTo>
                    <a:pt x="390" y="6"/>
                  </a:lnTo>
                  <a:lnTo>
                    <a:pt x="386" y="10"/>
                  </a:lnTo>
                  <a:lnTo>
                    <a:pt x="381" y="12"/>
                  </a:lnTo>
                  <a:lnTo>
                    <a:pt x="377" y="16"/>
                  </a:lnTo>
                  <a:lnTo>
                    <a:pt x="373" y="20"/>
                  </a:lnTo>
                  <a:lnTo>
                    <a:pt x="370" y="24"/>
                  </a:lnTo>
                  <a:lnTo>
                    <a:pt x="367" y="29"/>
                  </a:lnTo>
                  <a:lnTo>
                    <a:pt x="365" y="35"/>
                  </a:lnTo>
                  <a:lnTo>
                    <a:pt x="362" y="46"/>
                  </a:lnTo>
                  <a:lnTo>
                    <a:pt x="361" y="60"/>
                  </a:lnTo>
                  <a:lnTo>
                    <a:pt x="361" y="241"/>
                  </a:lnTo>
                  <a:lnTo>
                    <a:pt x="180" y="241"/>
                  </a:lnTo>
                  <a:lnTo>
                    <a:pt x="180" y="60"/>
                  </a:lnTo>
                  <a:lnTo>
                    <a:pt x="179" y="46"/>
                  </a:lnTo>
                  <a:lnTo>
                    <a:pt x="177" y="35"/>
                  </a:lnTo>
                  <a:lnTo>
                    <a:pt x="174" y="29"/>
                  </a:lnTo>
                  <a:lnTo>
                    <a:pt x="172" y="24"/>
                  </a:lnTo>
                  <a:lnTo>
                    <a:pt x="168" y="20"/>
                  </a:lnTo>
                  <a:lnTo>
                    <a:pt x="164" y="16"/>
                  </a:lnTo>
                  <a:lnTo>
                    <a:pt x="161" y="12"/>
                  </a:lnTo>
                  <a:lnTo>
                    <a:pt x="156" y="10"/>
                  </a:lnTo>
                  <a:lnTo>
                    <a:pt x="151" y="6"/>
                  </a:lnTo>
                  <a:lnTo>
                    <a:pt x="146" y="4"/>
                  </a:lnTo>
                  <a:lnTo>
                    <a:pt x="134" y="1"/>
                  </a:lnTo>
                  <a:lnTo>
                    <a:pt x="120" y="0"/>
                  </a:lnTo>
                  <a:lnTo>
                    <a:pt x="59" y="0"/>
                  </a:lnTo>
                  <a:lnTo>
                    <a:pt x="46" y="1"/>
                  </a:lnTo>
                  <a:lnTo>
                    <a:pt x="35" y="4"/>
                  </a:lnTo>
                  <a:lnTo>
                    <a:pt x="29" y="6"/>
                  </a:lnTo>
                  <a:lnTo>
                    <a:pt x="24" y="10"/>
                  </a:lnTo>
                  <a:lnTo>
                    <a:pt x="19" y="12"/>
                  </a:lnTo>
                  <a:lnTo>
                    <a:pt x="15" y="16"/>
                  </a:lnTo>
                  <a:lnTo>
                    <a:pt x="12" y="20"/>
                  </a:lnTo>
                  <a:lnTo>
                    <a:pt x="9" y="24"/>
                  </a:lnTo>
                  <a:lnTo>
                    <a:pt x="6" y="29"/>
                  </a:lnTo>
                  <a:lnTo>
                    <a:pt x="3" y="35"/>
                  </a:lnTo>
                  <a:lnTo>
                    <a:pt x="1" y="46"/>
                  </a:lnTo>
                  <a:lnTo>
                    <a:pt x="0" y="60"/>
                  </a:lnTo>
                  <a:lnTo>
                    <a:pt x="0" y="452"/>
                  </a:lnTo>
                  <a:lnTo>
                    <a:pt x="1" y="465"/>
                  </a:lnTo>
                  <a:lnTo>
                    <a:pt x="3" y="477"/>
                  </a:lnTo>
                  <a:lnTo>
                    <a:pt x="6" y="482"/>
                  </a:lnTo>
                  <a:lnTo>
                    <a:pt x="9" y="487"/>
                  </a:lnTo>
                  <a:lnTo>
                    <a:pt x="12" y="492"/>
                  </a:lnTo>
                  <a:lnTo>
                    <a:pt x="15" y="496"/>
                  </a:lnTo>
                  <a:lnTo>
                    <a:pt x="19" y="499"/>
                  </a:lnTo>
                  <a:lnTo>
                    <a:pt x="24" y="503"/>
                  </a:lnTo>
                  <a:lnTo>
                    <a:pt x="29" y="506"/>
                  </a:lnTo>
                  <a:lnTo>
                    <a:pt x="35" y="508"/>
                  </a:lnTo>
                  <a:lnTo>
                    <a:pt x="46" y="510"/>
                  </a:lnTo>
                  <a:lnTo>
                    <a:pt x="59" y="512"/>
                  </a:lnTo>
                  <a:lnTo>
                    <a:pt x="120" y="512"/>
                  </a:lnTo>
                  <a:lnTo>
                    <a:pt x="134" y="510"/>
                  </a:lnTo>
                  <a:lnTo>
                    <a:pt x="146" y="508"/>
                  </a:lnTo>
                  <a:lnTo>
                    <a:pt x="151" y="506"/>
                  </a:lnTo>
                  <a:lnTo>
                    <a:pt x="156" y="503"/>
                  </a:lnTo>
                  <a:lnTo>
                    <a:pt x="161" y="499"/>
                  </a:lnTo>
                  <a:lnTo>
                    <a:pt x="164" y="496"/>
                  </a:lnTo>
                  <a:lnTo>
                    <a:pt x="168" y="492"/>
                  </a:lnTo>
                  <a:lnTo>
                    <a:pt x="172" y="487"/>
                  </a:lnTo>
                  <a:lnTo>
                    <a:pt x="174" y="482"/>
                  </a:lnTo>
                  <a:lnTo>
                    <a:pt x="177" y="477"/>
                  </a:lnTo>
                  <a:lnTo>
                    <a:pt x="179" y="465"/>
                  </a:lnTo>
                  <a:lnTo>
                    <a:pt x="180" y="452"/>
                  </a:lnTo>
                  <a:lnTo>
                    <a:pt x="180" y="271"/>
                  </a:lnTo>
                  <a:lnTo>
                    <a:pt x="361" y="271"/>
                  </a:lnTo>
                  <a:lnTo>
                    <a:pt x="361" y="452"/>
                  </a:lnTo>
                  <a:lnTo>
                    <a:pt x="362" y="465"/>
                  </a:lnTo>
                  <a:lnTo>
                    <a:pt x="365" y="477"/>
                  </a:lnTo>
                  <a:lnTo>
                    <a:pt x="367" y="482"/>
                  </a:lnTo>
                  <a:lnTo>
                    <a:pt x="370" y="487"/>
                  </a:lnTo>
                  <a:lnTo>
                    <a:pt x="373" y="492"/>
                  </a:lnTo>
                  <a:lnTo>
                    <a:pt x="377" y="496"/>
                  </a:lnTo>
                  <a:lnTo>
                    <a:pt x="381" y="499"/>
                  </a:lnTo>
                  <a:lnTo>
                    <a:pt x="386" y="503"/>
                  </a:lnTo>
                  <a:lnTo>
                    <a:pt x="390" y="506"/>
                  </a:lnTo>
                  <a:lnTo>
                    <a:pt x="395" y="508"/>
                  </a:lnTo>
                  <a:lnTo>
                    <a:pt x="408" y="510"/>
                  </a:lnTo>
                  <a:lnTo>
                    <a:pt x="421" y="512"/>
                  </a:lnTo>
                  <a:lnTo>
                    <a:pt x="481" y="512"/>
                  </a:lnTo>
                  <a:lnTo>
                    <a:pt x="494" y="510"/>
                  </a:lnTo>
                  <a:lnTo>
                    <a:pt x="506" y="508"/>
                  </a:lnTo>
                  <a:lnTo>
                    <a:pt x="513" y="506"/>
                  </a:lnTo>
                  <a:lnTo>
                    <a:pt x="517" y="503"/>
                  </a:lnTo>
                  <a:lnTo>
                    <a:pt x="521" y="499"/>
                  </a:lnTo>
                  <a:lnTo>
                    <a:pt x="526" y="496"/>
                  </a:lnTo>
                  <a:lnTo>
                    <a:pt x="530" y="492"/>
                  </a:lnTo>
                  <a:lnTo>
                    <a:pt x="532" y="487"/>
                  </a:lnTo>
                  <a:lnTo>
                    <a:pt x="535" y="482"/>
                  </a:lnTo>
                  <a:lnTo>
                    <a:pt x="537" y="477"/>
                  </a:lnTo>
                  <a:lnTo>
                    <a:pt x="541" y="465"/>
                  </a:lnTo>
                  <a:lnTo>
                    <a:pt x="542" y="452"/>
                  </a:lnTo>
                  <a:lnTo>
                    <a:pt x="542" y="60"/>
                  </a:lnTo>
                  <a:lnTo>
                    <a:pt x="541" y="46"/>
                  </a:lnTo>
                  <a:lnTo>
                    <a:pt x="537" y="35"/>
                  </a:lnTo>
                  <a:lnTo>
                    <a:pt x="535" y="29"/>
                  </a:lnTo>
                  <a:lnTo>
                    <a:pt x="532" y="24"/>
                  </a:lnTo>
                  <a:lnTo>
                    <a:pt x="530" y="20"/>
                  </a:lnTo>
                  <a:lnTo>
                    <a:pt x="526" y="16"/>
                  </a:lnTo>
                  <a:lnTo>
                    <a:pt x="521" y="12"/>
                  </a:lnTo>
                  <a:lnTo>
                    <a:pt x="517" y="10"/>
                  </a:lnTo>
                  <a:lnTo>
                    <a:pt x="513" y="6"/>
                  </a:lnTo>
                  <a:lnTo>
                    <a:pt x="506" y="4"/>
                  </a:lnTo>
                  <a:lnTo>
                    <a:pt x="494" y="1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FCC23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40" name="Freeform 2074">
              <a:extLst>
                <a:ext uri="{FF2B5EF4-FFF2-40B4-BE49-F238E27FC236}">
                  <a16:creationId xmlns:a16="http://schemas.microsoft.com/office/drawing/2014/main" xmlns="" id="{5C085C5E-16D1-43CB-9B06-12617D294924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3126400" y="3166146"/>
              <a:ext cx="218740" cy="488522"/>
            </a:xfrm>
            <a:custGeom>
              <a:avLst/>
              <a:gdLst>
                <a:gd name="T0" fmla="*/ 136 w 150"/>
                <a:gd name="T1" fmla="*/ 151 h 331"/>
                <a:gd name="T2" fmla="*/ 121 w 150"/>
                <a:gd name="T3" fmla="*/ 151 h 331"/>
                <a:gd name="T4" fmla="*/ 121 w 150"/>
                <a:gd name="T5" fmla="*/ 60 h 331"/>
                <a:gd name="T6" fmla="*/ 120 w 150"/>
                <a:gd name="T7" fmla="*/ 55 h 331"/>
                <a:gd name="T8" fmla="*/ 120 w 150"/>
                <a:gd name="T9" fmla="*/ 49 h 331"/>
                <a:gd name="T10" fmla="*/ 117 w 150"/>
                <a:gd name="T11" fmla="*/ 44 h 331"/>
                <a:gd name="T12" fmla="*/ 115 w 150"/>
                <a:gd name="T13" fmla="*/ 38 h 331"/>
                <a:gd name="T14" fmla="*/ 109 w 150"/>
                <a:gd name="T15" fmla="*/ 28 h 331"/>
                <a:gd name="T16" fmla="*/ 102 w 150"/>
                <a:gd name="T17" fmla="*/ 20 h 331"/>
                <a:gd name="T18" fmla="*/ 93 w 150"/>
                <a:gd name="T19" fmla="*/ 11 h 331"/>
                <a:gd name="T20" fmla="*/ 82 w 150"/>
                <a:gd name="T21" fmla="*/ 5 h 331"/>
                <a:gd name="T22" fmla="*/ 77 w 150"/>
                <a:gd name="T23" fmla="*/ 4 h 331"/>
                <a:gd name="T24" fmla="*/ 71 w 150"/>
                <a:gd name="T25" fmla="*/ 2 h 331"/>
                <a:gd name="T26" fmla="*/ 66 w 150"/>
                <a:gd name="T27" fmla="*/ 0 h 331"/>
                <a:gd name="T28" fmla="*/ 60 w 150"/>
                <a:gd name="T29" fmla="*/ 0 h 331"/>
                <a:gd name="T30" fmla="*/ 15 w 150"/>
                <a:gd name="T31" fmla="*/ 0 h 331"/>
                <a:gd name="T32" fmla="*/ 10 w 150"/>
                <a:gd name="T33" fmla="*/ 2 h 331"/>
                <a:gd name="T34" fmla="*/ 5 w 150"/>
                <a:gd name="T35" fmla="*/ 5 h 331"/>
                <a:gd name="T36" fmla="*/ 1 w 150"/>
                <a:gd name="T37" fmla="*/ 10 h 331"/>
                <a:gd name="T38" fmla="*/ 0 w 150"/>
                <a:gd name="T39" fmla="*/ 15 h 331"/>
                <a:gd name="T40" fmla="*/ 0 w 150"/>
                <a:gd name="T41" fmla="*/ 317 h 331"/>
                <a:gd name="T42" fmla="*/ 1 w 150"/>
                <a:gd name="T43" fmla="*/ 322 h 331"/>
                <a:gd name="T44" fmla="*/ 5 w 150"/>
                <a:gd name="T45" fmla="*/ 326 h 331"/>
                <a:gd name="T46" fmla="*/ 10 w 150"/>
                <a:gd name="T47" fmla="*/ 330 h 331"/>
                <a:gd name="T48" fmla="*/ 15 w 150"/>
                <a:gd name="T49" fmla="*/ 331 h 331"/>
                <a:gd name="T50" fmla="*/ 60 w 150"/>
                <a:gd name="T51" fmla="*/ 331 h 331"/>
                <a:gd name="T52" fmla="*/ 66 w 150"/>
                <a:gd name="T53" fmla="*/ 331 h 331"/>
                <a:gd name="T54" fmla="*/ 71 w 150"/>
                <a:gd name="T55" fmla="*/ 330 h 331"/>
                <a:gd name="T56" fmla="*/ 77 w 150"/>
                <a:gd name="T57" fmla="*/ 329 h 331"/>
                <a:gd name="T58" fmla="*/ 82 w 150"/>
                <a:gd name="T59" fmla="*/ 326 h 331"/>
                <a:gd name="T60" fmla="*/ 93 w 150"/>
                <a:gd name="T61" fmla="*/ 320 h 331"/>
                <a:gd name="T62" fmla="*/ 102 w 150"/>
                <a:gd name="T63" fmla="*/ 312 h 331"/>
                <a:gd name="T64" fmla="*/ 109 w 150"/>
                <a:gd name="T65" fmla="*/ 303 h 331"/>
                <a:gd name="T66" fmla="*/ 115 w 150"/>
                <a:gd name="T67" fmla="*/ 293 h 331"/>
                <a:gd name="T68" fmla="*/ 117 w 150"/>
                <a:gd name="T69" fmla="*/ 287 h 331"/>
                <a:gd name="T70" fmla="*/ 120 w 150"/>
                <a:gd name="T71" fmla="*/ 282 h 331"/>
                <a:gd name="T72" fmla="*/ 120 w 150"/>
                <a:gd name="T73" fmla="*/ 276 h 331"/>
                <a:gd name="T74" fmla="*/ 121 w 150"/>
                <a:gd name="T75" fmla="*/ 271 h 331"/>
                <a:gd name="T76" fmla="*/ 121 w 150"/>
                <a:gd name="T77" fmla="*/ 181 h 331"/>
                <a:gd name="T78" fmla="*/ 136 w 150"/>
                <a:gd name="T79" fmla="*/ 181 h 331"/>
                <a:gd name="T80" fmla="*/ 142 w 150"/>
                <a:gd name="T81" fmla="*/ 180 h 331"/>
                <a:gd name="T82" fmla="*/ 147 w 150"/>
                <a:gd name="T83" fmla="*/ 176 h 331"/>
                <a:gd name="T84" fmla="*/ 149 w 150"/>
                <a:gd name="T85" fmla="*/ 171 h 331"/>
                <a:gd name="T86" fmla="*/ 150 w 150"/>
                <a:gd name="T87" fmla="*/ 166 h 331"/>
                <a:gd name="T88" fmla="*/ 149 w 150"/>
                <a:gd name="T89" fmla="*/ 160 h 331"/>
                <a:gd name="T90" fmla="*/ 147 w 150"/>
                <a:gd name="T91" fmla="*/ 155 h 331"/>
                <a:gd name="T92" fmla="*/ 142 w 150"/>
                <a:gd name="T93" fmla="*/ 152 h 331"/>
                <a:gd name="T94" fmla="*/ 136 w 150"/>
                <a:gd name="T95" fmla="*/ 15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0" h="331">
                  <a:moveTo>
                    <a:pt x="136" y="151"/>
                  </a:moveTo>
                  <a:lnTo>
                    <a:pt x="121" y="151"/>
                  </a:lnTo>
                  <a:lnTo>
                    <a:pt x="121" y="60"/>
                  </a:lnTo>
                  <a:lnTo>
                    <a:pt x="120" y="55"/>
                  </a:lnTo>
                  <a:lnTo>
                    <a:pt x="120" y="49"/>
                  </a:lnTo>
                  <a:lnTo>
                    <a:pt x="117" y="44"/>
                  </a:lnTo>
                  <a:lnTo>
                    <a:pt x="115" y="38"/>
                  </a:lnTo>
                  <a:lnTo>
                    <a:pt x="109" y="28"/>
                  </a:lnTo>
                  <a:lnTo>
                    <a:pt x="102" y="20"/>
                  </a:lnTo>
                  <a:lnTo>
                    <a:pt x="93" y="11"/>
                  </a:lnTo>
                  <a:lnTo>
                    <a:pt x="82" y="5"/>
                  </a:lnTo>
                  <a:lnTo>
                    <a:pt x="77" y="4"/>
                  </a:lnTo>
                  <a:lnTo>
                    <a:pt x="71" y="2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317"/>
                  </a:lnTo>
                  <a:lnTo>
                    <a:pt x="1" y="322"/>
                  </a:lnTo>
                  <a:lnTo>
                    <a:pt x="5" y="326"/>
                  </a:lnTo>
                  <a:lnTo>
                    <a:pt x="10" y="330"/>
                  </a:lnTo>
                  <a:lnTo>
                    <a:pt x="15" y="331"/>
                  </a:lnTo>
                  <a:lnTo>
                    <a:pt x="60" y="331"/>
                  </a:lnTo>
                  <a:lnTo>
                    <a:pt x="66" y="331"/>
                  </a:lnTo>
                  <a:lnTo>
                    <a:pt x="71" y="330"/>
                  </a:lnTo>
                  <a:lnTo>
                    <a:pt x="77" y="329"/>
                  </a:lnTo>
                  <a:lnTo>
                    <a:pt x="82" y="326"/>
                  </a:lnTo>
                  <a:lnTo>
                    <a:pt x="93" y="320"/>
                  </a:lnTo>
                  <a:lnTo>
                    <a:pt x="102" y="312"/>
                  </a:lnTo>
                  <a:lnTo>
                    <a:pt x="109" y="303"/>
                  </a:lnTo>
                  <a:lnTo>
                    <a:pt x="115" y="293"/>
                  </a:lnTo>
                  <a:lnTo>
                    <a:pt x="117" y="287"/>
                  </a:lnTo>
                  <a:lnTo>
                    <a:pt x="120" y="282"/>
                  </a:lnTo>
                  <a:lnTo>
                    <a:pt x="120" y="276"/>
                  </a:lnTo>
                  <a:lnTo>
                    <a:pt x="121" y="271"/>
                  </a:lnTo>
                  <a:lnTo>
                    <a:pt x="121" y="181"/>
                  </a:lnTo>
                  <a:lnTo>
                    <a:pt x="136" y="181"/>
                  </a:lnTo>
                  <a:lnTo>
                    <a:pt x="142" y="180"/>
                  </a:lnTo>
                  <a:lnTo>
                    <a:pt x="147" y="176"/>
                  </a:lnTo>
                  <a:lnTo>
                    <a:pt x="149" y="171"/>
                  </a:lnTo>
                  <a:lnTo>
                    <a:pt x="150" y="166"/>
                  </a:lnTo>
                  <a:lnTo>
                    <a:pt x="149" y="160"/>
                  </a:lnTo>
                  <a:lnTo>
                    <a:pt x="147" y="155"/>
                  </a:lnTo>
                  <a:lnTo>
                    <a:pt x="142" y="152"/>
                  </a:lnTo>
                  <a:lnTo>
                    <a:pt x="136" y="151"/>
                  </a:lnTo>
                  <a:close/>
                </a:path>
              </a:pathLst>
            </a:custGeom>
            <a:solidFill>
              <a:srgbClr val="FCC23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5F20C4FB-5B1C-4CE7-8885-42B4C7017510}"/>
              </a:ext>
            </a:extLst>
          </p:cNvPr>
          <p:cNvSpPr/>
          <p:nvPr/>
        </p:nvSpPr>
        <p:spPr>
          <a:xfrm>
            <a:off x="5374841" y="1669536"/>
            <a:ext cx="1442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b="1" dirty="0"/>
              <a:t>STRENGTH 02</a:t>
            </a:r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0078896-B6FF-4A0F-BD59-104424BA256B}"/>
              </a:ext>
            </a:extLst>
          </p:cNvPr>
          <p:cNvSpPr txBox="1"/>
          <p:nvPr/>
        </p:nvSpPr>
        <p:spPr>
          <a:xfrm>
            <a:off x="4759779" y="3657538"/>
            <a:ext cx="2672442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, </a:t>
            </a:r>
            <a:r>
              <a:rPr lang="en-US" sz="1400" dirty="0" err="1"/>
              <a:t>sed</a:t>
            </a:r>
            <a:r>
              <a:rPr lang="en-US" sz="1400" dirty="0"/>
              <a:t> do </a:t>
            </a:r>
            <a:r>
              <a:rPr lang="en-US" sz="1400" dirty="0" err="1"/>
              <a:t>eiusmod</a:t>
            </a:r>
            <a:r>
              <a:rPr lang="en-US" sz="1400" dirty="0"/>
              <a:t> </a:t>
            </a:r>
            <a:r>
              <a:rPr lang="en-US" sz="1400" dirty="0" err="1"/>
              <a:t>tempor</a:t>
            </a:r>
            <a:r>
              <a:rPr lang="en-US" sz="1400" dirty="0"/>
              <a:t> </a:t>
            </a:r>
            <a:r>
              <a:rPr lang="en-US" sz="1400" dirty="0" err="1"/>
              <a:t>incididunt</a:t>
            </a:r>
            <a:r>
              <a:rPr lang="en-US" sz="1400" dirty="0"/>
              <a:t>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labore</a:t>
            </a:r>
            <a:r>
              <a:rPr lang="en-US" sz="1400" dirty="0"/>
              <a:t> et dolore magna </a:t>
            </a:r>
            <a:r>
              <a:rPr lang="en-US" sz="1400" dirty="0" err="1"/>
              <a:t>aliqua</a:t>
            </a:r>
            <a:r>
              <a:rPr lang="en-US" sz="1400" dirty="0"/>
              <a:t>. Ut </a:t>
            </a:r>
            <a:r>
              <a:rPr lang="en-US" sz="1400" dirty="0" err="1"/>
              <a:t>enim</a:t>
            </a:r>
            <a:r>
              <a:rPr lang="en-US" sz="1400" dirty="0"/>
              <a:t> ad minim </a:t>
            </a:r>
            <a:r>
              <a:rPr lang="en-US" sz="1400" dirty="0" err="1"/>
              <a:t>veniam</a:t>
            </a:r>
            <a:r>
              <a:rPr lang="en-US" sz="1400" dirty="0"/>
              <a:t>, </a:t>
            </a:r>
            <a:r>
              <a:rPr lang="en-US" sz="1400" dirty="0" err="1"/>
              <a:t>quis</a:t>
            </a:r>
            <a:r>
              <a:rPr lang="en-US" sz="1400" dirty="0"/>
              <a:t> </a:t>
            </a:r>
            <a:r>
              <a:rPr lang="en-US" sz="1400" dirty="0" err="1"/>
              <a:t>nostrud</a:t>
            </a:r>
            <a:r>
              <a:rPr lang="en-US" sz="1400" dirty="0"/>
              <a:t> exercitation </a:t>
            </a:r>
            <a:r>
              <a:rPr lang="en-US" sz="1400" dirty="0" err="1"/>
              <a:t>ullamco</a:t>
            </a:r>
            <a:r>
              <a:rPr lang="en-US" sz="1400" dirty="0"/>
              <a:t> </a:t>
            </a:r>
            <a:r>
              <a:rPr lang="en-US" sz="1400" dirty="0" err="1"/>
              <a:t>laboris</a:t>
            </a:r>
            <a:r>
              <a:rPr lang="en-US" sz="1400" dirty="0"/>
              <a:t> nisi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aliquip</a:t>
            </a:r>
            <a:r>
              <a:rPr lang="en-US" sz="1400" dirty="0"/>
              <a:t> ex </a:t>
            </a:r>
            <a:r>
              <a:rPr lang="en-US" sz="1400" dirty="0" err="1"/>
              <a:t>ea</a:t>
            </a:r>
            <a:r>
              <a:rPr lang="en-US" sz="1400" dirty="0"/>
              <a:t> </a:t>
            </a:r>
            <a:r>
              <a:rPr lang="en-US" sz="1400" dirty="0" err="1"/>
              <a:t>commodo</a:t>
            </a:r>
            <a:r>
              <a:rPr lang="en-US" sz="1400" dirty="0"/>
              <a:t> </a:t>
            </a:r>
            <a:r>
              <a:rPr lang="en-US" sz="1400" dirty="0" err="1"/>
              <a:t>consequat</a:t>
            </a:r>
            <a:r>
              <a:rPr lang="en-US" sz="1400" dirty="0"/>
              <a:t>.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92F863FD-3009-47C6-8B62-CEFCB9A7B4AD}"/>
              </a:ext>
            </a:extLst>
          </p:cNvPr>
          <p:cNvGrpSpPr/>
          <p:nvPr/>
        </p:nvGrpSpPr>
        <p:grpSpPr>
          <a:xfrm>
            <a:off x="9124090" y="2349039"/>
            <a:ext cx="1264462" cy="998327"/>
            <a:chOff x="2215569" y="2521450"/>
            <a:chExt cx="1264462" cy="998327"/>
          </a:xfrm>
          <a:solidFill>
            <a:srgbClr val="FCC230"/>
          </a:solidFill>
        </p:grpSpPr>
        <p:sp>
          <p:nvSpPr>
            <p:cNvPr id="47" name="Freeform 2072">
              <a:extLst>
                <a:ext uri="{FF2B5EF4-FFF2-40B4-BE49-F238E27FC236}">
                  <a16:creationId xmlns:a16="http://schemas.microsoft.com/office/drawing/2014/main" xmlns="" id="{52E67485-CFDE-47C3-B0C4-95112544E4C8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2346813" y="2390206"/>
              <a:ext cx="226034" cy="488522"/>
            </a:xfrm>
            <a:custGeom>
              <a:avLst/>
              <a:gdLst>
                <a:gd name="T0" fmla="*/ 135 w 151"/>
                <a:gd name="T1" fmla="*/ 0 h 331"/>
                <a:gd name="T2" fmla="*/ 90 w 151"/>
                <a:gd name="T3" fmla="*/ 0 h 331"/>
                <a:gd name="T4" fmla="*/ 85 w 151"/>
                <a:gd name="T5" fmla="*/ 0 h 331"/>
                <a:gd name="T6" fmla="*/ 79 w 151"/>
                <a:gd name="T7" fmla="*/ 2 h 331"/>
                <a:gd name="T8" fmla="*/ 74 w 151"/>
                <a:gd name="T9" fmla="*/ 4 h 331"/>
                <a:gd name="T10" fmla="*/ 68 w 151"/>
                <a:gd name="T11" fmla="*/ 5 h 331"/>
                <a:gd name="T12" fmla="*/ 58 w 151"/>
                <a:gd name="T13" fmla="*/ 11 h 331"/>
                <a:gd name="T14" fmla="*/ 50 w 151"/>
                <a:gd name="T15" fmla="*/ 20 h 331"/>
                <a:gd name="T16" fmla="*/ 41 w 151"/>
                <a:gd name="T17" fmla="*/ 28 h 331"/>
                <a:gd name="T18" fmla="*/ 35 w 151"/>
                <a:gd name="T19" fmla="*/ 39 h 331"/>
                <a:gd name="T20" fmla="*/ 34 w 151"/>
                <a:gd name="T21" fmla="*/ 44 h 331"/>
                <a:gd name="T22" fmla="*/ 32 w 151"/>
                <a:gd name="T23" fmla="*/ 49 h 331"/>
                <a:gd name="T24" fmla="*/ 30 w 151"/>
                <a:gd name="T25" fmla="*/ 55 h 331"/>
                <a:gd name="T26" fmla="*/ 30 w 151"/>
                <a:gd name="T27" fmla="*/ 60 h 331"/>
                <a:gd name="T28" fmla="*/ 30 w 151"/>
                <a:gd name="T29" fmla="*/ 151 h 331"/>
                <a:gd name="T30" fmla="*/ 16 w 151"/>
                <a:gd name="T31" fmla="*/ 151 h 331"/>
                <a:gd name="T32" fmla="*/ 10 w 151"/>
                <a:gd name="T33" fmla="*/ 152 h 331"/>
                <a:gd name="T34" fmla="*/ 5 w 151"/>
                <a:gd name="T35" fmla="*/ 155 h 331"/>
                <a:gd name="T36" fmla="*/ 1 w 151"/>
                <a:gd name="T37" fmla="*/ 160 h 331"/>
                <a:gd name="T38" fmla="*/ 0 w 151"/>
                <a:gd name="T39" fmla="*/ 166 h 331"/>
                <a:gd name="T40" fmla="*/ 1 w 151"/>
                <a:gd name="T41" fmla="*/ 171 h 331"/>
                <a:gd name="T42" fmla="*/ 5 w 151"/>
                <a:gd name="T43" fmla="*/ 176 h 331"/>
                <a:gd name="T44" fmla="*/ 10 w 151"/>
                <a:gd name="T45" fmla="*/ 180 h 331"/>
                <a:gd name="T46" fmla="*/ 16 w 151"/>
                <a:gd name="T47" fmla="*/ 181 h 331"/>
                <a:gd name="T48" fmla="*/ 30 w 151"/>
                <a:gd name="T49" fmla="*/ 181 h 331"/>
                <a:gd name="T50" fmla="*/ 30 w 151"/>
                <a:gd name="T51" fmla="*/ 271 h 331"/>
                <a:gd name="T52" fmla="*/ 30 w 151"/>
                <a:gd name="T53" fmla="*/ 276 h 331"/>
                <a:gd name="T54" fmla="*/ 32 w 151"/>
                <a:gd name="T55" fmla="*/ 282 h 331"/>
                <a:gd name="T56" fmla="*/ 34 w 151"/>
                <a:gd name="T57" fmla="*/ 287 h 331"/>
                <a:gd name="T58" fmla="*/ 35 w 151"/>
                <a:gd name="T59" fmla="*/ 293 h 331"/>
                <a:gd name="T60" fmla="*/ 41 w 151"/>
                <a:gd name="T61" fmla="*/ 303 h 331"/>
                <a:gd name="T62" fmla="*/ 50 w 151"/>
                <a:gd name="T63" fmla="*/ 312 h 331"/>
                <a:gd name="T64" fmla="*/ 58 w 151"/>
                <a:gd name="T65" fmla="*/ 320 h 331"/>
                <a:gd name="T66" fmla="*/ 68 w 151"/>
                <a:gd name="T67" fmla="*/ 326 h 331"/>
                <a:gd name="T68" fmla="*/ 74 w 151"/>
                <a:gd name="T69" fmla="*/ 329 h 331"/>
                <a:gd name="T70" fmla="*/ 79 w 151"/>
                <a:gd name="T71" fmla="*/ 330 h 331"/>
                <a:gd name="T72" fmla="*/ 85 w 151"/>
                <a:gd name="T73" fmla="*/ 331 h 331"/>
                <a:gd name="T74" fmla="*/ 90 w 151"/>
                <a:gd name="T75" fmla="*/ 331 h 331"/>
                <a:gd name="T76" fmla="*/ 135 w 151"/>
                <a:gd name="T77" fmla="*/ 331 h 331"/>
                <a:gd name="T78" fmla="*/ 141 w 151"/>
                <a:gd name="T79" fmla="*/ 330 h 331"/>
                <a:gd name="T80" fmla="*/ 146 w 151"/>
                <a:gd name="T81" fmla="*/ 326 h 331"/>
                <a:gd name="T82" fmla="*/ 150 w 151"/>
                <a:gd name="T83" fmla="*/ 322 h 331"/>
                <a:gd name="T84" fmla="*/ 151 w 151"/>
                <a:gd name="T85" fmla="*/ 317 h 331"/>
                <a:gd name="T86" fmla="*/ 151 w 151"/>
                <a:gd name="T87" fmla="*/ 15 h 331"/>
                <a:gd name="T88" fmla="*/ 150 w 151"/>
                <a:gd name="T89" fmla="*/ 10 h 331"/>
                <a:gd name="T90" fmla="*/ 146 w 151"/>
                <a:gd name="T91" fmla="*/ 5 h 331"/>
                <a:gd name="T92" fmla="*/ 141 w 151"/>
                <a:gd name="T93" fmla="*/ 2 h 331"/>
                <a:gd name="T94" fmla="*/ 135 w 151"/>
                <a:gd name="T95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1" h="331">
                  <a:moveTo>
                    <a:pt x="135" y="0"/>
                  </a:moveTo>
                  <a:lnTo>
                    <a:pt x="90" y="0"/>
                  </a:lnTo>
                  <a:lnTo>
                    <a:pt x="85" y="0"/>
                  </a:lnTo>
                  <a:lnTo>
                    <a:pt x="79" y="2"/>
                  </a:lnTo>
                  <a:lnTo>
                    <a:pt x="74" y="4"/>
                  </a:lnTo>
                  <a:lnTo>
                    <a:pt x="68" y="5"/>
                  </a:lnTo>
                  <a:lnTo>
                    <a:pt x="58" y="11"/>
                  </a:lnTo>
                  <a:lnTo>
                    <a:pt x="50" y="20"/>
                  </a:lnTo>
                  <a:lnTo>
                    <a:pt x="41" y="28"/>
                  </a:lnTo>
                  <a:lnTo>
                    <a:pt x="35" y="39"/>
                  </a:lnTo>
                  <a:lnTo>
                    <a:pt x="34" y="44"/>
                  </a:lnTo>
                  <a:lnTo>
                    <a:pt x="32" y="49"/>
                  </a:lnTo>
                  <a:lnTo>
                    <a:pt x="30" y="55"/>
                  </a:lnTo>
                  <a:lnTo>
                    <a:pt x="30" y="60"/>
                  </a:lnTo>
                  <a:lnTo>
                    <a:pt x="30" y="151"/>
                  </a:lnTo>
                  <a:lnTo>
                    <a:pt x="16" y="151"/>
                  </a:lnTo>
                  <a:lnTo>
                    <a:pt x="10" y="152"/>
                  </a:lnTo>
                  <a:lnTo>
                    <a:pt x="5" y="155"/>
                  </a:lnTo>
                  <a:lnTo>
                    <a:pt x="1" y="160"/>
                  </a:lnTo>
                  <a:lnTo>
                    <a:pt x="0" y="166"/>
                  </a:lnTo>
                  <a:lnTo>
                    <a:pt x="1" y="171"/>
                  </a:lnTo>
                  <a:lnTo>
                    <a:pt x="5" y="176"/>
                  </a:lnTo>
                  <a:lnTo>
                    <a:pt x="10" y="180"/>
                  </a:lnTo>
                  <a:lnTo>
                    <a:pt x="16" y="181"/>
                  </a:lnTo>
                  <a:lnTo>
                    <a:pt x="30" y="181"/>
                  </a:lnTo>
                  <a:lnTo>
                    <a:pt x="30" y="271"/>
                  </a:lnTo>
                  <a:lnTo>
                    <a:pt x="30" y="276"/>
                  </a:lnTo>
                  <a:lnTo>
                    <a:pt x="32" y="282"/>
                  </a:lnTo>
                  <a:lnTo>
                    <a:pt x="34" y="287"/>
                  </a:lnTo>
                  <a:lnTo>
                    <a:pt x="35" y="293"/>
                  </a:lnTo>
                  <a:lnTo>
                    <a:pt x="41" y="303"/>
                  </a:lnTo>
                  <a:lnTo>
                    <a:pt x="50" y="312"/>
                  </a:lnTo>
                  <a:lnTo>
                    <a:pt x="58" y="320"/>
                  </a:lnTo>
                  <a:lnTo>
                    <a:pt x="68" y="326"/>
                  </a:lnTo>
                  <a:lnTo>
                    <a:pt x="74" y="329"/>
                  </a:lnTo>
                  <a:lnTo>
                    <a:pt x="79" y="330"/>
                  </a:lnTo>
                  <a:lnTo>
                    <a:pt x="85" y="331"/>
                  </a:lnTo>
                  <a:lnTo>
                    <a:pt x="90" y="331"/>
                  </a:lnTo>
                  <a:lnTo>
                    <a:pt x="135" y="331"/>
                  </a:lnTo>
                  <a:lnTo>
                    <a:pt x="141" y="330"/>
                  </a:lnTo>
                  <a:lnTo>
                    <a:pt x="146" y="326"/>
                  </a:lnTo>
                  <a:lnTo>
                    <a:pt x="150" y="322"/>
                  </a:lnTo>
                  <a:lnTo>
                    <a:pt x="151" y="317"/>
                  </a:lnTo>
                  <a:lnTo>
                    <a:pt x="151" y="15"/>
                  </a:lnTo>
                  <a:lnTo>
                    <a:pt x="150" y="10"/>
                  </a:lnTo>
                  <a:lnTo>
                    <a:pt x="146" y="5"/>
                  </a:lnTo>
                  <a:lnTo>
                    <a:pt x="141" y="2"/>
                  </a:lnTo>
                  <a:lnTo>
                    <a:pt x="13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48" name="Freeform 2073">
              <a:extLst>
                <a:ext uri="{FF2B5EF4-FFF2-40B4-BE49-F238E27FC236}">
                  <a16:creationId xmlns:a16="http://schemas.microsoft.com/office/drawing/2014/main" xmlns="" id="{86BD37E4-7991-4289-B30A-E602B06C0DFD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2455355" y="2648220"/>
              <a:ext cx="787466" cy="751010"/>
            </a:xfrm>
            <a:custGeom>
              <a:avLst/>
              <a:gdLst>
                <a:gd name="T0" fmla="*/ 421 w 542"/>
                <a:gd name="T1" fmla="*/ 0 h 512"/>
                <a:gd name="T2" fmla="*/ 395 w 542"/>
                <a:gd name="T3" fmla="*/ 4 h 512"/>
                <a:gd name="T4" fmla="*/ 386 w 542"/>
                <a:gd name="T5" fmla="*/ 10 h 512"/>
                <a:gd name="T6" fmla="*/ 377 w 542"/>
                <a:gd name="T7" fmla="*/ 16 h 512"/>
                <a:gd name="T8" fmla="*/ 370 w 542"/>
                <a:gd name="T9" fmla="*/ 24 h 512"/>
                <a:gd name="T10" fmla="*/ 365 w 542"/>
                <a:gd name="T11" fmla="*/ 35 h 512"/>
                <a:gd name="T12" fmla="*/ 361 w 542"/>
                <a:gd name="T13" fmla="*/ 60 h 512"/>
                <a:gd name="T14" fmla="*/ 180 w 542"/>
                <a:gd name="T15" fmla="*/ 241 h 512"/>
                <a:gd name="T16" fmla="*/ 179 w 542"/>
                <a:gd name="T17" fmla="*/ 46 h 512"/>
                <a:gd name="T18" fmla="*/ 174 w 542"/>
                <a:gd name="T19" fmla="*/ 29 h 512"/>
                <a:gd name="T20" fmla="*/ 168 w 542"/>
                <a:gd name="T21" fmla="*/ 20 h 512"/>
                <a:gd name="T22" fmla="*/ 161 w 542"/>
                <a:gd name="T23" fmla="*/ 12 h 512"/>
                <a:gd name="T24" fmla="*/ 151 w 542"/>
                <a:gd name="T25" fmla="*/ 6 h 512"/>
                <a:gd name="T26" fmla="*/ 134 w 542"/>
                <a:gd name="T27" fmla="*/ 1 h 512"/>
                <a:gd name="T28" fmla="*/ 59 w 542"/>
                <a:gd name="T29" fmla="*/ 0 h 512"/>
                <a:gd name="T30" fmla="*/ 35 w 542"/>
                <a:gd name="T31" fmla="*/ 4 h 512"/>
                <a:gd name="T32" fmla="*/ 24 w 542"/>
                <a:gd name="T33" fmla="*/ 10 h 512"/>
                <a:gd name="T34" fmla="*/ 15 w 542"/>
                <a:gd name="T35" fmla="*/ 16 h 512"/>
                <a:gd name="T36" fmla="*/ 9 w 542"/>
                <a:gd name="T37" fmla="*/ 24 h 512"/>
                <a:gd name="T38" fmla="*/ 3 w 542"/>
                <a:gd name="T39" fmla="*/ 35 h 512"/>
                <a:gd name="T40" fmla="*/ 0 w 542"/>
                <a:gd name="T41" fmla="*/ 60 h 512"/>
                <a:gd name="T42" fmla="*/ 1 w 542"/>
                <a:gd name="T43" fmla="*/ 465 h 512"/>
                <a:gd name="T44" fmla="*/ 6 w 542"/>
                <a:gd name="T45" fmla="*/ 482 h 512"/>
                <a:gd name="T46" fmla="*/ 12 w 542"/>
                <a:gd name="T47" fmla="*/ 492 h 512"/>
                <a:gd name="T48" fmla="*/ 19 w 542"/>
                <a:gd name="T49" fmla="*/ 499 h 512"/>
                <a:gd name="T50" fmla="*/ 29 w 542"/>
                <a:gd name="T51" fmla="*/ 506 h 512"/>
                <a:gd name="T52" fmla="*/ 46 w 542"/>
                <a:gd name="T53" fmla="*/ 510 h 512"/>
                <a:gd name="T54" fmla="*/ 120 w 542"/>
                <a:gd name="T55" fmla="*/ 512 h 512"/>
                <a:gd name="T56" fmla="*/ 146 w 542"/>
                <a:gd name="T57" fmla="*/ 508 h 512"/>
                <a:gd name="T58" fmla="*/ 156 w 542"/>
                <a:gd name="T59" fmla="*/ 503 h 512"/>
                <a:gd name="T60" fmla="*/ 164 w 542"/>
                <a:gd name="T61" fmla="*/ 496 h 512"/>
                <a:gd name="T62" fmla="*/ 172 w 542"/>
                <a:gd name="T63" fmla="*/ 487 h 512"/>
                <a:gd name="T64" fmla="*/ 177 w 542"/>
                <a:gd name="T65" fmla="*/ 477 h 512"/>
                <a:gd name="T66" fmla="*/ 180 w 542"/>
                <a:gd name="T67" fmla="*/ 452 h 512"/>
                <a:gd name="T68" fmla="*/ 361 w 542"/>
                <a:gd name="T69" fmla="*/ 271 h 512"/>
                <a:gd name="T70" fmla="*/ 362 w 542"/>
                <a:gd name="T71" fmla="*/ 465 h 512"/>
                <a:gd name="T72" fmla="*/ 367 w 542"/>
                <a:gd name="T73" fmla="*/ 482 h 512"/>
                <a:gd name="T74" fmla="*/ 373 w 542"/>
                <a:gd name="T75" fmla="*/ 492 h 512"/>
                <a:gd name="T76" fmla="*/ 381 w 542"/>
                <a:gd name="T77" fmla="*/ 499 h 512"/>
                <a:gd name="T78" fmla="*/ 390 w 542"/>
                <a:gd name="T79" fmla="*/ 506 h 512"/>
                <a:gd name="T80" fmla="*/ 408 w 542"/>
                <a:gd name="T81" fmla="*/ 510 h 512"/>
                <a:gd name="T82" fmla="*/ 481 w 542"/>
                <a:gd name="T83" fmla="*/ 512 h 512"/>
                <a:gd name="T84" fmla="*/ 506 w 542"/>
                <a:gd name="T85" fmla="*/ 508 h 512"/>
                <a:gd name="T86" fmla="*/ 517 w 542"/>
                <a:gd name="T87" fmla="*/ 503 h 512"/>
                <a:gd name="T88" fmla="*/ 526 w 542"/>
                <a:gd name="T89" fmla="*/ 496 h 512"/>
                <a:gd name="T90" fmla="*/ 532 w 542"/>
                <a:gd name="T91" fmla="*/ 487 h 512"/>
                <a:gd name="T92" fmla="*/ 537 w 542"/>
                <a:gd name="T93" fmla="*/ 477 h 512"/>
                <a:gd name="T94" fmla="*/ 542 w 542"/>
                <a:gd name="T95" fmla="*/ 452 h 512"/>
                <a:gd name="T96" fmla="*/ 541 w 542"/>
                <a:gd name="T97" fmla="*/ 46 h 512"/>
                <a:gd name="T98" fmla="*/ 535 w 542"/>
                <a:gd name="T99" fmla="*/ 29 h 512"/>
                <a:gd name="T100" fmla="*/ 530 w 542"/>
                <a:gd name="T101" fmla="*/ 20 h 512"/>
                <a:gd name="T102" fmla="*/ 521 w 542"/>
                <a:gd name="T103" fmla="*/ 12 h 512"/>
                <a:gd name="T104" fmla="*/ 513 w 542"/>
                <a:gd name="T105" fmla="*/ 6 h 512"/>
                <a:gd name="T106" fmla="*/ 494 w 542"/>
                <a:gd name="T107" fmla="*/ 1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42" h="512">
                  <a:moveTo>
                    <a:pt x="481" y="0"/>
                  </a:moveTo>
                  <a:lnTo>
                    <a:pt x="421" y="0"/>
                  </a:lnTo>
                  <a:lnTo>
                    <a:pt x="408" y="1"/>
                  </a:lnTo>
                  <a:lnTo>
                    <a:pt x="395" y="4"/>
                  </a:lnTo>
                  <a:lnTo>
                    <a:pt x="390" y="6"/>
                  </a:lnTo>
                  <a:lnTo>
                    <a:pt x="386" y="10"/>
                  </a:lnTo>
                  <a:lnTo>
                    <a:pt x="381" y="12"/>
                  </a:lnTo>
                  <a:lnTo>
                    <a:pt x="377" y="16"/>
                  </a:lnTo>
                  <a:lnTo>
                    <a:pt x="373" y="20"/>
                  </a:lnTo>
                  <a:lnTo>
                    <a:pt x="370" y="24"/>
                  </a:lnTo>
                  <a:lnTo>
                    <a:pt x="367" y="29"/>
                  </a:lnTo>
                  <a:lnTo>
                    <a:pt x="365" y="35"/>
                  </a:lnTo>
                  <a:lnTo>
                    <a:pt x="362" y="46"/>
                  </a:lnTo>
                  <a:lnTo>
                    <a:pt x="361" y="60"/>
                  </a:lnTo>
                  <a:lnTo>
                    <a:pt x="361" y="241"/>
                  </a:lnTo>
                  <a:lnTo>
                    <a:pt x="180" y="241"/>
                  </a:lnTo>
                  <a:lnTo>
                    <a:pt x="180" y="60"/>
                  </a:lnTo>
                  <a:lnTo>
                    <a:pt x="179" y="46"/>
                  </a:lnTo>
                  <a:lnTo>
                    <a:pt x="177" y="35"/>
                  </a:lnTo>
                  <a:lnTo>
                    <a:pt x="174" y="29"/>
                  </a:lnTo>
                  <a:lnTo>
                    <a:pt x="172" y="24"/>
                  </a:lnTo>
                  <a:lnTo>
                    <a:pt x="168" y="20"/>
                  </a:lnTo>
                  <a:lnTo>
                    <a:pt x="164" y="16"/>
                  </a:lnTo>
                  <a:lnTo>
                    <a:pt x="161" y="12"/>
                  </a:lnTo>
                  <a:lnTo>
                    <a:pt x="156" y="10"/>
                  </a:lnTo>
                  <a:lnTo>
                    <a:pt x="151" y="6"/>
                  </a:lnTo>
                  <a:lnTo>
                    <a:pt x="146" y="4"/>
                  </a:lnTo>
                  <a:lnTo>
                    <a:pt x="134" y="1"/>
                  </a:lnTo>
                  <a:lnTo>
                    <a:pt x="120" y="0"/>
                  </a:lnTo>
                  <a:lnTo>
                    <a:pt x="59" y="0"/>
                  </a:lnTo>
                  <a:lnTo>
                    <a:pt x="46" y="1"/>
                  </a:lnTo>
                  <a:lnTo>
                    <a:pt x="35" y="4"/>
                  </a:lnTo>
                  <a:lnTo>
                    <a:pt x="29" y="6"/>
                  </a:lnTo>
                  <a:lnTo>
                    <a:pt x="24" y="10"/>
                  </a:lnTo>
                  <a:lnTo>
                    <a:pt x="19" y="12"/>
                  </a:lnTo>
                  <a:lnTo>
                    <a:pt x="15" y="16"/>
                  </a:lnTo>
                  <a:lnTo>
                    <a:pt x="12" y="20"/>
                  </a:lnTo>
                  <a:lnTo>
                    <a:pt x="9" y="24"/>
                  </a:lnTo>
                  <a:lnTo>
                    <a:pt x="6" y="29"/>
                  </a:lnTo>
                  <a:lnTo>
                    <a:pt x="3" y="35"/>
                  </a:lnTo>
                  <a:lnTo>
                    <a:pt x="1" y="46"/>
                  </a:lnTo>
                  <a:lnTo>
                    <a:pt x="0" y="60"/>
                  </a:lnTo>
                  <a:lnTo>
                    <a:pt x="0" y="452"/>
                  </a:lnTo>
                  <a:lnTo>
                    <a:pt x="1" y="465"/>
                  </a:lnTo>
                  <a:lnTo>
                    <a:pt x="3" y="477"/>
                  </a:lnTo>
                  <a:lnTo>
                    <a:pt x="6" y="482"/>
                  </a:lnTo>
                  <a:lnTo>
                    <a:pt x="9" y="487"/>
                  </a:lnTo>
                  <a:lnTo>
                    <a:pt x="12" y="492"/>
                  </a:lnTo>
                  <a:lnTo>
                    <a:pt x="15" y="496"/>
                  </a:lnTo>
                  <a:lnTo>
                    <a:pt x="19" y="499"/>
                  </a:lnTo>
                  <a:lnTo>
                    <a:pt x="24" y="503"/>
                  </a:lnTo>
                  <a:lnTo>
                    <a:pt x="29" y="506"/>
                  </a:lnTo>
                  <a:lnTo>
                    <a:pt x="35" y="508"/>
                  </a:lnTo>
                  <a:lnTo>
                    <a:pt x="46" y="510"/>
                  </a:lnTo>
                  <a:lnTo>
                    <a:pt x="59" y="512"/>
                  </a:lnTo>
                  <a:lnTo>
                    <a:pt x="120" y="512"/>
                  </a:lnTo>
                  <a:lnTo>
                    <a:pt x="134" y="510"/>
                  </a:lnTo>
                  <a:lnTo>
                    <a:pt x="146" y="508"/>
                  </a:lnTo>
                  <a:lnTo>
                    <a:pt x="151" y="506"/>
                  </a:lnTo>
                  <a:lnTo>
                    <a:pt x="156" y="503"/>
                  </a:lnTo>
                  <a:lnTo>
                    <a:pt x="161" y="499"/>
                  </a:lnTo>
                  <a:lnTo>
                    <a:pt x="164" y="496"/>
                  </a:lnTo>
                  <a:lnTo>
                    <a:pt x="168" y="492"/>
                  </a:lnTo>
                  <a:lnTo>
                    <a:pt x="172" y="487"/>
                  </a:lnTo>
                  <a:lnTo>
                    <a:pt x="174" y="482"/>
                  </a:lnTo>
                  <a:lnTo>
                    <a:pt x="177" y="477"/>
                  </a:lnTo>
                  <a:lnTo>
                    <a:pt x="179" y="465"/>
                  </a:lnTo>
                  <a:lnTo>
                    <a:pt x="180" y="452"/>
                  </a:lnTo>
                  <a:lnTo>
                    <a:pt x="180" y="271"/>
                  </a:lnTo>
                  <a:lnTo>
                    <a:pt x="361" y="271"/>
                  </a:lnTo>
                  <a:lnTo>
                    <a:pt x="361" y="452"/>
                  </a:lnTo>
                  <a:lnTo>
                    <a:pt x="362" y="465"/>
                  </a:lnTo>
                  <a:lnTo>
                    <a:pt x="365" y="477"/>
                  </a:lnTo>
                  <a:lnTo>
                    <a:pt x="367" y="482"/>
                  </a:lnTo>
                  <a:lnTo>
                    <a:pt x="370" y="487"/>
                  </a:lnTo>
                  <a:lnTo>
                    <a:pt x="373" y="492"/>
                  </a:lnTo>
                  <a:lnTo>
                    <a:pt x="377" y="496"/>
                  </a:lnTo>
                  <a:lnTo>
                    <a:pt x="381" y="499"/>
                  </a:lnTo>
                  <a:lnTo>
                    <a:pt x="386" y="503"/>
                  </a:lnTo>
                  <a:lnTo>
                    <a:pt x="390" y="506"/>
                  </a:lnTo>
                  <a:lnTo>
                    <a:pt x="395" y="508"/>
                  </a:lnTo>
                  <a:lnTo>
                    <a:pt x="408" y="510"/>
                  </a:lnTo>
                  <a:lnTo>
                    <a:pt x="421" y="512"/>
                  </a:lnTo>
                  <a:lnTo>
                    <a:pt x="481" y="512"/>
                  </a:lnTo>
                  <a:lnTo>
                    <a:pt x="494" y="510"/>
                  </a:lnTo>
                  <a:lnTo>
                    <a:pt x="506" y="508"/>
                  </a:lnTo>
                  <a:lnTo>
                    <a:pt x="513" y="506"/>
                  </a:lnTo>
                  <a:lnTo>
                    <a:pt x="517" y="503"/>
                  </a:lnTo>
                  <a:lnTo>
                    <a:pt x="521" y="499"/>
                  </a:lnTo>
                  <a:lnTo>
                    <a:pt x="526" y="496"/>
                  </a:lnTo>
                  <a:lnTo>
                    <a:pt x="530" y="492"/>
                  </a:lnTo>
                  <a:lnTo>
                    <a:pt x="532" y="487"/>
                  </a:lnTo>
                  <a:lnTo>
                    <a:pt x="535" y="482"/>
                  </a:lnTo>
                  <a:lnTo>
                    <a:pt x="537" y="477"/>
                  </a:lnTo>
                  <a:lnTo>
                    <a:pt x="541" y="465"/>
                  </a:lnTo>
                  <a:lnTo>
                    <a:pt x="542" y="452"/>
                  </a:lnTo>
                  <a:lnTo>
                    <a:pt x="542" y="60"/>
                  </a:lnTo>
                  <a:lnTo>
                    <a:pt x="541" y="46"/>
                  </a:lnTo>
                  <a:lnTo>
                    <a:pt x="537" y="35"/>
                  </a:lnTo>
                  <a:lnTo>
                    <a:pt x="535" y="29"/>
                  </a:lnTo>
                  <a:lnTo>
                    <a:pt x="532" y="24"/>
                  </a:lnTo>
                  <a:lnTo>
                    <a:pt x="530" y="20"/>
                  </a:lnTo>
                  <a:lnTo>
                    <a:pt x="526" y="16"/>
                  </a:lnTo>
                  <a:lnTo>
                    <a:pt x="521" y="12"/>
                  </a:lnTo>
                  <a:lnTo>
                    <a:pt x="517" y="10"/>
                  </a:lnTo>
                  <a:lnTo>
                    <a:pt x="513" y="6"/>
                  </a:lnTo>
                  <a:lnTo>
                    <a:pt x="506" y="4"/>
                  </a:lnTo>
                  <a:lnTo>
                    <a:pt x="494" y="1"/>
                  </a:lnTo>
                  <a:lnTo>
                    <a:pt x="481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49" name="Freeform 2074">
              <a:extLst>
                <a:ext uri="{FF2B5EF4-FFF2-40B4-BE49-F238E27FC236}">
                  <a16:creationId xmlns:a16="http://schemas.microsoft.com/office/drawing/2014/main" xmlns="" id="{EE0EBA5E-C9DA-4CDF-9E25-3964B7FAFEE2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3126400" y="3166146"/>
              <a:ext cx="218740" cy="488522"/>
            </a:xfrm>
            <a:custGeom>
              <a:avLst/>
              <a:gdLst>
                <a:gd name="T0" fmla="*/ 136 w 150"/>
                <a:gd name="T1" fmla="*/ 151 h 331"/>
                <a:gd name="T2" fmla="*/ 121 w 150"/>
                <a:gd name="T3" fmla="*/ 151 h 331"/>
                <a:gd name="T4" fmla="*/ 121 w 150"/>
                <a:gd name="T5" fmla="*/ 60 h 331"/>
                <a:gd name="T6" fmla="*/ 120 w 150"/>
                <a:gd name="T7" fmla="*/ 55 h 331"/>
                <a:gd name="T8" fmla="*/ 120 w 150"/>
                <a:gd name="T9" fmla="*/ 49 h 331"/>
                <a:gd name="T10" fmla="*/ 117 w 150"/>
                <a:gd name="T11" fmla="*/ 44 h 331"/>
                <a:gd name="T12" fmla="*/ 115 w 150"/>
                <a:gd name="T13" fmla="*/ 38 h 331"/>
                <a:gd name="T14" fmla="*/ 109 w 150"/>
                <a:gd name="T15" fmla="*/ 28 h 331"/>
                <a:gd name="T16" fmla="*/ 102 w 150"/>
                <a:gd name="T17" fmla="*/ 20 h 331"/>
                <a:gd name="T18" fmla="*/ 93 w 150"/>
                <a:gd name="T19" fmla="*/ 11 h 331"/>
                <a:gd name="T20" fmla="*/ 82 w 150"/>
                <a:gd name="T21" fmla="*/ 5 h 331"/>
                <a:gd name="T22" fmla="*/ 77 w 150"/>
                <a:gd name="T23" fmla="*/ 4 h 331"/>
                <a:gd name="T24" fmla="*/ 71 w 150"/>
                <a:gd name="T25" fmla="*/ 2 h 331"/>
                <a:gd name="T26" fmla="*/ 66 w 150"/>
                <a:gd name="T27" fmla="*/ 0 h 331"/>
                <a:gd name="T28" fmla="*/ 60 w 150"/>
                <a:gd name="T29" fmla="*/ 0 h 331"/>
                <a:gd name="T30" fmla="*/ 15 w 150"/>
                <a:gd name="T31" fmla="*/ 0 h 331"/>
                <a:gd name="T32" fmla="*/ 10 w 150"/>
                <a:gd name="T33" fmla="*/ 2 h 331"/>
                <a:gd name="T34" fmla="*/ 5 w 150"/>
                <a:gd name="T35" fmla="*/ 5 h 331"/>
                <a:gd name="T36" fmla="*/ 1 w 150"/>
                <a:gd name="T37" fmla="*/ 10 h 331"/>
                <a:gd name="T38" fmla="*/ 0 w 150"/>
                <a:gd name="T39" fmla="*/ 15 h 331"/>
                <a:gd name="T40" fmla="*/ 0 w 150"/>
                <a:gd name="T41" fmla="*/ 317 h 331"/>
                <a:gd name="T42" fmla="*/ 1 w 150"/>
                <a:gd name="T43" fmla="*/ 322 h 331"/>
                <a:gd name="T44" fmla="*/ 5 w 150"/>
                <a:gd name="T45" fmla="*/ 326 h 331"/>
                <a:gd name="T46" fmla="*/ 10 w 150"/>
                <a:gd name="T47" fmla="*/ 330 h 331"/>
                <a:gd name="T48" fmla="*/ 15 w 150"/>
                <a:gd name="T49" fmla="*/ 331 h 331"/>
                <a:gd name="T50" fmla="*/ 60 w 150"/>
                <a:gd name="T51" fmla="*/ 331 h 331"/>
                <a:gd name="T52" fmla="*/ 66 w 150"/>
                <a:gd name="T53" fmla="*/ 331 h 331"/>
                <a:gd name="T54" fmla="*/ 71 w 150"/>
                <a:gd name="T55" fmla="*/ 330 h 331"/>
                <a:gd name="T56" fmla="*/ 77 w 150"/>
                <a:gd name="T57" fmla="*/ 329 h 331"/>
                <a:gd name="T58" fmla="*/ 82 w 150"/>
                <a:gd name="T59" fmla="*/ 326 h 331"/>
                <a:gd name="T60" fmla="*/ 93 w 150"/>
                <a:gd name="T61" fmla="*/ 320 h 331"/>
                <a:gd name="T62" fmla="*/ 102 w 150"/>
                <a:gd name="T63" fmla="*/ 312 h 331"/>
                <a:gd name="T64" fmla="*/ 109 w 150"/>
                <a:gd name="T65" fmla="*/ 303 h 331"/>
                <a:gd name="T66" fmla="*/ 115 w 150"/>
                <a:gd name="T67" fmla="*/ 293 h 331"/>
                <a:gd name="T68" fmla="*/ 117 w 150"/>
                <a:gd name="T69" fmla="*/ 287 h 331"/>
                <a:gd name="T70" fmla="*/ 120 w 150"/>
                <a:gd name="T71" fmla="*/ 282 h 331"/>
                <a:gd name="T72" fmla="*/ 120 w 150"/>
                <a:gd name="T73" fmla="*/ 276 h 331"/>
                <a:gd name="T74" fmla="*/ 121 w 150"/>
                <a:gd name="T75" fmla="*/ 271 h 331"/>
                <a:gd name="T76" fmla="*/ 121 w 150"/>
                <a:gd name="T77" fmla="*/ 181 h 331"/>
                <a:gd name="T78" fmla="*/ 136 w 150"/>
                <a:gd name="T79" fmla="*/ 181 h 331"/>
                <a:gd name="T80" fmla="*/ 142 w 150"/>
                <a:gd name="T81" fmla="*/ 180 h 331"/>
                <a:gd name="T82" fmla="*/ 147 w 150"/>
                <a:gd name="T83" fmla="*/ 176 h 331"/>
                <a:gd name="T84" fmla="*/ 149 w 150"/>
                <a:gd name="T85" fmla="*/ 171 h 331"/>
                <a:gd name="T86" fmla="*/ 150 w 150"/>
                <a:gd name="T87" fmla="*/ 166 h 331"/>
                <a:gd name="T88" fmla="*/ 149 w 150"/>
                <a:gd name="T89" fmla="*/ 160 h 331"/>
                <a:gd name="T90" fmla="*/ 147 w 150"/>
                <a:gd name="T91" fmla="*/ 155 h 331"/>
                <a:gd name="T92" fmla="*/ 142 w 150"/>
                <a:gd name="T93" fmla="*/ 152 h 331"/>
                <a:gd name="T94" fmla="*/ 136 w 150"/>
                <a:gd name="T95" fmla="*/ 15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0" h="331">
                  <a:moveTo>
                    <a:pt x="136" y="151"/>
                  </a:moveTo>
                  <a:lnTo>
                    <a:pt x="121" y="151"/>
                  </a:lnTo>
                  <a:lnTo>
                    <a:pt x="121" y="60"/>
                  </a:lnTo>
                  <a:lnTo>
                    <a:pt x="120" y="55"/>
                  </a:lnTo>
                  <a:lnTo>
                    <a:pt x="120" y="49"/>
                  </a:lnTo>
                  <a:lnTo>
                    <a:pt x="117" y="44"/>
                  </a:lnTo>
                  <a:lnTo>
                    <a:pt x="115" y="38"/>
                  </a:lnTo>
                  <a:lnTo>
                    <a:pt x="109" y="28"/>
                  </a:lnTo>
                  <a:lnTo>
                    <a:pt x="102" y="20"/>
                  </a:lnTo>
                  <a:lnTo>
                    <a:pt x="93" y="11"/>
                  </a:lnTo>
                  <a:lnTo>
                    <a:pt x="82" y="5"/>
                  </a:lnTo>
                  <a:lnTo>
                    <a:pt x="77" y="4"/>
                  </a:lnTo>
                  <a:lnTo>
                    <a:pt x="71" y="2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317"/>
                  </a:lnTo>
                  <a:lnTo>
                    <a:pt x="1" y="322"/>
                  </a:lnTo>
                  <a:lnTo>
                    <a:pt x="5" y="326"/>
                  </a:lnTo>
                  <a:lnTo>
                    <a:pt x="10" y="330"/>
                  </a:lnTo>
                  <a:lnTo>
                    <a:pt x="15" y="331"/>
                  </a:lnTo>
                  <a:lnTo>
                    <a:pt x="60" y="331"/>
                  </a:lnTo>
                  <a:lnTo>
                    <a:pt x="66" y="331"/>
                  </a:lnTo>
                  <a:lnTo>
                    <a:pt x="71" y="330"/>
                  </a:lnTo>
                  <a:lnTo>
                    <a:pt x="77" y="329"/>
                  </a:lnTo>
                  <a:lnTo>
                    <a:pt x="82" y="326"/>
                  </a:lnTo>
                  <a:lnTo>
                    <a:pt x="93" y="320"/>
                  </a:lnTo>
                  <a:lnTo>
                    <a:pt x="102" y="312"/>
                  </a:lnTo>
                  <a:lnTo>
                    <a:pt x="109" y="303"/>
                  </a:lnTo>
                  <a:lnTo>
                    <a:pt x="115" y="293"/>
                  </a:lnTo>
                  <a:lnTo>
                    <a:pt x="117" y="287"/>
                  </a:lnTo>
                  <a:lnTo>
                    <a:pt x="120" y="282"/>
                  </a:lnTo>
                  <a:lnTo>
                    <a:pt x="120" y="276"/>
                  </a:lnTo>
                  <a:lnTo>
                    <a:pt x="121" y="271"/>
                  </a:lnTo>
                  <a:lnTo>
                    <a:pt x="121" y="181"/>
                  </a:lnTo>
                  <a:lnTo>
                    <a:pt x="136" y="181"/>
                  </a:lnTo>
                  <a:lnTo>
                    <a:pt x="142" y="180"/>
                  </a:lnTo>
                  <a:lnTo>
                    <a:pt x="147" y="176"/>
                  </a:lnTo>
                  <a:lnTo>
                    <a:pt x="149" y="171"/>
                  </a:lnTo>
                  <a:lnTo>
                    <a:pt x="150" y="166"/>
                  </a:lnTo>
                  <a:lnTo>
                    <a:pt x="149" y="160"/>
                  </a:lnTo>
                  <a:lnTo>
                    <a:pt x="147" y="155"/>
                  </a:lnTo>
                  <a:lnTo>
                    <a:pt x="142" y="152"/>
                  </a:lnTo>
                  <a:lnTo>
                    <a:pt x="136" y="15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748802F0-47C0-497E-9C22-1959D610B7D0}"/>
              </a:ext>
            </a:extLst>
          </p:cNvPr>
          <p:cNvSpPr/>
          <p:nvPr/>
        </p:nvSpPr>
        <p:spPr>
          <a:xfrm>
            <a:off x="9035162" y="1669536"/>
            <a:ext cx="1442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b="1" dirty="0"/>
              <a:t>STRENGTH 03</a:t>
            </a: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6BD8148E-763D-453F-BC9A-1519A98C703E}"/>
              </a:ext>
            </a:extLst>
          </p:cNvPr>
          <p:cNvSpPr txBox="1"/>
          <p:nvPr/>
        </p:nvSpPr>
        <p:spPr>
          <a:xfrm>
            <a:off x="8420100" y="3657538"/>
            <a:ext cx="2672442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, </a:t>
            </a:r>
            <a:r>
              <a:rPr lang="en-US" sz="1400" dirty="0" err="1"/>
              <a:t>sed</a:t>
            </a:r>
            <a:r>
              <a:rPr lang="en-US" sz="1400" dirty="0"/>
              <a:t> do </a:t>
            </a:r>
            <a:r>
              <a:rPr lang="en-US" sz="1400" dirty="0" err="1"/>
              <a:t>eiusmod</a:t>
            </a:r>
            <a:r>
              <a:rPr lang="en-US" sz="1400" dirty="0"/>
              <a:t> </a:t>
            </a:r>
            <a:r>
              <a:rPr lang="en-US" sz="1400" dirty="0" err="1"/>
              <a:t>tempor</a:t>
            </a:r>
            <a:r>
              <a:rPr lang="en-US" sz="1400" dirty="0"/>
              <a:t> </a:t>
            </a:r>
            <a:r>
              <a:rPr lang="en-US" sz="1400" dirty="0" err="1"/>
              <a:t>incididunt</a:t>
            </a:r>
            <a:r>
              <a:rPr lang="en-US" sz="1400" dirty="0"/>
              <a:t>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labore</a:t>
            </a:r>
            <a:r>
              <a:rPr lang="en-US" sz="1400" dirty="0"/>
              <a:t> et dolore magna </a:t>
            </a:r>
            <a:r>
              <a:rPr lang="en-US" sz="1400" dirty="0" err="1"/>
              <a:t>aliqua</a:t>
            </a:r>
            <a:r>
              <a:rPr lang="en-US" sz="1400" dirty="0"/>
              <a:t>. Ut </a:t>
            </a:r>
            <a:r>
              <a:rPr lang="en-US" sz="1400" dirty="0" err="1"/>
              <a:t>enim</a:t>
            </a:r>
            <a:r>
              <a:rPr lang="en-US" sz="1400" dirty="0"/>
              <a:t> ad minim </a:t>
            </a:r>
            <a:r>
              <a:rPr lang="en-US" sz="1400" dirty="0" err="1"/>
              <a:t>veniam</a:t>
            </a:r>
            <a:r>
              <a:rPr lang="en-US" sz="1400" dirty="0"/>
              <a:t>, </a:t>
            </a:r>
            <a:r>
              <a:rPr lang="en-US" sz="1400" dirty="0" err="1"/>
              <a:t>quis</a:t>
            </a:r>
            <a:r>
              <a:rPr lang="en-US" sz="1400" dirty="0"/>
              <a:t> </a:t>
            </a:r>
            <a:r>
              <a:rPr lang="en-US" sz="1400" dirty="0" err="1"/>
              <a:t>nostrud</a:t>
            </a:r>
            <a:r>
              <a:rPr lang="en-US" sz="1400" dirty="0"/>
              <a:t> exercitation </a:t>
            </a:r>
            <a:r>
              <a:rPr lang="en-US" sz="1400" dirty="0" err="1"/>
              <a:t>ullamco</a:t>
            </a:r>
            <a:r>
              <a:rPr lang="en-US" sz="1400" dirty="0"/>
              <a:t> </a:t>
            </a:r>
            <a:r>
              <a:rPr lang="en-US" sz="1400" dirty="0" err="1"/>
              <a:t>laboris</a:t>
            </a:r>
            <a:r>
              <a:rPr lang="en-US" sz="1400" dirty="0"/>
              <a:t> nisi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aliquip</a:t>
            </a:r>
            <a:r>
              <a:rPr lang="en-US" sz="1400" dirty="0"/>
              <a:t> ex </a:t>
            </a:r>
            <a:r>
              <a:rPr lang="en-US" sz="1400" dirty="0" err="1"/>
              <a:t>ea</a:t>
            </a:r>
            <a:r>
              <a:rPr lang="en-US" sz="1400" dirty="0"/>
              <a:t> </a:t>
            </a:r>
            <a:r>
              <a:rPr lang="en-US" sz="1400" dirty="0" err="1"/>
              <a:t>commodo</a:t>
            </a:r>
            <a:r>
              <a:rPr lang="en-US" sz="1400" dirty="0"/>
              <a:t> </a:t>
            </a:r>
            <a:r>
              <a:rPr lang="en-US" sz="1400" dirty="0" err="1"/>
              <a:t>consequat</a:t>
            </a:r>
            <a:r>
              <a:rPr lang="en-US" sz="1400" dirty="0"/>
              <a:t>. 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FB8D8CC7-9146-42BE-901E-681DD1DE4F9C}"/>
              </a:ext>
            </a:extLst>
          </p:cNvPr>
          <p:cNvSpPr/>
          <p:nvPr/>
        </p:nvSpPr>
        <p:spPr>
          <a:xfrm>
            <a:off x="1825578" y="5335130"/>
            <a:ext cx="1220207" cy="707886"/>
          </a:xfrm>
          <a:prstGeom prst="rect">
            <a:avLst/>
          </a:prstGeom>
          <a:solidFill>
            <a:srgbClr val="FCC230"/>
          </a:solidFill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000" b="1" dirty="0">
                <a:latin typeface="+mj-lt"/>
              </a:rPr>
              <a:t>23%</a:t>
            </a:r>
            <a:endParaRPr lang="en-US" sz="4000" dirty="0">
              <a:latin typeface="+mj-lt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2886092E-3EE1-4C01-93EC-1196B7430BD1}"/>
              </a:ext>
            </a:extLst>
          </p:cNvPr>
          <p:cNvSpPr/>
          <p:nvPr/>
        </p:nvSpPr>
        <p:spPr>
          <a:xfrm>
            <a:off x="5485897" y="5335130"/>
            <a:ext cx="1220207" cy="707886"/>
          </a:xfrm>
          <a:prstGeom prst="rect">
            <a:avLst/>
          </a:prstGeom>
          <a:solidFill>
            <a:srgbClr val="FCC230"/>
          </a:solidFill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000" b="1" dirty="0">
                <a:latin typeface="+mj-lt"/>
              </a:rPr>
              <a:t>69%</a:t>
            </a:r>
            <a:endParaRPr lang="en-US" sz="4000" dirty="0">
              <a:latin typeface="+mj-lt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373004CC-09B1-4F43-830C-546A9CA2F842}"/>
              </a:ext>
            </a:extLst>
          </p:cNvPr>
          <p:cNvSpPr/>
          <p:nvPr/>
        </p:nvSpPr>
        <p:spPr>
          <a:xfrm>
            <a:off x="9146215" y="5335130"/>
            <a:ext cx="1220207" cy="707886"/>
          </a:xfrm>
          <a:prstGeom prst="rect">
            <a:avLst/>
          </a:prstGeom>
          <a:solidFill>
            <a:srgbClr val="FCC230"/>
          </a:solidFill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000" b="1" dirty="0">
                <a:latin typeface="+mj-lt"/>
              </a:rPr>
              <a:t>80%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0718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A88199F3-B410-45F3-A8BB-F6DFA8FE6489}"/>
              </a:ext>
            </a:extLst>
          </p:cNvPr>
          <p:cNvGrpSpPr/>
          <p:nvPr/>
        </p:nvGrpSpPr>
        <p:grpSpPr>
          <a:xfrm>
            <a:off x="0" y="75048"/>
            <a:ext cx="466064" cy="1473569"/>
            <a:chOff x="64246" y="75048"/>
            <a:chExt cx="337571" cy="1473569"/>
          </a:xfrm>
        </p:grpSpPr>
        <p:sp>
          <p:nvSpPr>
            <p:cNvPr id="66" name="Rectangle 65"/>
            <p:cNvSpPr/>
            <p:nvPr/>
          </p:nvSpPr>
          <p:spPr>
            <a:xfrm rot="5400000">
              <a:off x="0" y="139294"/>
              <a:ext cx="466064" cy="33757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CC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 rot="5400000">
              <a:off x="0" y="643047"/>
              <a:ext cx="466064" cy="33757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D62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 rot="5400000">
              <a:off x="0" y="1146799"/>
              <a:ext cx="466064" cy="33757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52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89" name="Title 13"/>
          <p:cNvSpPr txBox="1">
            <a:spLocks/>
          </p:cNvSpPr>
          <p:nvPr/>
        </p:nvSpPr>
        <p:spPr>
          <a:xfrm>
            <a:off x="1797654" y="308076"/>
            <a:ext cx="8596692" cy="4431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SWOT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ANALYSIS</a:t>
            </a:r>
          </a:p>
        </p:txBody>
      </p:sp>
      <p:sp>
        <p:nvSpPr>
          <p:cNvPr id="90" name="Title 13"/>
          <p:cNvSpPr txBox="1">
            <a:spLocks/>
          </p:cNvSpPr>
          <p:nvPr/>
        </p:nvSpPr>
        <p:spPr>
          <a:xfrm>
            <a:off x="1797654" y="814984"/>
            <a:ext cx="8596692" cy="2215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LOREM IPSUM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xmlns="" id="{B9905D92-923A-473F-B7F1-1F09F3337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3AA4-4F0C-443B-83CD-6E5C6CE1E7E2}" type="datetime1">
              <a:rPr lang="en-US" smtClean="0"/>
              <a:t>7/6/18</a:t>
            </a:fld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xmlns="" id="{1B0BEA3C-8418-4D34-B202-9E00C86A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4DDC-A481-469D-9613-0D3E8E3361C4}" type="slidenum">
              <a:rPr lang="en-US" smtClean="0"/>
              <a:t>6</a:t>
            </a:fld>
            <a:endParaRPr lang="en-US"/>
          </a:p>
        </p:txBody>
      </p:sp>
      <p:grpSp>
        <p:nvGrpSpPr>
          <p:cNvPr id="9" name="Group 406">
            <a:extLst>
              <a:ext uri="{FF2B5EF4-FFF2-40B4-BE49-F238E27FC236}">
                <a16:creationId xmlns:a16="http://schemas.microsoft.com/office/drawing/2014/main" xmlns="" id="{CB7F08C8-6419-458D-9EDF-53CFCEAD779B}"/>
              </a:ext>
            </a:extLst>
          </p:cNvPr>
          <p:cNvGrpSpPr>
            <a:grpSpLocks/>
          </p:cNvGrpSpPr>
          <p:nvPr/>
        </p:nvGrpSpPr>
        <p:grpSpPr bwMode="auto">
          <a:xfrm>
            <a:off x="773113" y="1925638"/>
            <a:ext cx="5040313" cy="2954338"/>
            <a:chOff x="487" y="1213"/>
            <a:chExt cx="3175" cy="1861"/>
          </a:xfrm>
        </p:grpSpPr>
        <p:sp>
          <p:nvSpPr>
            <p:cNvPr id="133" name="Freeform 206">
              <a:extLst>
                <a:ext uri="{FF2B5EF4-FFF2-40B4-BE49-F238E27FC236}">
                  <a16:creationId xmlns:a16="http://schemas.microsoft.com/office/drawing/2014/main" xmlns="" id="{D35BAC6D-B8E2-4981-9430-D36D25535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6" y="2420"/>
              <a:ext cx="15" cy="32"/>
            </a:xfrm>
            <a:custGeom>
              <a:avLst/>
              <a:gdLst>
                <a:gd name="T0" fmla="*/ 1 w 21"/>
                <a:gd name="T1" fmla="*/ 43 h 45"/>
                <a:gd name="T2" fmla="*/ 5 w 21"/>
                <a:gd name="T3" fmla="*/ 44 h 45"/>
                <a:gd name="T4" fmla="*/ 8 w 21"/>
                <a:gd name="T5" fmla="*/ 41 h 45"/>
                <a:gd name="T6" fmla="*/ 9 w 21"/>
                <a:gd name="T7" fmla="*/ 42 h 45"/>
                <a:gd name="T8" fmla="*/ 8 w 21"/>
                <a:gd name="T9" fmla="*/ 41 h 45"/>
                <a:gd name="T10" fmla="*/ 11 w 21"/>
                <a:gd name="T11" fmla="*/ 41 h 45"/>
                <a:gd name="T12" fmla="*/ 10 w 21"/>
                <a:gd name="T13" fmla="*/ 34 h 45"/>
                <a:gd name="T14" fmla="*/ 12 w 21"/>
                <a:gd name="T15" fmla="*/ 30 h 45"/>
                <a:gd name="T16" fmla="*/ 13 w 21"/>
                <a:gd name="T17" fmla="*/ 29 h 45"/>
                <a:gd name="T18" fmla="*/ 17 w 21"/>
                <a:gd name="T19" fmla="*/ 24 h 45"/>
                <a:gd name="T20" fmla="*/ 18 w 21"/>
                <a:gd name="T21" fmla="*/ 19 h 45"/>
                <a:gd name="T22" fmla="*/ 21 w 21"/>
                <a:gd name="T23" fmla="*/ 14 h 45"/>
                <a:gd name="T24" fmla="*/ 20 w 21"/>
                <a:gd name="T25" fmla="*/ 11 h 45"/>
                <a:gd name="T26" fmla="*/ 15 w 21"/>
                <a:gd name="T27" fmla="*/ 10 h 45"/>
                <a:gd name="T28" fmla="*/ 11 w 21"/>
                <a:gd name="T29" fmla="*/ 8 h 45"/>
                <a:gd name="T30" fmla="*/ 14 w 21"/>
                <a:gd name="T31" fmla="*/ 5 h 45"/>
                <a:gd name="T32" fmla="*/ 16 w 21"/>
                <a:gd name="T33" fmla="*/ 3 h 45"/>
                <a:gd name="T34" fmla="*/ 17 w 21"/>
                <a:gd name="T35" fmla="*/ 1 h 45"/>
                <a:gd name="T36" fmla="*/ 15 w 21"/>
                <a:gd name="T37" fmla="*/ 0 h 45"/>
                <a:gd name="T38" fmla="*/ 2 w 21"/>
                <a:gd name="T39" fmla="*/ 21 h 45"/>
                <a:gd name="T40" fmla="*/ 3 w 21"/>
                <a:gd name="T41" fmla="*/ 27 h 45"/>
                <a:gd name="T42" fmla="*/ 5 w 21"/>
                <a:gd name="T43" fmla="*/ 38 h 45"/>
                <a:gd name="T44" fmla="*/ 5 w 21"/>
                <a:gd name="T45" fmla="*/ 38 h 45"/>
                <a:gd name="T46" fmla="*/ 5 w 21"/>
                <a:gd name="T47" fmla="*/ 38 h 45"/>
                <a:gd name="T48" fmla="*/ 5 w 21"/>
                <a:gd name="T49" fmla="*/ 38 h 45"/>
                <a:gd name="T50" fmla="*/ 7 w 21"/>
                <a:gd name="T51" fmla="*/ 40 h 45"/>
                <a:gd name="T52" fmla="*/ 5 w 21"/>
                <a:gd name="T53" fmla="*/ 38 h 45"/>
                <a:gd name="T54" fmla="*/ 2 w 21"/>
                <a:gd name="T55" fmla="*/ 39 h 45"/>
                <a:gd name="T56" fmla="*/ 1 w 21"/>
                <a:gd name="T57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" h="45">
                  <a:moveTo>
                    <a:pt x="1" y="43"/>
                  </a:moveTo>
                  <a:cubicBezTo>
                    <a:pt x="2" y="44"/>
                    <a:pt x="3" y="45"/>
                    <a:pt x="5" y="44"/>
                  </a:cubicBezTo>
                  <a:cubicBezTo>
                    <a:pt x="6" y="43"/>
                    <a:pt x="7" y="42"/>
                    <a:pt x="8" y="41"/>
                  </a:cubicBezTo>
                  <a:cubicBezTo>
                    <a:pt x="8" y="42"/>
                    <a:pt x="8" y="42"/>
                    <a:pt x="9" y="42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9" y="41"/>
                    <a:pt x="10" y="41"/>
                    <a:pt x="11" y="41"/>
                  </a:cubicBezTo>
                  <a:cubicBezTo>
                    <a:pt x="11" y="39"/>
                    <a:pt x="10" y="36"/>
                    <a:pt x="10" y="34"/>
                  </a:cubicBezTo>
                  <a:cubicBezTo>
                    <a:pt x="9" y="32"/>
                    <a:pt x="10" y="30"/>
                    <a:pt x="12" y="30"/>
                  </a:cubicBezTo>
                  <a:cubicBezTo>
                    <a:pt x="12" y="29"/>
                    <a:pt x="13" y="29"/>
                    <a:pt x="13" y="29"/>
                  </a:cubicBezTo>
                  <a:cubicBezTo>
                    <a:pt x="16" y="28"/>
                    <a:pt x="18" y="28"/>
                    <a:pt x="17" y="24"/>
                  </a:cubicBezTo>
                  <a:cubicBezTo>
                    <a:pt x="17" y="23"/>
                    <a:pt x="18" y="21"/>
                    <a:pt x="18" y="19"/>
                  </a:cubicBezTo>
                  <a:cubicBezTo>
                    <a:pt x="20" y="18"/>
                    <a:pt x="21" y="16"/>
                    <a:pt x="21" y="14"/>
                  </a:cubicBezTo>
                  <a:cubicBezTo>
                    <a:pt x="21" y="13"/>
                    <a:pt x="21" y="11"/>
                    <a:pt x="20" y="11"/>
                  </a:cubicBezTo>
                  <a:cubicBezTo>
                    <a:pt x="19" y="11"/>
                    <a:pt x="17" y="10"/>
                    <a:pt x="15" y="10"/>
                  </a:cubicBezTo>
                  <a:cubicBezTo>
                    <a:pt x="14" y="10"/>
                    <a:pt x="12" y="10"/>
                    <a:pt x="11" y="8"/>
                  </a:cubicBezTo>
                  <a:cubicBezTo>
                    <a:pt x="11" y="7"/>
                    <a:pt x="11" y="6"/>
                    <a:pt x="14" y="5"/>
                  </a:cubicBezTo>
                  <a:cubicBezTo>
                    <a:pt x="15" y="4"/>
                    <a:pt x="16" y="4"/>
                    <a:pt x="16" y="3"/>
                  </a:cubicBezTo>
                  <a:cubicBezTo>
                    <a:pt x="17" y="3"/>
                    <a:pt x="17" y="1"/>
                    <a:pt x="17" y="1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4" y="3"/>
                    <a:pt x="1" y="10"/>
                    <a:pt x="2" y="21"/>
                  </a:cubicBezTo>
                  <a:cubicBezTo>
                    <a:pt x="2" y="23"/>
                    <a:pt x="2" y="25"/>
                    <a:pt x="3" y="27"/>
                  </a:cubicBezTo>
                  <a:cubicBezTo>
                    <a:pt x="4" y="31"/>
                    <a:pt x="4" y="35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6" y="39"/>
                    <a:pt x="6" y="39"/>
                    <a:pt x="7" y="40"/>
                  </a:cubicBezTo>
                  <a:cubicBezTo>
                    <a:pt x="6" y="39"/>
                    <a:pt x="6" y="39"/>
                    <a:pt x="5" y="38"/>
                  </a:cubicBezTo>
                  <a:cubicBezTo>
                    <a:pt x="4" y="39"/>
                    <a:pt x="3" y="39"/>
                    <a:pt x="2" y="39"/>
                  </a:cubicBezTo>
                  <a:cubicBezTo>
                    <a:pt x="1" y="40"/>
                    <a:pt x="0" y="41"/>
                    <a:pt x="1" y="43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207">
              <a:extLst>
                <a:ext uri="{FF2B5EF4-FFF2-40B4-BE49-F238E27FC236}">
                  <a16:creationId xmlns:a16="http://schemas.microsoft.com/office/drawing/2014/main" xmlns="" id="{14B9D872-052B-4442-8445-7CC8B03B5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" y="2304"/>
              <a:ext cx="2" cy="8"/>
            </a:xfrm>
            <a:custGeom>
              <a:avLst/>
              <a:gdLst>
                <a:gd name="T0" fmla="*/ 2 w 3"/>
                <a:gd name="T1" fmla="*/ 1 h 11"/>
                <a:gd name="T2" fmla="*/ 0 w 3"/>
                <a:gd name="T3" fmla="*/ 2 h 11"/>
                <a:gd name="T4" fmla="*/ 0 w 3"/>
                <a:gd name="T5" fmla="*/ 6 h 11"/>
                <a:gd name="T6" fmla="*/ 0 w 3"/>
                <a:gd name="T7" fmla="*/ 9 h 11"/>
                <a:gd name="T8" fmla="*/ 2 w 3"/>
                <a:gd name="T9" fmla="*/ 11 h 11"/>
                <a:gd name="T10" fmla="*/ 3 w 3"/>
                <a:gd name="T11" fmla="*/ 9 h 11"/>
                <a:gd name="T12" fmla="*/ 3 w 3"/>
                <a:gd name="T13" fmla="*/ 2 h 11"/>
                <a:gd name="T14" fmla="*/ 2 w 3"/>
                <a:gd name="T1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11">
                  <a:moveTo>
                    <a:pt x="2" y="1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0" y="10"/>
                    <a:pt x="1" y="10"/>
                    <a:pt x="2" y="11"/>
                  </a:cubicBezTo>
                  <a:cubicBezTo>
                    <a:pt x="2" y="10"/>
                    <a:pt x="3" y="9"/>
                    <a:pt x="3" y="9"/>
                  </a:cubicBezTo>
                  <a:cubicBezTo>
                    <a:pt x="3" y="6"/>
                    <a:pt x="3" y="4"/>
                    <a:pt x="3" y="2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208">
              <a:extLst>
                <a:ext uri="{FF2B5EF4-FFF2-40B4-BE49-F238E27FC236}">
                  <a16:creationId xmlns:a16="http://schemas.microsoft.com/office/drawing/2014/main" xmlns="" id="{077510E8-F07D-4730-A956-89F282EE8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" y="2519"/>
              <a:ext cx="4" cy="6"/>
            </a:xfrm>
            <a:custGeom>
              <a:avLst/>
              <a:gdLst>
                <a:gd name="T0" fmla="*/ 0 w 6"/>
                <a:gd name="T1" fmla="*/ 5 h 8"/>
                <a:gd name="T2" fmla="*/ 1 w 6"/>
                <a:gd name="T3" fmla="*/ 8 h 8"/>
                <a:gd name="T4" fmla="*/ 3 w 6"/>
                <a:gd name="T5" fmla="*/ 7 h 8"/>
                <a:gd name="T6" fmla="*/ 6 w 6"/>
                <a:gd name="T7" fmla="*/ 2 h 8"/>
                <a:gd name="T8" fmla="*/ 4 w 6"/>
                <a:gd name="T9" fmla="*/ 0 h 8"/>
                <a:gd name="T10" fmla="*/ 2 w 6"/>
                <a:gd name="T11" fmla="*/ 1 h 8"/>
                <a:gd name="T12" fmla="*/ 0 w 6"/>
                <a:gd name="T13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8">
                  <a:moveTo>
                    <a:pt x="0" y="5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2" y="8"/>
                    <a:pt x="3" y="7"/>
                  </a:cubicBezTo>
                  <a:cubicBezTo>
                    <a:pt x="5" y="6"/>
                    <a:pt x="6" y="5"/>
                    <a:pt x="6" y="2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2" y="0"/>
                    <a:pt x="2" y="1"/>
                  </a:cubicBezTo>
                  <a:cubicBezTo>
                    <a:pt x="1" y="2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209">
              <a:extLst>
                <a:ext uri="{FF2B5EF4-FFF2-40B4-BE49-F238E27FC236}">
                  <a16:creationId xmlns:a16="http://schemas.microsoft.com/office/drawing/2014/main" xmlns="" id="{8F01402D-C221-4327-980B-9F8CB04E1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7" y="1468"/>
              <a:ext cx="4" cy="6"/>
            </a:xfrm>
            <a:custGeom>
              <a:avLst/>
              <a:gdLst>
                <a:gd name="T0" fmla="*/ 5 w 6"/>
                <a:gd name="T1" fmla="*/ 8 h 8"/>
                <a:gd name="T2" fmla="*/ 6 w 6"/>
                <a:gd name="T3" fmla="*/ 6 h 8"/>
                <a:gd name="T4" fmla="*/ 5 w 6"/>
                <a:gd name="T5" fmla="*/ 2 h 8"/>
                <a:gd name="T6" fmla="*/ 3 w 6"/>
                <a:gd name="T7" fmla="*/ 1 h 8"/>
                <a:gd name="T8" fmla="*/ 1 w 6"/>
                <a:gd name="T9" fmla="*/ 2 h 8"/>
                <a:gd name="T10" fmla="*/ 2 w 6"/>
                <a:gd name="T11" fmla="*/ 8 h 8"/>
                <a:gd name="T12" fmla="*/ 5 w 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8">
                  <a:moveTo>
                    <a:pt x="5" y="8"/>
                  </a:moveTo>
                  <a:cubicBezTo>
                    <a:pt x="5" y="8"/>
                    <a:pt x="6" y="7"/>
                    <a:pt x="6" y="6"/>
                  </a:cubicBezTo>
                  <a:cubicBezTo>
                    <a:pt x="6" y="5"/>
                    <a:pt x="6" y="3"/>
                    <a:pt x="5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4"/>
                    <a:pt x="0" y="6"/>
                    <a:pt x="2" y="8"/>
                  </a:cubicBezTo>
                  <a:cubicBezTo>
                    <a:pt x="3" y="8"/>
                    <a:pt x="4" y="8"/>
                    <a:pt x="5" y="8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210">
              <a:extLst>
                <a:ext uri="{FF2B5EF4-FFF2-40B4-BE49-F238E27FC236}">
                  <a16:creationId xmlns:a16="http://schemas.microsoft.com/office/drawing/2014/main" xmlns="" id="{856ECB1B-E8DB-4D36-AE3A-412B07E77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" y="1545"/>
              <a:ext cx="4" cy="5"/>
            </a:xfrm>
            <a:custGeom>
              <a:avLst/>
              <a:gdLst>
                <a:gd name="T0" fmla="*/ 5 w 5"/>
                <a:gd name="T1" fmla="*/ 1 h 7"/>
                <a:gd name="T2" fmla="*/ 3 w 5"/>
                <a:gd name="T3" fmla="*/ 0 h 7"/>
                <a:gd name="T4" fmla="*/ 0 w 5"/>
                <a:gd name="T5" fmla="*/ 3 h 7"/>
                <a:gd name="T6" fmla="*/ 1 w 5"/>
                <a:gd name="T7" fmla="*/ 7 h 7"/>
                <a:gd name="T8" fmla="*/ 5 w 5"/>
                <a:gd name="T9" fmla="*/ 6 h 7"/>
                <a:gd name="T10" fmla="*/ 5 w 5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5" y="1"/>
                  </a:moveTo>
                  <a:cubicBezTo>
                    <a:pt x="5" y="1"/>
                    <a:pt x="4" y="0"/>
                    <a:pt x="3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6"/>
                    <a:pt x="1" y="7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5" y="4"/>
                    <a:pt x="5" y="3"/>
                    <a:pt x="5" y="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211">
              <a:extLst>
                <a:ext uri="{FF2B5EF4-FFF2-40B4-BE49-F238E27FC236}">
                  <a16:creationId xmlns:a16="http://schemas.microsoft.com/office/drawing/2014/main" xmlns="" id="{39EAB143-FF45-4E33-918B-F574FBF72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" y="2061"/>
              <a:ext cx="6" cy="5"/>
            </a:xfrm>
            <a:custGeom>
              <a:avLst/>
              <a:gdLst>
                <a:gd name="T0" fmla="*/ 8 w 8"/>
                <a:gd name="T1" fmla="*/ 3 h 7"/>
                <a:gd name="T2" fmla="*/ 5 w 8"/>
                <a:gd name="T3" fmla="*/ 1 h 7"/>
                <a:gd name="T4" fmla="*/ 2 w 8"/>
                <a:gd name="T5" fmla="*/ 2 h 7"/>
                <a:gd name="T6" fmla="*/ 1 w 8"/>
                <a:gd name="T7" fmla="*/ 5 h 7"/>
                <a:gd name="T8" fmla="*/ 4 w 8"/>
                <a:gd name="T9" fmla="*/ 7 h 7"/>
                <a:gd name="T10" fmla="*/ 8 w 8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2"/>
                    <a:pt x="7" y="0"/>
                    <a:pt x="5" y="1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1" y="2"/>
                    <a:pt x="0" y="5"/>
                    <a:pt x="1" y="5"/>
                  </a:cubicBezTo>
                  <a:cubicBezTo>
                    <a:pt x="2" y="6"/>
                    <a:pt x="3" y="7"/>
                    <a:pt x="4" y="7"/>
                  </a:cubicBezTo>
                  <a:cubicBezTo>
                    <a:pt x="7" y="7"/>
                    <a:pt x="8" y="6"/>
                    <a:pt x="8" y="3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212">
              <a:extLst>
                <a:ext uri="{FF2B5EF4-FFF2-40B4-BE49-F238E27FC236}">
                  <a16:creationId xmlns:a16="http://schemas.microsoft.com/office/drawing/2014/main" xmlns="" id="{BB5A5B5C-835E-42C0-A978-D3EA450F4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6" y="2719"/>
              <a:ext cx="4" cy="6"/>
            </a:xfrm>
            <a:custGeom>
              <a:avLst/>
              <a:gdLst>
                <a:gd name="T0" fmla="*/ 4 w 6"/>
                <a:gd name="T1" fmla="*/ 1 h 8"/>
                <a:gd name="T2" fmla="*/ 2 w 6"/>
                <a:gd name="T3" fmla="*/ 1 h 8"/>
                <a:gd name="T4" fmla="*/ 0 w 6"/>
                <a:gd name="T5" fmla="*/ 3 h 8"/>
                <a:gd name="T6" fmla="*/ 2 w 6"/>
                <a:gd name="T7" fmla="*/ 8 h 8"/>
                <a:gd name="T8" fmla="*/ 6 w 6"/>
                <a:gd name="T9" fmla="*/ 8 h 8"/>
                <a:gd name="T10" fmla="*/ 4 w 6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8">
                  <a:moveTo>
                    <a:pt x="4" y="1"/>
                  </a:moveTo>
                  <a:cubicBezTo>
                    <a:pt x="4" y="1"/>
                    <a:pt x="2" y="0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5"/>
                    <a:pt x="2" y="7"/>
                    <a:pt x="2" y="8"/>
                  </a:cubicBezTo>
                  <a:cubicBezTo>
                    <a:pt x="3" y="8"/>
                    <a:pt x="4" y="8"/>
                    <a:pt x="6" y="8"/>
                  </a:cubicBezTo>
                  <a:cubicBezTo>
                    <a:pt x="6" y="6"/>
                    <a:pt x="6" y="3"/>
                    <a:pt x="4" y="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213">
              <a:extLst>
                <a:ext uri="{FF2B5EF4-FFF2-40B4-BE49-F238E27FC236}">
                  <a16:creationId xmlns:a16="http://schemas.microsoft.com/office/drawing/2014/main" xmlns="" id="{2EED6F32-92B6-480D-8435-8EA20FA75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" y="2725"/>
              <a:ext cx="1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214">
              <a:extLst>
                <a:ext uri="{FF2B5EF4-FFF2-40B4-BE49-F238E27FC236}">
                  <a16:creationId xmlns:a16="http://schemas.microsoft.com/office/drawing/2014/main" xmlns="" id="{CF6BFCCA-7D42-41FD-BC7E-8293F601A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3" y="1317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215">
              <a:extLst>
                <a:ext uri="{FF2B5EF4-FFF2-40B4-BE49-F238E27FC236}">
                  <a16:creationId xmlns:a16="http://schemas.microsoft.com/office/drawing/2014/main" xmlns="" id="{32ED4BED-504C-41AC-8860-7CF00C0A8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8" y="1313"/>
              <a:ext cx="5" cy="4"/>
            </a:xfrm>
            <a:custGeom>
              <a:avLst/>
              <a:gdLst>
                <a:gd name="T0" fmla="*/ 2 w 7"/>
                <a:gd name="T1" fmla="*/ 0 h 6"/>
                <a:gd name="T2" fmla="*/ 0 w 7"/>
                <a:gd name="T3" fmla="*/ 2 h 6"/>
                <a:gd name="T4" fmla="*/ 1 w 7"/>
                <a:gd name="T5" fmla="*/ 6 h 6"/>
                <a:gd name="T6" fmla="*/ 7 w 7"/>
                <a:gd name="T7" fmla="*/ 6 h 6"/>
                <a:gd name="T8" fmla="*/ 5 w 7"/>
                <a:gd name="T9" fmla="*/ 1 h 6"/>
                <a:gd name="T10" fmla="*/ 2 w 7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6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6" y="4"/>
                    <a:pt x="5" y="2"/>
                    <a:pt x="5" y="1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216">
              <a:extLst>
                <a:ext uri="{FF2B5EF4-FFF2-40B4-BE49-F238E27FC236}">
                  <a16:creationId xmlns:a16="http://schemas.microsoft.com/office/drawing/2014/main" xmlns="" id="{82C79B98-AB03-4440-8298-94AAEBCC0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" y="2314"/>
              <a:ext cx="5" cy="5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0 h 7"/>
                <a:gd name="T4" fmla="*/ 0 w 7"/>
                <a:gd name="T5" fmla="*/ 3 h 7"/>
                <a:gd name="T6" fmla="*/ 2 w 7"/>
                <a:gd name="T7" fmla="*/ 6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2"/>
                    <a:pt x="4" y="1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3" y="7"/>
                    <a:pt x="6" y="5"/>
                    <a:pt x="7" y="3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217">
              <a:extLst>
                <a:ext uri="{FF2B5EF4-FFF2-40B4-BE49-F238E27FC236}">
                  <a16:creationId xmlns:a16="http://schemas.microsoft.com/office/drawing/2014/main" xmlns="" id="{0C71AFA1-E81A-4DFA-B33F-9369D43B8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" y="2522"/>
              <a:ext cx="6" cy="3"/>
            </a:xfrm>
            <a:custGeom>
              <a:avLst/>
              <a:gdLst>
                <a:gd name="T0" fmla="*/ 4 w 9"/>
                <a:gd name="T1" fmla="*/ 4 h 4"/>
                <a:gd name="T2" fmla="*/ 7 w 9"/>
                <a:gd name="T3" fmla="*/ 4 h 4"/>
                <a:gd name="T4" fmla="*/ 9 w 9"/>
                <a:gd name="T5" fmla="*/ 2 h 4"/>
                <a:gd name="T6" fmla="*/ 8 w 9"/>
                <a:gd name="T7" fmla="*/ 0 h 4"/>
                <a:gd name="T8" fmla="*/ 6 w 9"/>
                <a:gd name="T9" fmla="*/ 0 h 4"/>
                <a:gd name="T10" fmla="*/ 4 w 9"/>
                <a:gd name="T11" fmla="*/ 0 h 4"/>
                <a:gd name="T12" fmla="*/ 1 w 9"/>
                <a:gd name="T13" fmla="*/ 2 h 4"/>
                <a:gd name="T14" fmla="*/ 4 w 9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4">
                  <a:moveTo>
                    <a:pt x="4" y="4"/>
                  </a:moveTo>
                  <a:cubicBezTo>
                    <a:pt x="5" y="4"/>
                    <a:pt x="6" y="4"/>
                    <a:pt x="7" y="4"/>
                  </a:cubicBezTo>
                  <a:cubicBezTo>
                    <a:pt x="8" y="4"/>
                    <a:pt x="9" y="3"/>
                    <a:pt x="9" y="2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1" y="0"/>
                    <a:pt x="1" y="2"/>
                  </a:cubicBezTo>
                  <a:cubicBezTo>
                    <a:pt x="0" y="3"/>
                    <a:pt x="2" y="4"/>
                    <a:pt x="4" y="4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218">
              <a:extLst>
                <a:ext uri="{FF2B5EF4-FFF2-40B4-BE49-F238E27FC236}">
                  <a16:creationId xmlns:a16="http://schemas.microsoft.com/office/drawing/2014/main" xmlns="" id="{CF3BCD44-EBA6-41D8-90F9-9C09C8B11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6" y="1278"/>
              <a:ext cx="4" cy="5"/>
            </a:xfrm>
            <a:custGeom>
              <a:avLst/>
              <a:gdLst>
                <a:gd name="T0" fmla="*/ 3 w 5"/>
                <a:gd name="T1" fmla="*/ 7 h 7"/>
                <a:gd name="T2" fmla="*/ 4 w 5"/>
                <a:gd name="T3" fmla="*/ 3 h 7"/>
                <a:gd name="T4" fmla="*/ 3 w 5"/>
                <a:gd name="T5" fmla="*/ 1 h 7"/>
                <a:gd name="T6" fmla="*/ 0 w 5"/>
                <a:gd name="T7" fmla="*/ 3 h 7"/>
                <a:gd name="T8" fmla="*/ 3 w 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cubicBezTo>
                    <a:pt x="3" y="6"/>
                    <a:pt x="4" y="5"/>
                    <a:pt x="4" y="3"/>
                  </a:cubicBezTo>
                  <a:cubicBezTo>
                    <a:pt x="5" y="3"/>
                    <a:pt x="4" y="1"/>
                    <a:pt x="3" y="1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0" y="7"/>
                    <a:pt x="3" y="7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219">
              <a:extLst>
                <a:ext uri="{FF2B5EF4-FFF2-40B4-BE49-F238E27FC236}">
                  <a16:creationId xmlns:a16="http://schemas.microsoft.com/office/drawing/2014/main" xmlns="" id="{6AC36108-5A32-45E4-820B-2C55FF6B5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" y="2555"/>
              <a:ext cx="4" cy="5"/>
            </a:xfrm>
            <a:custGeom>
              <a:avLst/>
              <a:gdLst>
                <a:gd name="T0" fmla="*/ 4 w 5"/>
                <a:gd name="T1" fmla="*/ 5 h 6"/>
                <a:gd name="T2" fmla="*/ 3 w 5"/>
                <a:gd name="T3" fmla="*/ 0 h 6"/>
                <a:gd name="T4" fmla="*/ 0 w 5"/>
                <a:gd name="T5" fmla="*/ 3 h 6"/>
                <a:gd name="T6" fmla="*/ 1 w 5"/>
                <a:gd name="T7" fmla="*/ 6 h 6"/>
                <a:gd name="T8" fmla="*/ 4 w 5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4" y="5"/>
                  </a:moveTo>
                  <a:cubicBezTo>
                    <a:pt x="5" y="3"/>
                    <a:pt x="5" y="1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2" y="6"/>
                    <a:pt x="4" y="6"/>
                    <a:pt x="4" y="5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220">
              <a:extLst>
                <a:ext uri="{FF2B5EF4-FFF2-40B4-BE49-F238E27FC236}">
                  <a16:creationId xmlns:a16="http://schemas.microsoft.com/office/drawing/2014/main" xmlns="" id="{0D9F7954-E60C-46C4-8EFB-C73B4B63B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2" y="1363"/>
              <a:ext cx="3" cy="4"/>
            </a:xfrm>
            <a:custGeom>
              <a:avLst/>
              <a:gdLst>
                <a:gd name="T0" fmla="*/ 2 w 5"/>
                <a:gd name="T1" fmla="*/ 1 h 6"/>
                <a:gd name="T2" fmla="*/ 0 w 5"/>
                <a:gd name="T3" fmla="*/ 5 h 6"/>
                <a:gd name="T4" fmla="*/ 1 w 5"/>
                <a:gd name="T5" fmla="*/ 6 h 6"/>
                <a:gd name="T6" fmla="*/ 3 w 5"/>
                <a:gd name="T7" fmla="*/ 6 h 6"/>
                <a:gd name="T8" fmla="*/ 5 w 5"/>
                <a:gd name="T9" fmla="*/ 2 h 6"/>
                <a:gd name="T10" fmla="*/ 2 w 5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1"/>
                  </a:moveTo>
                  <a:cubicBezTo>
                    <a:pt x="0" y="2"/>
                    <a:pt x="0" y="3"/>
                    <a:pt x="0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1" y="6"/>
                    <a:pt x="3" y="6"/>
                    <a:pt x="3" y="6"/>
                  </a:cubicBezTo>
                  <a:cubicBezTo>
                    <a:pt x="4" y="5"/>
                    <a:pt x="4" y="3"/>
                    <a:pt x="5" y="2"/>
                  </a:cubicBezTo>
                  <a:cubicBezTo>
                    <a:pt x="4" y="0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221">
              <a:extLst>
                <a:ext uri="{FF2B5EF4-FFF2-40B4-BE49-F238E27FC236}">
                  <a16:creationId xmlns:a16="http://schemas.microsoft.com/office/drawing/2014/main" xmlns="" id="{788C873B-8AB4-440E-8D23-B0DFAE1F5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" y="2037"/>
              <a:ext cx="5" cy="5"/>
            </a:xfrm>
            <a:custGeom>
              <a:avLst/>
              <a:gdLst>
                <a:gd name="T0" fmla="*/ 5 w 7"/>
                <a:gd name="T1" fmla="*/ 2 h 6"/>
                <a:gd name="T2" fmla="*/ 4 w 7"/>
                <a:gd name="T3" fmla="*/ 1 h 6"/>
                <a:gd name="T4" fmla="*/ 1 w 7"/>
                <a:gd name="T5" fmla="*/ 1 h 6"/>
                <a:gd name="T6" fmla="*/ 0 w 7"/>
                <a:gd name="T7" fmla="*/ 4 h 6"/>
                <a:gd name="T8" fmla="*/ 2 w 7"/>
                <a:gd name="T9" fmla="*/ 6 h 6"/>
                <a:gd name="T10" fmla="*/ 7 w 7"/>
                <a:gd name="T11" fmla="*/ 6 h 6"/>
                <a:gd name="T12" fmla="*/ 7 w 7"/>
                <a:gd name="T13" fmla="*/ 3 h 6"/>
                <a:gd name="T14" fmla="*/ 5 w 7"/>
                <a:gd name="T1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6">
                  <a:moveTo>
                    <a:pt x="5" y="2"/>
                  </a:moveTo>
                  <a:cubicBezTo>
                    <a:pt x="5" y="2"/>
                    <a:pt x="4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3" y="6"/>
                    <a:pt x="5" y="6"/>
                    <a:pt x="7" y="6"/>
                  </a:cubicBezTo>
                  <a:cubicBezTo>
                    <a:pt x="7" y="5"/>
                    <a:pt x="7" y="4"/>
                    <a:pt x="7" y="3"/>
                  </a:cubicBezTo>
                  <a:cubicBezTo>
                    <a:pt x="7" y="3"/>
                    <a:pt x="6" y="3"/>
                    <a:pt x="5" y="2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222">
              <a:extLst>
                <a:ext uri="{FF2B5EF4-FFF2-40B4-BE49-F238E27FC236}">
                  <a16:creationId xmlns:a16="http://schemas.microsoft.com/office/drawing/2014/main" xmlns="" id="{0B286FB1-0AD9-495F-812F-01386C1B1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" y="2042"/>
              <a:ext cx="1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223">
              <a:extLst>
                <a:ext uri="{FF2B5EF4-FFF2-40B4-BE49-F238E27FC236}">
                  <a16:creationId xmlns:a16="http://schemas.microsoft.com/office/drawing/2014/main" xmlns="" id="{F069C492-FE2F-4DAA-BF81-83952ED0B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" y="2917"/>
              <a:ext cx="4" cy="6"/>
            </a:xfrm>
            <a:custGeom>
              <a:avLst/>
              <a:gdLst>
                <a:gd name="T0" fmla="*/ 4 w 6"/>
                <a:gd name="T1" fmla="*/ 7 h 9"/>
                <a:gd name="T2" fmla="*/ 6 w 6"/>
                <a:gd name="T3" fmla="*/ 4 h 9"/>
                <a:gd name="T4" fmla="*/ 5 w 6"/>
                <a:gd name="T5" fmla="*/ 3 h 9"/>
                <a:gd name="T6" fmla="*/ 4 w 6"/>
                <a:gd name="T7" fmla="*/ 1 h 9"/>
                <a:gd name="T8" fmla="*/ 1 w 6"/>
                <a:gd name="T9" fmla="*/ 2 h 9"/>
                <a:gd name="T10" fmla="*/ 0 w 6"/>
                <a:gd name="T11" fmla="*/ 6 h 9"/>
                <a:gd name="T12" fmla="*/ 2 w 6"/>
                <a:gd name="T13" fmla="*/ 8 h 9"/>
                <a:gd name="T14" fmla="*/ 4 w 6"/>
                <a:gd name="T1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9">
                  <a:moveTo>
                    <a:pt x="4" y="7"/>
                  </a:moveTo>
                  <a:cubicBezTo>
                    <a:pt x="5" y="6"/>
                    <a:pt x="5" y="5"/>
                    <a:pt x="6" y="4"/>
                  </a:cubicBezTo>
                  <a:cubicBezTo>
                    <a:pt x="5" y="4"/>
                    <a:pt x="6" y="3"/>
                    <a:pt x="5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7"/>
                    <a:pt x="1" y="8"/>
                    <a:pt x="2" y="8"/>
                  </a:cubicBezTo>
                  <a:cubicBezTo>
                    <a:pt x="3" y="9"/>
                    <a:pt x="4" y="8"/>
                    <a:pt x="4" y="7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224">
              <a:extLst>
                <a:ext uri="{FF2B5EF4-FFF2-40B4-BE49-F238E27FC236}">
                  <a16:creationId xmlns:a16="http://schemas.microsoft.com/office/drawing/2014/main" xmlns="" id="{013E7127-ADFB-433C-B130-1570E8121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7" y="2458"/>
              <a:ext cx="6" cy="4"/>
            </a:xfrm>
            <a:custGeom>
              <a:avLst/>
              <a:gdLst>
                <a:gd name="T0" fmla="*/ 5 w 8"/>
                <a:gd name="T1" fmla="*/ 6 h 6"/>
                <a:gd name="T2" fmla="*/ 8 w 8"/>
                <a:gd name="T3" fmla="*/ 4 h 6"/>
                <a:gd name="T4" fmla="*/ 7 w 8"/>
                <a:gd name="T5" fmla="*/ 3 h 6"/>
                <a:gd name="T6" fmla="*/ 3 w 8"/>
                <a:gd name="T7" fmla="*/ 1 h 6"/>
                <a:gd name="T8" fmla="*/ 1 w 8"/>
                <a:gd name="T9" fmla="*/ 4 h 6"/>
                <a:gd name="T10" fmla="*/ 5 w 8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5" y="6"/>
                  </a:moveTo>
                  <a:cubicBezTo>
                    <a:pt x="6" y="6"/>
                    <a:pt x="7" y="5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6" y="1"/>
                    <a:pt x="5" y="0"/>
                    <a:pt x="3" y="1"/>
                  </a:cubicBezTo>
                  <a:cubicBezTo>
                    <a:pt x="2" y="1"/>
                    <a:pt x="0" y="3"/>
                    <a:pt x="1" y="4"/>
                  </a:cubicBezTo>
                  <a:cubicBezTo>
                    <a:pt x="2" y="6"/>
                    <a:pt x="4" y="6"/>
                    <a:pt x="5" y="6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225">
              <a:extLst>
                <a:ext uri="{FF2B5EF4-FFF2-40B4-BE49-F238E27FC236}">
                  <a16:creationId xmlns:a16="http://schemas.microsoft.com/office/drawing/2014/main" xmlns="" id="{DBA778CC-EC66-4371-BBEA-83305BE74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" y="2934"/>
              <a:ext cx="4" cy="5"/>
            </a:xfrm>
            <a:custGeom>
              <a:avLst/>
              <a:gdLst>
                <a:gd name="T0" fmla="*/ 5 w 6"/>
                <a:gd name="T1" fmla="*/ 6 h 7"/>
                <a:gd name="T2" fmla="*/ 6 w 6"/>
                <a:gd name="T3" fmla="*/ 5 h 7"/>
                <a:gd name="T4" fmla="*/ 3 w 6"/>
                <a:gd name="T5" fmla="*/ 0 h 7"/>
                <a:gd name="T6" fmla="*/ 1 w 6"/>
                <a:gd name="T7" fmla="*/ 2 h 7"/>
                <a:gd name="T8" fmla="*/ 4 w 6"/>
                <a:gd name="T9" fmla="*/ 6 h 7"/>
                <a:gd name="T10" fmla="*/ 5 w 6"/>
                <a:gd name="T1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5" y="6"/>
                  </a:moveTo>
                  <a:cubicBezTo>
                    <a:pt x="5" y="6"/>
                    <a:pt x="6" y="5"/>
                    <a:pt x="6" y="5"/>
                  </a:cubicBezTo>
                  <a:cubicBezTo>
                    <a:pt x="6" y="3"/>
                    <a:pt x="5" y="1"/>
                    <a:pt x="3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4"/>
                    <a:pt x="1" y="5"/>
                    <a:pt x="4" y="6"/>
                  </a:cubicBezTo>
                  <a:cubicBezTo>
                    <a:pt x="4" y="7"/>
                    <a:pt x="5" y="6"/>
                    <a:pt x="5" y="6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226">
              <a:extLst>
                <a:ext uri="{FF2B5EF4-FFF2-40B4-BE49-F238E27FC236}">
                  <a16:creationId xmlns:a16="http://schemas.microsoft.com/office/drawing/2014/main" xmlns="" id="{F83369CB-6658-4DA3-88AE-4B5F635E6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1" y="2588"/>
              <a:ext cx="5" cy="5"/>
            </a:xfrm>
            <a:custGeom>
              <a:avLst/>
              <a:gdLst>
                <a:gd name="T0" fmla="*/ 1 w 7"/>
                <a:gd name="T1" fmla="*/ 3 h 6"/>
                <a:gd name="T2" fmla="*/ 4 w 7"/>
                <a:gd name="T3" fmla="*/ 6 h 6"/>
                <a:gd name="T4" fmla="*/ 7 w 7"/>
                <a:gd name="T5" fmla="*/ 4 h 6"/>
                <a:gd name="T6" fmla="*/ 6 w 7"/>
                <a:gd name="T7" fmla="*/ 1 h 6"/>
                <a:gd name="T8" fmla="*/ 3 w 7"/>
                <a:gd name="T9" fmla="*/ 0 h 6"/>
                <a:gd name="T10" fmla="*/ 1 w 7"/>
                <a:gd name="T1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6">
                  <a:moveTo>
                    <a:pt x="1" y="3"/>
                  </a:moveTo>
                  <a:cubicBezTo>
                    <a:pt x="2" y="4"/>
                    <a:pt x="3" y="5"/>
                    <a:pt x="4" y="6"/>
                  </a:cubicBezTo>
                  <a:cubicBezTo>
                    <a:pt x="5" y="5"/>
                    <a:pt x="7" y="4"/>
                    <a:pt x="7" y="4"/>
                  </a:cubicBezTo>
                  <a:cubicBezTo>
                    <a:pt x="7" y="3"/>
                    <a:pt x="7" y="2"/>
                    <a:pt x="6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227">
              <a:extLst>
                <a:ext uri="{FF2B5EF4-FFF2-40B4-BE49-F238E27FC236}">
                  <a16:creationId xmlns:a16="http://schemas.microsoft.com/office/drawing/2014/main" xmlns="" id="{2FF1C753-2E24-4259-8619-1BEA0D3E8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9" y="1239"/>
              <a:ext cx="5" cy="4"/>
            </a:xfrm>
            <a:custGeom>
              <a:avLst/>
              <a:gdLst>
                <a:gd name="T0" fmla="*/ 4 w 6"/>
                <a:gd name="T1" fmla="*/ 6 h 6"/>
                <a:gd name="T2" fmla="*/ 5 w 6"/>
                <a:gd name="T3" fmla="*/ 5 h 6"/>
                <a:gd name="T4" fmla="*/ 3 w 6"/>
                <a:gd name="T5" fmla="*/ 0 h 6"/>
                <a:gd name="T6" fmla="*/ 1 w 6"/>
                <a:gd name="T7" fmla="*/ 1 h 6"/>
                <a:gd name="T8" fmla="*/ 2 w 6"/>
                <a:gd name="T9" fmla="*/ 5 h 6"/>
                <a:gd name="T10" fmla="*/ 4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cubicBezTo>
                    <a:pt x="5" y="6"/>
                    <a:pt x="5" y="6"/>
                    <a:pt x="5" y="5"/>
                  </a:cubicBezTo>
                  <a:cubicBezTo>
                    <a:pt x="6" y="3"/>
                    <a:pt x="5" y="1"/>
                    <a:pt x="3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0" y="2"/>
                    <a:pt x="0" y="4"/>
                    <a:pt x="2" y="5"/>
                  </a:cubicBezTo>
                  <a:cubicBezTo>
                    <a:pt x="2" y="6"/>
                    <a:pt x="3" y="6"/>
                    <a:pt x="4" y="6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228">
              <a:extLst>
                <a:ext uri="{FF2B5EF4-FFF2-40B4-BE49-F238E27FC236}">
                  <a16:creationId xmlns:a16="http://schemas.microsoft.com/office/drawing/2014/main" xmlns="" id="{C1BCDF80-9673-4F5B-8D85-F2A6825F7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7" y="2615"/>
              <a:ext cx="4" cy="6"/>
            </a:xfrm>
            <a:custGeom>
              <a:avLst/>
              <a:gdLst>
                <a:gd name="T0" fmla="*/ 5 w 6"/>
                <a:gd name="T1" fmla="*/ 5 h 8"/>
                <a:gd name="T2" fmla="*/ 3 w 6"/>
                <a:gd name="T3" fmla="*/ 1 h 8"/>
                <a:gd name="T4" fmla="*/ 2 w 6"/>
                <a:gd name="T5" fmla="*/ 0 h 8"/>
                <a:gd name="T6" fmla="*/ 1 w 6"/>
                <a:gd name="T7" fmla="*/ 1 h 8"/>
                <a:gd name="T8" fmla="*/ 3 w 6"/>
                <a:gd name="T9" fmla="*/ 8 h 8"/>
                <a:gd name="T10" fmla="*/ 5 w 6"/>
                <a:gd name="T11" fmla="*/ 6 h 8"/>
                <a:gd name="T12" fmla="*/ 5 w 6"/>
                <a:gd name="T13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8">
                  <a:moveTo>
                    <a:pt x="5" y="5"/>
                  </a:moveTo>
                  <a:cubicBezTo>
                    <a:pt x="5" y="3"/>
                    <a:pt x="4" y="2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5"/>
                    <a:pt x="0" y="7"/>
                    <a:pt x="3" y="8"/>
                  </a:cubicBezTo>
                  <a:cubicBezTo>
                    <a:pt x="4" y="7"/>
                    <a:pt x="5" y="7"/>
                    <a:pt x="5" y="6"/>
                  </a:cubicBezTo>
                  <a:cubicBezTo>
                    <a:pt x="6" y="6"/>
                    <a:pt x="6" y="5"/>
                    <a:pt x="5" y="5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229">
              <a:extLst>
                <a:ext uri="{FF2B5EF4-FFF2-40B4-BE49-F238E27FC236}">
                  <a16:creationId xmlns:a16="http://schemas.microsoft.com/office/drawing/2014/main" xmlns="" id="{040D20B8-231F-4254-88CA-6C3A728B6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" y="1533"/>
              <a:ext cx="6" cy="5"/>
            </a:xfrm>
            <a:custGeom>
              <a:avLst/>
              <a:gdLst>
                <a:gd name="T0" fmla="*/ 2 w 9"/>
                <a:gd name="T1" fmla="*/ 0 h 7"/>
                <a:gd name="T2" fmla="*/ 0 w 9"/>
                <a:gd name="T3" fmla="*/ 1 h 7"/>
                <a:gd name="T4" fmla="*/ 0 w 9"/>
                <a:gd name="T5" fmla="*/ 2 h 7"/>
                <a:gd name="T6" fmla="*/ 4 w 9"/>
                <a:gd name="T7" fmla="*/ 7 h 7"/>
                <a:gd name="T8" fmla="*/ 7 w 9"/>
                <a:gd name="T9" fmla="*/ 7 h 7"/>
                <a:gd name="T10" fmla="*/ 7 w 9"/>
                <a:gd name="T11" fmla="*/ 3 h 7"/>
                <a:gd name="T12" fmla="*/ 2 w 9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4"/>
                    <a:pt x="3" y="6"/>
                    <a:pt x="4" y="7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9" y="7"/>
                    <a:pt x="9" y="4"/>
                    <a:pt x="7" y="3"/>
                  </a:cubicBezTo>
                  <a:cubicBezTo>
                    <a:pt x="6" y="1"/>
                    <a:pt x="5" y="0"/>
                    <a:pt x="2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230">
              <a:extLst>
                <a:ext uri="{FF2B5EF4-FFF2-40B4-BE49-F238E27FC236}">
                  <a16:creationId xmlns:a16="http://schemas.microsoft.com/office/drawing/2014/main" xmlns="" id="{B7CEFB79-C2FC-44FF-A6FA-72E0D5DFE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2398"/>
              <a:ext cx="5" cy="5"/>
            </a:xfrm>
            <a:custGeom>
              <a:avLst/>
              <a:gdLst>
                <a:gd name="T0" fmla="*/ 5 w 6"/>
                <a:gd name="T1" fmla="*/ 3 h 6"/>
                <a:gd name="T2" fmla="*/ 3 w 6"/>
                <a:gd name="T3" fmla="*/ 0 h 6"/>
                <a:gd name="T4" fmla="*/ 0 w 6"/>
                <a:gd name="T5" fmla="*/ 4 h 6"/>
                <a:gd name="T6" fmla="*/ 3 w 6"/>
                <a:gd name="T7" fmla="*/ 6 h 6"/>
                <a:gd name="T8" fmla="*/ 5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1"/>
                    <a:pt x="3" y="1"/>
                    <a:pt x="3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1" y="5"/>
                    <a:pt x="2" y="5"/>
                    <a:pt x="3" y="6"/>
                  </a:cubicBezTo>
                  <a:cubicBezTo>
                    <a:pt x="4" y="6"/>
                    <a:pt x="6" y="4"/>
                    <a:pt x="5" y="3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231">
              <a:extLst>
                <a:ext uri="{FF2B5EF4-FFF2-40B4-BE49-F238E27FC236}">
                  <a16:creationId xmlns:a16="http://schemas.microsoft.com/office/drawing/2014/main" xmlns="" id="{59232BF3-94DF-4122-AFD6-60482B92B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" y="2296"/>
              <a:ext cx="3" cy="3"/>
            </a:xfrm>
            <a:custGeom>
              <a:avLst/>
              <a:gdLst>
                <a:gd name="T0" fmla="*/ 1 w 5"/>
                <a:gd name="T1" fmla="*/ 1 h 4"/>
                <a:gd name="T2" fmla="*/ 2 w 5"/>
                <a:gd name="T3" fmla="*/ 4 h 4"/>
                <a:gd name="T4" fmla="*/ 5 w 5"/>
                <a:gd name="T5" fmla="*/ 3 h 4"/>
                <a:gd name="T6" fmla="*/ 4 w 5"/>
                <a:gd name="T7" fmla="*/ 0 h 4"/>
                <a:gd name="T8" fmla="*/ 1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0" y="2"/>
                    <a:pt x="1" y="4"/>
                    <a:pt x="2" y="4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5" y="2"/>
                    <a:pt x="5" y="1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232">
              <a:extLst>
                <a:ext uri="{FF2B5EF4-FFF2-40B4-BE49-F238E27FC236}">
                  <a16:creationId xmlns:a16="http://schemas.microsoft.com/office/drawing/2014/main" xmlns="" id="{FD373F63-7EE1-4694-BD5F-354144333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" y="2299"/>
              <a:ext cx="2" cy="3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0 h 4"/>
                <a:gd name="T4" fmla="*/ 0 w 3"/>
                <a:gd name="T5" fmla="*/ 1 h 4"/>
                <a:gd name="T6" fmla="*/ 1 w 3"/>
                <a:gd name="T7" fmla="*/ 3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4"/>
                    <a:pt x="1" y="3"/>
                  </a:cubicBezTo>
                  <a:cubicBezTo>
                    <a:pt x="2" y="3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233">
              <a:extLst>
                <a:ext uri="{FF2B5EF4-FFF2-40B4-BE49-F238E27FC236}">
                  <a16:creationId xmlns:a16="http://schemas.microsoft.com/office/drawing/2014/main" xmlns="" id="{0938E12A-2950-4E51-9885-4F817630E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0" y="2512"/>
              <a:ext cx="0" cy="1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234">
              <a:extLst>
                <a:ext uri="{FF2B5EF4-FFF2-40B4-BE49-F238E27FC236}">
                  <a16:creationId xmlns:a16="http://schemas.microsoft.com/office/drawing/2014/main" xmlns="" id="{8469D29F-EAF9-4461-BF43-A899F925C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0" y="2512"/>
              <a:ext cx="6" cy="5"/>
            </a:xfrm>
            <a:custGeom>
              <a:avLst/>
              <a:gdLst>
                <a:gd name="T0" fmla="*/ 6 w 9"/>
                <a:gd name="T1" fmla="*/ 7 h 7"/>
                <a:gd name="T2" fmla="*/ 9 w 9"/>
                <a:gd name="T3" fmla="*/ 5 h 7"/>
                <a:gd name="T4" fmla="*/ 8 w 9"/>
                <a:gd name="T5" fmla="*/ 4 h 7"/>
                <a:gd name="T6" fmla="*/ 0 w 9"/>
                <a:gd name="T7" fmla="*/ 1 h 7"/>
                <a:gd name="T8" fmla="*/ 6 w 9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6" y="7"/>
                  </a:moveTo>
                  <a:cubicBezTo>
                    <a:pt x="7" y="7"/>
                    <a:pt x="8" y="6"/>
                    <a:pt x="9" y="5"/>
                  </a:cubicBezTo>
                  <a:cubicBezTo>
                    <a:pt x="9" y="5"/>
                    <a:pt x="8" y="4"/>
                    <a:pt x="8" y="4"/>
                  </a:cubicBezTo>
                  <a:cubicBezTo>
                    <a:pt x="6" y="1"/>
                    <a:pt x="4" y="0"/>
                    <a:pt x="0" y="1"/>
                  </a:cubicBezTo>
                  <a:cubicBezTo>
                    <a:pt x="0" y="4"/>
                    <a:pt x="3" y="6"/>
                    <a:pt x="6" y="7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235">
              <a:extLst>
                <a:ext uri="{FF2B5EF4-FFF2-40B4-BE49-F238E27FC236}">
                  <a16:creationId xmlns:a16="http://schemas.microsoft.com/office/drawing/2014/main" xmlns="" id="{0B42D470-E394-4134-8217-9381067A3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0" y="1363"/>
              <a:ext cx="5" cy="4"/>
            </a:xfrm>
            <a:custGeom>
              <a:avLst/>
              <a:gdLst>
                <a:gd name="T0" fmla="*/ 4 w 6"/>
                <a:gd name="T1" fmla="*/ 0 h 6"/>
                <a:gd name="T2" fmla="*/ 1 w 6"/>
                <a:gd name="T3" fmla="*/ 5 h 6"/>
                <a:gd name="T4" fmla="*/ 2 w 6"/>
                <a:gd name="T5" fmla="*/ 6 h 6"/>
                <a:gd name="T6" fmla="*/ 5 w 6"/>
                <a:gd name="T7" fmla="*/ 2 h 6"/>
                <a:gd name="T8" fmla="*/ 4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2" y="0"/>
                    <a:pt x="0" y="2"/>
                    <a:pt x="1" y="5"/>
                  </a:cubicBezTo>
                  <a:cubicBezTo>
                    <a:pt x="1" y="5"/>
                    <a:pt x="2" y="6"/>
                    <a:pt x="2" y="6"/>
                  </a:cubicBezTo>
                  <a:cubicBezTo>
                    <a:pt x="4" y="6"/>
                    <a:pt x="6" y="4"/>
                    <a:pt x="5" y="2"/>
                  </a:cubicBezTo>
                  <a:cubicBezTo>
                    <a:pt x="5" y="1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36">
              <a:extLst>
                <a:ext uri="{FF2B5EF4-FFF2-40B4-BE49-F238E27FC236}">
                  <a16:creationId xmlns:a16="http://schemas.microsoft.com/office/drawing/2014/main" xmlns="" id="{69C462AF-4467-46ED-8923-55FAECE89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" y="2127"/>
              <a:ext cx="3" cy="4"/>
            </a:xfrm>
            <a:custGeom>
              <a:avLst/>
              <a:gdLst>
                <a:gd name="T0" fmla="*/ 5 w 5"/>
                <a:gd name="T1" fmla="*/ 2 h 5"/>
                <a:gd name="T2" fmla="*/ 5 w 5"/>
                <a:gd name="T3" fmla="*/ 1 h 5"/>
                <a:gd name="T4" fmla="*/ 2 w 5"/>
                <a:gd name="T5" fmla="*/ 1 h 5"/>
                <a:gd name="T6" fmla="*/ 2 w 5"/>
                <a:gd name="T7" fmla="*/ 5 h 5"/>
                <a:gd name="T8" fmla="*/ 5 w 5"/>
                <a:gd name="T9" fmla="*/ 4 h 5"/>
                <a:gd name="T10" fmla="*/ 5 w 5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cubicBezTo>
                    <a:pt x="5" y="2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0" y="2"/>
                    <a:pt x="0" y="5"/>
                    <a:pt x="2" y="5"/>
                  </a:cubicBezTo>
                  <a:cubicBezTo>
                    <a:pt x="3" y="5"/>
                    <a:pt x="4" y="4"/>
                    <a:pt x="5" y="4"/>
                  </a:cubicBezTo>
                  <a:cubicBezTo>
                    <a:pt x="5" y="3"/>
                    <a:pt x="5" y="3"/>
                    <a:pt x="5" y="2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37">
              <a:extLst>
                <a:ext uri="{FF2B5EF4-FFF2-40B4-BE49-F238E27FC236}">
                  <a16:creationId xmlns:a16="http://schemas.microsoft.com/office/drawing/2014/main" xmlns="" id="{1199D777-8E7A-4850-80E0-F0EEC7A65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" y="1515"/>
              <a:ext cx="7" cy="4"/>
            </a:xfrm>
            <a:custGeom>
              <a:avLst/>
              <a:gdLst>
                <a:gd name="T0" fmla="*/ 1 w 10"/>
                <a:gd name="T1" fmla="*/ 2 h 6"/>
                <a:gd name="T2" fmla="*/ 4 w 10"/>
                <a:gd name="T3" fmla="*/ 5 h 6"/>
                <a:gd name="T4" fmla="*/ 10 w 10"/>
                <a:gd name="T5" fmla="*/ 2 h 6"/>
                <a:gd name="T6" fmla="*/ 4 w 10"/>
                <a:gd name="T7" fmla="*/ 0 h 6"/>
                <a:gd name="T8" fmla="*/ 1 w 10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1" y="2"/>
                  </a:moveTo>
                  <a:cubicBezTo>
                    <a:pt x="0" y="3"/>
                    <a:pt x="2" y="5"/>
                    <a:pt x="4" y="5"/>
                  </a:cubicBezTo>
                  <a:cubicBezTo>
                    <a:pt x="7" y="6"/>
                    <a:pt x="8" y="4"/>
                    <a:pt x="10" y="2"/>
                  </a:cubicBezTo>
                  <a:cubicBezTo>
                    <a:pt x="8" y="1"/>
                    <a:pt x="6" y="1"/>
                    <a:pt x="4" y="0"/>
                  </a:cubicBezTo>
                  <a:cubicBezTo>
                    <a:pt x="3" y="0"/>
                    <a:pt x="2" y="1"/>
                    <a:pt x="1" y="2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Oval 238">
              <a:extLst>
                <a:ext uri="{FF2B5EF4-FFF2-40B4-BE49-F238E27FC236}">
                  <a16:creationId xmlns:a16="http://schemas.microsoft.com/office/drawing/2014/main" xmlns="" id="{874E096C-F122-434B-9F82-B628D48FC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0" y="1515"/>
              <a:ext cx="1" cy="1"/>
            </a:xfrm>
            <a:prstGeom prst="ellipse">
              <a:avLst/>
            </a:pr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239">
              <a:extLst>
                <a:ext uri="{FF2B5EF4-FFF2-40B4-BE49-F238E27FC236}">
                  <a16:creationId xmlns:a16="http://schemas.microsoft.com/office/drawing/2014/main" xmlns="" id="{F6332B79-7D24-449A-BA24-EC1A1AEAE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9" y="1361"/>
              <a:ext cx="5" cy="3"/>
            </a:xfrm>
            <a:custGeom>
              <a:avLst/>
              <a:gdLst>
                <a:gd name="T0" fmla="*/ 6 w 7"/>
                <a:gd name="T1" fmla="*/ 2 h 5"/>
                <a:gd name="T2" fmla="*/ 2 w 7"/>
                <a:gd name="T3" fmla="*/ 1 h 5"/>
                <a:gd name="T4" fmla="*/ 1 w 7"/>
                <a:gd name="T5" fmla="*/ 1 h 5"/>
                <a:gd name="T6" fmla="*/ 0 w 7"/>
                <a:gd name="T7" fmla="*/ 3 h 5"/>
                <a:gd name="T8" fmla="*/ 4 w 7"/>
                <a:gd name="T9" fmla="*/ 5 h 5"/>
                <a:gd name="T10" fmla="*/ 7 w 7"/>
                <a:gd name="T11" fmla="*/ 3 h 5"/>
                <a:gd name="T12" fmla="*/ 6 w 7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6" y="2"/>
                  </a:moveTo>
                  <a:cubicBezTo>
                    <a:pt x="5" y="0"/>
                    <a:pt x="4" y="0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5"/>
                    <a:pt x="6" y="4"/>
                    <a:pt x="7" y="3"/>
                  </a:cubicBezTo>
                  <a:cubicBezTo>
                    <a:pt x="7" y="3"/>
                    <a:pt x="7" y="2"/>
                    <a:pt x="6" y="2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0">
              <a:extLst>
                <a:ext uri="{FF2B5EF4-FFF2-40B4-BE49-F238E27FC236}">
                  <a16:creationId xmlns:a16="http://schemas.microsoft.com/office/drawing/2014/main" xmlns="" id="{DEABB4D1-E2CE-4341-ACE8-76CF3250B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2" y="2460"/>
              <a:ext cx="5" cy="2"/>
            </a:xfrm>
            <a:custGeom>
              <a:avLst/>
              <a:gdLst>
                <a:gd name="T0" fmla="*/ 1 w 7"/>
                <a:gd name="T1" fmla="*/ 3 h 3"/>
                <a:gd name="T2" fmla="*/ 2 w 7"/>
                <a:gd name="T3" fmla="*/ 3 h 3"/>
                <a:gd name="T4" fmla="*/ 7 w 7"/>
                <a:gd name="T5" fmla="*/ 2 h 3"/>
                <a:gd name="T6" fmla="*/ 3 w 7"/>
                <a:gd name="T7" fmla="*/ 0 h 3"/>
                <a:gd name="T8" fmla="*/ 1 w 7"/>
                <a:gd name="T9" fmla="*/ 0 h 3"/>
                <a:gd name="T10" fmla="*/ 0 w 7"/>
                <a:gd name="T11" fmla="*/ 2 h 3"/>
                <a:gd name="T12" fmla="*/ 1 w 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">
                  <a:moveTo>
                    <a:pt x="1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4" y="3"/>
                    <a:pt x="6" y="3"/>
                    <a:pt x="7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41">
              <a:extLst>
                <a:ext uri="{FF2B5EF4-FFF2-40B4-BE49-F238E27FC236}">
                  <a16:creationId xmlns:a16="http://schemas.microsoft.com/office/drawing/2014/main" xmlns="" id="{3931FF7B-902C-43AE-9C84-C3D578EFA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" y="2017"/>
              <a:ext cx="3" cy="3"/>
            </a:xfrm>
            <a:custGeom>
              <a:avLst/>
              <a:gdLst>
                <a:gd name="T0" fmla="*/ 4 w 4"/>
                <a:gd name="T1" fmla="*/ 2 h 4"/>
                <a:gd name="T2" fmla="*/ 3 w 4"/>
                <a:gd name="T3" fmla="*/ 0 h 4"/>
                <a:gd name="T4" fmla="*/ 2 w 4"/>
                <a:gd name="T5" fmla="*/ 0 h 4"/>
                <a:gd name="T6" fmla="*/ 1 w 4"/>
                <a:gd name="T7" fmla="*/ 3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1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2" y="4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42">
              <a:extLst>
                <a:ext uri="{FF2B5EF4-FFF2-40B4-BE49-F238E27FC236}">
                  <a16:creationId xmlns:a16="http://schemas.microsoft.com/office/drawing/2014/main" xmlns="" id="{5F1FB252-CB58-44AA-A04A-F14718C9E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1" y="1337"/>
              <a:ext cx="4" cy="4"/>
            </a:xfrm>
            <a:custGeom>
              <a:avLst/>
              <a:gdLst>
                <a:gd name="T0" fmla="*/ 4 w 5"/>
                <a:gd name="T1" fmla="*/ 4 h 5"/>
                <a:gd name="T2" fmla="*/ 3 w 5"/>
                <a:gd name="T3" fmla="*/ 0 h 5"/>
                <a:gd name="T4" fmla="*/ 0 w 5"/>
                <a:gd name="T5" fmla="*/ 2 h 5"/>
                <a:gd name="T6" fmla="*/ 2 w 5"/>
                <a:gd name="T7" fmla="*/ 5 h 5"/>
                <a:gd name="T8" fmla="*/ 4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5" y="1"/>
                    <a:pt x="3" y="0"/>
                  </a:cubicBezTo>
                  <a:cubicBezTo>
                    <a:pt x="2" y="0"/>
                    <a:pt x="1" y="0"/>
                    <a:pt x="0" y="2"/>
                  </a:cubicBezTo>
                  <a:cubicBezTo>
                    <a:pt x="0" y="3"/>
                    <a:pt x="0" y="5"/>
                    <a:pt x="2" y="5"/>
                  </a:cubicBezTo>
                  <a:cubicBezTo>
                    <a:pt x="2" y="5"/>
                    <a:pt x="4" y="5"/>
                    <a:pt x="4" y="4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43">
              <a:extLst>
                <a:ext uri="{FF2B5EF4-FFF2-40B4-BE49-F238E27FC236}">
                  <a16:creationId xmlns:a16="http://schemas.microsoft.com/office/drawing/2014/main" xmlns="" id="{76090033-1E3D-4470-9FC1-C0AE297E2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5" y="2525"/>
              <a:ext cx="5" cy="4"/>
            </a:xfrm>
            <a:custGeom>
              <a:avLst/>
              <a:gdLst>
                <a:gd name="T0" fmla="*/ 4 w 7"/>
                <a:gd name="T1" fmla="*/ 6 h 6"/>
                <a:gd name="T2" fmla="*/ 6 w 7"/>
                <a:gd name="T3" fmla="*/ 6 h 6"/>
                <a:gd name="T4" fmla="*/ 6 w 7"/>
                <a:gd name="T5" fmla="*/ 3 h 6"/>
                <a:gd name="T6" fmla="*/ 0 w 7"/>
                <a:gd name="T7" fmla="*/ 0 h 6"/>
                <a:gd name="T8" fmla="*/ 4 w 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cubicBezTo>
                    <a:pt x="4" y="6"/>
                    <a:pt x="6" y="6"/>
                    <a:pt x="6" y="6"/>
                  </a:cubicBezTo>
                  <a:cubicBezTo>
                    <a:pt x="7" y="5"/>
                    <a:pt x="7" y="4"/>
                    <a:pt x="6" y="3"/>
                  </a:cubicBezTo>
                  <a:cubicBezTo>
                    <a:pt x="5" y="1"/>
                    <a:pt x="3" y="0"/>
                    <a:pt x="0" y="0"/>
                  </a:cubicBezTo>
                  <a:cubicBezTo>
                    <a:pt x="0" y="3"/>
                    <a:pt x="1" y="5"/>
                    <a:pt x="4" y="6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44">
              <a:extLst>
                <a:ext uri="{FF2B5EF4-FFF2-40B4-BE49-F238E27FC236}">
                  <a16:creationId xmlns:a16="http://schemas.microsoft.com/office/drawing/2014/main" xmlns="" id="{4C18FB9E-2F1C-4CF2-8B1F-9DEBFDDEF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" y="1735"/>
              <a:ext cx="4" cy="4"/>
            </a:xfrm>
            <a:custGeom>
              <a:avLst/>
              <a:gdLst>
                <a:gd name="T0" fmla="*/ 5 w 5"/>
                <a:gd name="T1" fmla="*/ 3 h 6"/>
                <a:gd name="T2" fmla="*/ 2 w 5"/>
                <a:gd name="T3" fmla="*/ 0 h 6"/>
                <a:gd name="T4" fmla="*/ 1 w 5"/>
                <a:gd name="T5" fmla="*/ 4 h 6"/>
                <a:gd name="T6" fmla="*/ 4 w 5"/>
                <a:gd name="T7" fmla="*/ 6 h 6"/>
                <a:gd name="T8" fmla="*/ 5 w 5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2" y="5"/>
                    <a:pt x="3" y="5"/>
                    <a:pt x="4" y="6"/>
                  </a:cubicBezTo>
                  <a:cubicBezTo>
                    <a:pt x="4" y="5"/>
                    <a:pt x="4" y="4"/>
                    <a:pt x="5" y="3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45">
              <a:extLst>
                <a:ext uri="{FF2B5EF4-FFF2-40B4-BE49-F238E27FC236}">
                  <a16:creationId xmlns:a16="http://schemas.microsoft.com/office/drawing/2014/main" xmlns="" id="{42261E23-7DDD-465D-BF0A-E6A979CC5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1322"/>
              <a:ext cx="6" cy="3"/>
            </a:xfrm>
            <a:custGeom>
              <a:avLst/>
              <a:gdLst>
                <a:gd name="T0" fmla="*/ 0 w 8"/>
                <a:gd name="T1" fmla="*/ 1 h 5"/>
                <a:gd name="T2" fmla="*/ 7 w 8"/>
                <a:gd name="T3" fmla="*/ 5 h 5"/>
                <a:gd name="T4" fmla="*/ 8 w 8"/>
                <a:gd name="T5" fmla="*/ 4 h 5"/>
                <a:gd name="T6" fmla="*/ 7 w 8"/>
                <a:gd name="T7" fmla="*/ 2 h 5"/>
                <a:gd name="T8" fmla="*/ 0 w 8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0" y="1"/>
                  </a:moveTo>
                  <a:cubicBezTo>
                    <a:pt x="1" y="5"/>
                    <a:pt x="4" y="5"/>
                    <a:pt x="7" y="5"/>
                  </a:cubicBezTo>
                  <a:cubicBezTo>
                    <a:pt x="7" y="5"/>
                    <a:pt x="8" y="4"/>
                    <a:pt x="8" y="4"/>
                  </a:cubicBezTo>
                  <a:cubicBezTo>
                    <a:pt x="8" y="3"/>
                    <a:pt x="7" y="2"/>
                    <a:pt x="7" y="2"/>
                  </a:cubicBezTo>
                  <a:cubicBezTo>
                    <a:pt x="5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246">
              <a:extLst>
                <a:ext uri="{FF2B5EF4-FFF2-40B4-BE49-F238E27FC236}">
                  <a16:creationId xmlns:a16="http://schemas.microsoft.com/office/drawing/2014/main" xmlns="" id="{C2B4888C-5228-476F-9ACE-A24FE3BB2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1" y="2450"/>
              <a:ext cx="4" cy="5"/>
            </a:xfrm>
            <a:custGeom>
              <a:avLst/>
              <a:gdLst>
                <a:gd name="T0" fmla="*/ 5 w 6"/>
                <a:gd name="T1" fmla="*/ 5 h 6"/>
                <a:gd name="T2" fmla="*/ 6 w 6"/>
                <a:gd name="T3" fmla="*/ 4 h 6"/>
                <a:gd name="T4" fmla="*/ 1 w 6"/>
                <a:gd name="T5" fmla="*/ 1 h 6"/>
                <a:gd name="T6" fmla="*/ 0 w 6"/>
                <a:gd name="T7" fmla="*/ 1 h 6"/>
                <a:gd name="T8" fmla="*/ 2 w 6"/>
                <a:gd name="T9" fmla="*/ 5 h 6"/>
                <a:gd name="T10" fmla="*/ 5 w 6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5" y="5"/>
                  </a:moveTo>
                  <a:cubicBezTo>
                    <a:pt x="5" y="5"/>
                    <a:pt x="5" y="4"/>
                    <a:pt x="6" y="4"/>
                  </a:cubicBezTo>
                  <a:cubicBezTo>
                    <a:pt x="5" y="2"/>
                    <a:pt x="3" y="0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3"/>
                    <a:pt x="1" y="4"/>
                    <a:pt x="2" y="5"/>
                  </a:cubicBezTo>
                  <a:cubicBezTo>
                    <a:pt x="3" y="6"/>
                    <a:pt x="4" y="5"/>
                    <a:pt x="5" y="5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247">
              <a:extLst>
                <a:ext uri="{FF2B5EF4-FFF2-40B4-BE49-F238E27FC236}">
                  <a16:creationId xmlns:a16="http://schemas.microsoft.com/office/drawing/2014/main" xmlns="" id="{6A91DCF2-0CE1-41B8-A5DC-2F4695EFB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" y="1388"/>
              <a:ext cx="0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248">
              <a:extLst>
                <a:ext uri="{FF2B5EF4-FFF2-40B4-BE49-F238E27FC236}">
                  <a16:creationId xmlns:a16="http://schemas.microsoft.com/office/drawing/2014/main" xmlns="" id="{80562B8F-644E-4D3B-8EA8-B188404CB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" y="1388"/>
              <a:ext cx="4" cy="4"/>
            </a:xfrm>
            <a:custGeom>
              <a:avLst/>
              <a:gdLst>
                <a:gd name="T0" fmla="*/ 2 w 5"/>
                <a:gd name="T1" fmla="*/ 6 h 6"/>
                <a:gd name="T2" fmla="*/ 5 w 5"/>
                <a:gd name="T3" fmla="*/ 5 h 6"/>
                <a:gd name="T4" fmla="*/ 5 w 5"/>
                <a:gd name="T5" fmla="*/ 0 h 6"/>
                <a:gd name="T6" fmla="*/ 1 w 5"/>
                <a:gd name="T7" fmla="*/ 2 h 6"/>
                <a:gd name="T8" fmla="*/ 2 w 5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cubicBezTo>
                    <a:pt x="3" y="6"/>
                    <a:pt x="4" y="5"/>
                    <a:pt x="5" y="5"/>
                  </a:cubicBezTo>
                  <a:cubicBezTo>
                    <a:pt x="5" y="3"/>
                    <a:pt x="5" y="2"/>
                    <a:pt x="5" y="0"/>
                  </a:cubicBezTo>
                  <a:cubicBezTo>
                    <a:pt x="4" y="0"/>
                    <a:pt x="2" y="0"/>
                    <a:pt x="1" y="2"/>
                  </a:cubicBezTo>
                  <a:cubicBezTo>
                    <a:pt x="0" y="3"/>
                    <a:pt x="0" y="5"/>
                    <a:pt x="2" y="6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249">
              <a:extLst>
                <a:ext uri="{FF2B5EF4-FFF2-40B4-BE49-F238E27FC236}">
                  <a16:creationId xmlns:a16="http://schemas.microsoft.com/office/drawing/2014/main" xmlns="" id="{CA811AE8-D541-48BD-91F8-A525FB685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2" y="2462"/>
              <a:ext cx="4" cy="4"/>
            </a:xfrm>
            <a:custGeom>
              <a:avLst/>
              <a:gdLst>
                <a:gd name="T0" fmla="*/ 5 w 6"/>
                <a:gd name="T1" fmla="*/ 3 h 5"/>
                <a:gd name="T2" fmla="*/ 5 w 6"/>
                <a:gd name="T3" fmla="*/ 1 h 5"/>
                <a:gd name="T4" fmla="*/ 1 w 6"/>
                <a:gd name="T5" fmla="*/ 0 h 5"/>
                <a:gd name="T6" fmla="*/ 0 w 6"/>
                <a:gd name="T7" fmla="*/ 1 h 5"/>
                <a:gd name="T8" fmla="*/ 1 w 6"/>
                <a:gd name="T9" fmla="*/ 4 h 5"/>
                <a:gd name="T10" fmla="*/ 5 w 6"/>
                <a:gd name="T1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5" y="3"/>
                  </a:moveTo>
                  <a:cubicBezTo>
                    <a:pt x="5" y="2"/>
                    <a:pt x="6" y="2"/>
                    <a:pt x="5" y="1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5" y="5"/>
                    <a:pt x="5" y="3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250">
              <a:extLst>
                <a:ext uri="{FF2B5EF4-FFF2-40B4-BE49-F238E27FC236}">
                  <a16:creationId xmlns:a16="http://schemas.microsoft.com/office/drawing/2014/main" xmlns="" id="{B8BCA03F-BEC3-428F-A5A9-CB59A309F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9" y="2671"/>
              <a:ext cx="3" cy="5"/>
            </a:xfrm>
            <a:custGeom>
              <a:avLst/>
              <a:gdLst>
                <a:gd name="T0" fmla="*/ 3 w 3"/>
                <a:gd name="T1" fmla="*/ 4 h 6"/>
                <a:gd name="T2" fmla="*/ 3 w 3"/>
                <a:gd name="T3" fmla="*/ 1 h 6"/>
                <a:gd name="T4" fmla="*/ 0 w 3"/>
                <a:gd name="T5" fmla="*/ 1 h 6"/>
                <a:gd name="T6" fmla="*/ 0 w 3"/>
                <a:gd name="T7" fmla="*/ 2 h 6"/>
                <a:gd name="T8" fmla="*/ 1 w 3"/>
                <a:gd name="T9" fmla="*/ 5 h 6"/>
                <a:gd name="T10" fmla="*/ 3 w 3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4"/>
                  </a:moveTo>
                  <a:cubicBezTo>
                    <a:pt x="3" y="3"/>
                    <a:pt x="3" y="2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2" y="6"/>
                    <a:pt x="3" y="6"/>
                    <a:pt x="3" y="4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251">
              <a:extLst>
                <a:ext uri="{FF2B5EF4-FFF2-40B4-BE49-F238E27FC236}">
                  <a16:creationId xmlns:a16="http://schemas.microsoft.com/office/drawing/2014/main" xmlns="" id="{90D85226-A66C-442B-955A-2FE3967E2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" y="1562"/>
              <a:ext cx="4" cy="4"/>
            </a:xfrm>
            <a:custGeom>
              <a:avLst/>
              <a:gdLst>
                <a:gd name="T0" fmla="*/ 4 w 5"/>
                <a:gd name="T1" fmla="*/ 2 h 6"/>
                <a:gd name="T2" fmla="*/ 2 w 5"/>
                <a:gd name="T3" fmla="*/ 0 h 6"/>
                <a:gd name="T4" fmla="*/ 0 w 5"/>
                <a:gd name="T5" fmla="*/ 1 h 6"/>
                <a:gd name="T6" fmla="*/ 1 w 5"/>
                <a:gd name="T7" fmla="*/ 4 h 6"/>
                <a:gd name="T8" fmla="*/ 5 w 5"/>
                <a:gd name="T9" fmla="*/ 6 h 6"/>
                <a:gd name="T10" fmla="*/ 4 w 5"/>
                <a:gd name="T11" fmla="*/ 3 h 6"/>
                <a:gd name="T12" fmla="*/ 4 w 5"/>
                <a:gd name="T1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2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2" y="5"/>
                    <a:pt x="3" y="5"/>
                    <a:pt x="5" y="6"/>
                  </a:cubicBezTo>
                  <a:cubicBezTo>
                    <a:pt x="5" y="5"/>
                    <a:pt x="5" y="4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252">
              <a:extLst>
                <a:ext uri="{FF2B5EF4-FFF2-40B4-BE49-F238E27FC236}">
                  <a16:creationId xmlns:a16="http://schemas.microsoft.com/office/drawing/2014/main" xmlns="" id="{840412C9-6533-4043-A325-35A11A17A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" y="2944"/>
              <a:ext cx="4" cy="6"/>
            </a:xfrm>
            <a:custGeom>
              <a:avLst/>
              <a:gdLst>
                <a:gd name="T0" fmla="*/ 4 w 5"/>
                <a:gd name="T1" fmla="*/ 2 h 8"/>
                <a:gd name="T2" fmla="*/ 2 w 5"/>
                <a:gd name="T3" fmla="*/ 0 h 8"/>
                <a:gd name="T4" fmla="*/ 0 w 5"/>
                <a:gd name="T5" fmla="*/ 2 h 8"/>
                <a:gd name="T6" fmla="*/ 2 w 5"/>
                <a:gd name="T7" fmla="*/ 8 h 8"/>
                <a:gd name="T8" fmla="*/ 4 w 5"/>
                <a:gd name="T9" fmla="*/ 5 h 8"/>
                <a:gd name="T10" fmla="*/ 4 w 5"/>
                <a:gd name="T1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4" y="2"/>
                  </a:moveTo>
                  <a:cubicBezTo>
                    <a:pt x="4" y="1"/>
                    <a:pt x="2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4"/>
                    <a:pt x="1" y="6"/>
                    <a:pt x="2" y="8"/>
                  </a:cubicBezTo>
                  <a:cubicBezTo>
                    <a:pt x="3" y="7"/>
                    <a:pt x="4" y="6"/>
                    <a:pt x="4" y="5"/>
                  </a:cubicBezTo>
                  <a:cubicBezTo>
                    <a:pt x="5" y="4"/>
                    <a:pt x="5" y="3"/>
                    <a:pt x="4" y="2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253">
              <a:extLst>
                <a:ext uri="{FF2B5EF4-FFF2-40B4-BE49-F238E27FC236}">
                  <a16:creationId xmlns:a16="http://schemas.microsoft.com/office/drawing/2014/main" xmlns="" id="{4B79CC5F-FA09-4D81-9E75-A4769F3B9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8" y="2950"/>
              <a:ext cx="1" cy="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254">
              <a:extLst>
                <a:ext uri="{FF2B5EF4-FFF2-40B4-BE49-F238E27FC236}">
                  <a16:creationId xmlns:a16="http://schemas.microsoft.com/office/drawing/2014/main" xmlns="" id="{479BB483-7A25-4C40-913A-A4779F26E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" y="1300"/>
              <a:ext cx="4" cy="4"/>
            </a:xfrm>
            <a:custGeom>
              <a:avLst/>
              <a:gdLst>
                <a:gd name="T0" fmla="*/ 5 w 6"/>
                <a:gd name="T1" fmla="*/ 4 h 5"/>
                <a:gd name="T2" fmla="*/ 4 w 6"/>
                <a:gd name="T3" fmla="*/ 0 h 5"/>
                <a:gd name="T4" fmla="*/ 1 w 6"/>
                <a:gd name="T5" fmla="*/ 1 h 5"/>
                <a:gd name="T6" fmla="*/ 2 w 6"/>
                <a:gd name="T7" fmla="*/ 5 h 5"/>
                <a:gd name="T8" fmla="*/ 5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5" y="4"/>
                  </a:moveTo>
                  <a:cubicBezTo>
                    <a:pt x="6" y="3"/>
                    <a:pt x="5" y="1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5"/>
                    <a:pt x="4" y="5"/>
                    <a:pt x="5" y="4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255">
              <a:extLst>
                <a:ext uri="{FF2B5EF4-FFF2-40B4-BE49-F238E27FC236}">
                  <a16:creationId xmlns:a16="http://schemas.microsoft.com/office/drawing/2014/main" xmlns="" id="{EDC988F6-D3AD-4E99-BCC6-8723FE1C5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" y="1224"/>
              <a:ext cx="4" cy="4"/>
            </a:xfrm>
            <a:custGeom>
              <a:avLst/>
              <a:gdLst>
                <a:gd name="T0" fmla="*/ 4 w 5"/>
                <a:gd name="T1" fmla="*/ 4 h 5"/>
                <a:gd name="T2" fmla="*/ 5 w 5"/>
                <a:gd name="T3" fmla="*/ 2 h 5"/>
                <a:gd name="T4" fmla="*/ 3 w 5"/>
                <a:gd name="T5" fmla="*/ 0 h 5"/>
                <a:gd name="T6" fmla="*/ 1 w 5"/>
                <a:gd name="T7" fmla="*/ 0 h 5"/>
                <a:gd name="T8" fmla="*/ 1 w 5"/>
                <a:gd name="T9" fmla="*/ 3 h 5"/>
                <a:gd name="T10" fmla="*/ 4 w 5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5"/>
                    <a:pt x="5" y="4"/>
                    <a:pt x="5" y="2"/>
                  </a:cubicBezTo>
                  <a:cubicBezTo>
                    <a:pt x="4" y="2"/>
                    <a:pt x="4" y="1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2" y="4"/>
                    <a:pt x="3" y="4"/>
                    <a:pt x="4" y="4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256">
              <a:extLst>
                <a:ext uri="{FF2B5EF4-FFF2-40B4-BE49-F238E27FC236}">
                  <a16:creationId xmlns:a16="http://schemas.microsoft.com/office/drawing/2014/main" xmlns="" id="{FB0367EF-44FC-462B-8B7D-C7C9E4DF0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2" y="1280"/>
              <a:ext cx="3" cy="3"/>
            </a:xfrm>
            <a:custGeom>
              <a:avLst/>
              <a:gdLst>
                <a:gd name="T0" fmla="*/ 3 w 4"/>
                <a:gd name="T1" fmla="*/ 3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2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3" y="3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3"/>
                    <a:pt x="1" y="4"/>
                    <a:pt x="3" y="3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257">
              <a:extLst>
                <a:ext uri="{FF2B5EF4-FFF2-40B4-BE49-F238E27FC236}">
                  <a16:creationId xmlns:a16="http://schemas.microsoft.com/office/drawing/2014/main" xmlns="" id="{FA7F36EF-B9B4-46B3-B719-9524035C2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6" y="2923"/>
              <a:ext cx="3" cy="5"/>
            </a:xfrm>
            <a:custGeom>
              <a:avLst/>
              <a:gdLst>
                <a:gd name="T0" fmla="*/ 1 w 4"/>
                <a:gd name="T1" fmla="*/ 1 h 7"/>
                <a:gd name="T2" fmla="*/ 0 w 4"/>
                <a:gd name="T3" fmla="*/ 4 h 7"/>
                <a:gd name="T4" fmla="*/ 2 w 4"/>
                <a:gd name="T5" fmla="*/ 6 h 7"/>
                <a:gd name="T6" fmla="*/ 4 w 4"/>
                <a:gd name="T7" fmla="*/ 5 h 7"/>
                <a:gd name="T8" fmla="*/ 4 w 4"/>
                <a:gd name="T9" fmla="*/ 2 h 7"/>
                <a:gd name="T10" fmla="*/ 1 w 4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7">
                  <a:moveTo>
                    <a:pt x="1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7"/>
                    <a:pt x="4" y="6"/>
                    <a:pt x="4" y="5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3" y="1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258">
              <a:extLst>
                <a:ext uri="{FF2B5EF4-FFF2-40B4-BE49-F238E27FC236}">
                  <a16:creationId xmlns:a16="http://schemas.microsoft.com/office/drawing/2014/main" xmlns="" id="{991918D4-4401-40C3-B316-A308F406A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1" y="3012"/>
              <a:ext cx="4" cy="5"/>
            </a:xfrm>
            <a:custGeom>
              <a:avLst/>
              <a:gdLst>
                <a:gd name="T0" fmla="*/ 2 w 6"/>
                <a:gd name="T1" fmla="*/ 2 h 7"/>
                <a:gd name="T2" fmla="*/ 2 w 6"/>
                <a:gd name="T3" fmla="*/ 5 h 7"/>
                <a:gd name="T4" fmla="*/ 6 w 6"/>
                <a:gd name="T5" fmla="*/ 7 h 7"/>
                <a:gd name="T6" fmla="*/ 6 w 6"/>
                <a:gd name="T7" fmla="*/ 0 h 7"/>
                <a:gd name="T8" fmla="*/ 2 w 6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2" y="2"/>
                  </a:moveTo>
                  <a:cubicBezTo>
                    <a:pt x="0" y="2"/>
                    <a:pt x="0" y="5"/>
                    <a:pt x="2" y="5"/>
                  </a:cubicBezTo>
                  <a:cubicBezTo>
                    <a:pt x="3" y="6"/>
                    <a:pt x="5" y="6"/>
                    <a:pt x="6" y="7"/>
                  </a:cubicBezTo>
                  <a:cubicBezTo>
                    <a:pt x="6" y="5"/>
                    <a:pt x="6" y="2"/>
                    <a:pt x="6" y="0"/>
                  </a:cubicBezTo>
                  <a:cubicBezTo>
                    <a:pt x="5" y="1"/>
                    <a:pt x="3" y="1"/>
                    <a:pt x="2" y="2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259">
              <a:extLst>
                <a:ext uri="{FF2B5EF4-FFF2-40B4-BE49-F238E27FC236}">
                  <a16:creationId xmlns:a16="http://schemas.microsoft.com/office/drawing/2014/main" xmlns="" id="{4C58C83C-2568-4D6C-9414-83B48CDF8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" y="2539"/>
              <a:ext cx="7" cy="5"/>
            </a:xfrm>
            <a:custGeom>
              <a:avLst/>
              <a:gdLst>
                <a:gd name="T0" fmla="*/ 9 w 10"/>
                <a:gd name="T1" fmla="*/ 5 h 6"/>
                <a:gd name="T2" fmla="*/ 3 w 10"/>
                <a:gd name="T3" fmla="*/ 2 h 6"/>
                <a:gd name="T4" fmla="*/ 0 w 10"/>
                <a:gd name="T5" fmla="*/ 3 h 6"/>
                <a:gd name="T6" fmla="*/ 10 w 10"/>
                <a:gd name="T7" fmla="*/ 6 h 6"/>
                <a:gd name="T8" fmla="*/ 9 w 10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9" y="5"/>
                  </a:moveTo>
                  <a:cubicBezTo>
                    <a:pt x="8" y="1"/>
                    <a:pt x="7" y="0"/>
                    <a:pt x="3" y="2"/>
                  </a:cubicBezTo>
                  <a:cubicBezTo>
                    <a:pt x="2" y="2"/>
                    <a:pt x="1" y="2"/>
                    <a:pt x="0" y="3"/>
                  </a:cubicBezTo>
                  <a:cubicBezTo>
                    <a:pt x="4" y="3"/>
                    <a:pt x="7" y="4"/>
                    <a:pt x="10" y="6"/>
                  </a:cubicBezTo>
                  <a:cubicBezTo>
                    <a:pt x="10" y="6"/>
                    <a:pt x="10" y="6"/>
                    <a:pt x="9" y="5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260">
              <a:extLst>
                <a:ext uri="{FF2B5EF4-FFF2-40B4-BE49-F238E27FC236}">
                  <a16:creationId xmlns:a16="http://schemas.microsoft.com/office/drawing/2014/main" xmlns="" id="{CD69C49A-B921-467D-AD0B-B963009EB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1" y="2542"/>
              <a:ext cx="1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261">
              <a:extLst>
                <a:ext uri="{FF2B5EF4-FFF2-40B4-BE49-F238E27FC236}">
                  <a16:creationId xmlns:a16="http://schemas.microsoft.com/office/drawing/2014/main" xmlns="" id="{6292D024-0E8A-45A5-92E4-CA187EF02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" y="1521"/>
              <a:ext cx="2" cy="2"/>
            </a:xfrm>
            <a:custGeom>
              <a:avLst/>
              <a:gdLst>
                <a:gd name="T0" fmla="*/ 1 w 4"/>
                <a:gd name="T1" fmla="*/ 2 h 3"/>
                <a:gd name="T2" fmla="*/ 2 w 4"/>
                <a:gd name="T3" fmla="*/ 3 h 3"/>
                <a:gd name="T4" fmla="*/ 4 w 4"/>
                <a:gd name="T5" fmla="*/ 1 h 3"/>
                <a:gd name="T6" fmla="*/ 2 w 4"/>
                <a:gd name="T7" fmla="*/ 0 h 3"/>
                <a:gd name="T8" fmla="*/ 1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1" y="2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3"/>
                    <a:pt x="4" y="3"/>
                    <a:pt x="4" y="1"/>
                  </a:cubicBezTo>
                  <a:cubicBezTo>
                    <a:pt x="4" y="0"/>
                    <a:pt x="4" y="0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262">
              <a:extLst>
                <a:ext uri="{FF2B5EF4-FFF2-40B4-BE49-F238E27FC236}">
                  <a16:creationId xmlns:a16="http://schemas.microsoft.com/office/drawing/2014/main" xmlns="" id="{E286DE04-B47B-4E06-BE33-00871B719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5" y="2149"/>
              <a:ext cx="3" cy="3"/>
            </a:xfrm>
            <a:custGeom>
              <a:avLst/>
              <a:gdLst>
                <a:gd name="T0" fmla="*/ 1 w 5"/>
                <a:gd name="T1" fmla="*/ 4 h 5"/>
                <a:gd name="T2" fmla="*/ 3 w 5"/>
                <a:gd name="T3" fmla="*/ 4 h 5"/>
                <a:gd name="T4" fmla="*/ 5 w 5"/>
                <a:gd name="T5" fmla="*/ 2 h 5"/>
                <a:gd name="T6" fmla="*/ 3 w 5"/>
                <a:gd name="T7" fmla="*/ 0 h 5"/>
                <a:gd name="T8" fmla="*/ 1 w 5"/>
                <a:gd name="T9" fmla="*/ 2 h 5"/>
                <a:gd name="T10" fmla="*/ 1 w 5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1" y="4"/>
                  </a:moveTo>
                  <a:cubicBezTo>
                    <a:pt x="2" y="5"/>
                    <a:pt x="2" y="5"/>
                    <a:pt x="3" y="4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263">
              <a:extLst>
                <a:ext uri="{FF2B5EF4-FFF2-40B4-BE49-F238E27FC236}">
                  <a16:creationId xmlns:a16="http://schemas.microsoft.com/office/drawing/2014/main" xmlns="" id="{F0F0A4C1-EF67-455B-A0D1-A914347D7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8" y="2149"/>
              <a:ext cx="3" cy="3"/>
            </a:xfrm>
            <a:custGeom>
              <a:avLst/>
              <a:gdLst>
                <a:gd name="T0" fmla="*/ 4 w 4"/>
                <a:gd name="T1" fmla="*/ 1 h 5"/>
                <a:gd name="T2" fmla="*/ 3 w 4"/>
                <a:gd name="T3" fmla="*/ 0 h 5"/>
                <a:gd name="T4" fmla="*/ 0 w 4"/>
                <a:gd name="T5" fmla="*/ 3 h 5"/>
                <a:gd name="T6" fmla="*/ 1 w 4"/>
                <a:gd name="T7" fmla="*/ 5 h 5"/>
                <a:gd name="T8" fmla="*/ 2 w 4"/>
                <a:gd name="T9" fmla="*/ 4 h 5"/>
                <a:gd name="T10" fmla="*/ 4 w 4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1"/>
                  </a:moveTo>
                  <a:cubicBezTo>
                    <a:pt x="4" y="1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4"/>
                    <a:pt x="1" y="5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3"/>
                    <a:pt x="3" y="2"/>
                    <a:pt x="4" y="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264">
              <a:extLst>
                <a:ext uri="{FF2B5EF4-FFF2-40B4-BE49-F238E27FC236}">
                  <a16:creationId xmlns:a16="http://schemas.microsoft.com/office/drawing/2014/main" xmlns="" id="{466A664E-5BA2-4A7F-9FEC-E84A6ADFC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2188"/>
              <a:ext cx="2" cy="3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0 h 4"/>
                <a:gd name="T4" fmla="*/ 0 w 3"/>
                <a:gd name="T5" fmla="*/ 3 h 4"/>
                <a:gd name="T6" fmla="*/ 1 w 3"/>
                <a:gd name="T7" fmla="*/ 4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2" y="1"/>
                    <a:pt x="1" y="1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4"/>
                    <a:pt x="3" y="3"/>
                    <a:pt x="3" y="2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265">
              <a:extLst>
                <a:ext uri="{FF2B5EF4-FFF2-40B4-BE49-F238E27FC236}">
                  <a16:creationId xmlns:a16="http://schemas.microsoft.com/office/drawing/2014/main" xmlns="" id="{712FE044-02A7-4173-9469-BDC06CAFB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" y="2191"/>
              <a:ext cx="3" cy="4"/>
            </a:xfrm>
            <a:custGeom>
              <a:avLst/>
              <a:gdLst>
                <a:gd name="T0" fmla="*/ 3 w 4"/>
                <a:gd name="T1" fmla="*/ 4 h 5"/>
                <a:gd name="T2" fmla="*/ 4 w 4"/>
                <a:gd name="T3" fmla="*/ 2 h 5"/>
                <a:gd name="T4" fmla="*/ 3 w 4"/>
                <a:gd name="T5" fmla="*/ 0 h 5"/>
                <a:gd name="T6" fmla="*/ 1 w 4"/>
                <a:gd name="T7" fmla="*/ 2 h 5"/>
                <a:gd name="T8" fmla="*/ 3 w 4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4" y="4"/>
                    <a:pt x="4" y="3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2" y="5"/>
                    <a:pt x="3" y="4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266">
              <a:extLst>
                <a:ext uri="{FF2B5EF4-FFF2-40B4-BE49-F238E27FC236}">
                  <a16:creationId xmlns:a16="http://schemas.microsoft.com/office/drawing/2014/main" xmlns="" id="{99515C5C-B050-44DC-A29F-A3739B287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" y="2206"/>
              <a:ext cx="0" cy="0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267">
              <a:extLst>
                <a:ext uri="{FF2B5EF4-FFF2-40B4-BE49-F238E27FC236}">
                  <a16:creationId xmlns:a16="http://schemas.microsoft.com/office/drawing/2014/main" xmlns="" id="{90A4E1C6-658E-493C-A10E-036A4F963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" y="2206"/>
              <a:ext cx="4" cy="3"/>
            </a:xfrm>
            <a:custGeom>
              <a:avLst/>
              <a:gdLst>
                <a:gd name="T0" fmla="*/ 4 w 5"/>
                <a:gd name="T1" fmla="*/ 3 h 4"/>
                <a:gd name="T2" fmla="*/ 5 w 5"/>
                <a:gd name="T3" fmla="*/ 2 h 4"/>
                <a:gd name="T4" fmla="*/ 3 w 5"/>
                <a:gd name="T5" fmla="*/ 0 h 4"/>
                <a:gd name="T6" fmla="*/ 0 w 5"/>
                <a:gd name="T7" fmla="*/ 0 h 4"/>
                <a:gd name="T8" fmla="*/ 1 w 5"/>
                <a:gd name="T9" fmla="*/ 3 h 4"/>
                <a:gd name="T10" fmla="*/ 4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4" y="3"/>
                  </a:moveTo>
                  <a:cubicBezTo>
                    <a:pt x="4" y="3"/>
                    <a:pt x="4" y="2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2" y="4"/>
                    <a:pt x="3" y="4"/>
                    <a:pt x="4" y="3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268">
              <a:extLst>
                <a:ext uri="{FF2B5EF4-FFF2-40B4-BE49-F238E27FC236}">
                  <a16:creationId xmlns:a16="http://schemas.microsoft.com/office/drawing/2014/main" xmlns="" id="{3EDCF039-D410-4B21-9A53-17A2D221B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0" y="1531"/>
              <a:ext cx="3" cy="3"/>
            </a:xfrm>
            <a:custGeom>
              <a:avLst/>
              <a:gdLst>
                <a:gd name="T0" fmla="*/ 3 w 4"/>
                <a:gd name="T1" fmla="*/ 3 h 4"/>
                <a:gd name="T2" fmla="*/ 3 w 4"/>
                <a:gd name="T3" fmla="*/ 0 h 4"/>
                <a:gd name="T4" fmla="*/ 0 w 4"/>
                <a:gd name="T5" fmla="*/ 1 h 4"/>
                <a:gd name="T6" fmla="*/ 1 w 4"/>
                <a:gd name="T7" fmla="*/ 4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4"/>
                    <a:pt x="3" y="4"/>
                    <a:pt x="3" y="3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269">
              <a:extLst>
                <a:ext uri="{FF2B5EF4-FFF2-40B4-BE49-F238E27FC236}">
                  <a16:creationId xmlns:a16="http://schemas.microsoft.com/office/drawing/2014/main" xmlns="" id="{95D85ED7-3998-48BA-9D35-0B377878C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" y="2215"/>
              <a:ext cx="3" cy="3"/>
            </a:xfrm>
            <a:custGeom>
              <a:avLst/>
              <a:gdLst>
                <a:gd name="T0" fmla="*/ 1 w 4"/>
                <a:gd name="T1" fmla="*/ 2 h 5"/>
                <a:gd name="T2" fmla="*/ 2 w 4"/>
                <a:gd name="T3" fmla="*/ 5 h 5"/>
                <a:gd name="T4" fmla="*/ 4 w 4"/>
                <a:gd name="T5" fmla="*/ 4 h 5"/>
                <a:gd name="T6" fmla="*/ 3 w 4"/>
                <a:gd name="T7" fmla="*/ 1 h 5"/>
                <a:gd name="T8" fmla="*/ 1 w 4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1" y="2"/>
                  </a:move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4" y="5"/>
                    <a:pt x="4" y="4"/>
                  </a:cubicBezTo>
                  <a:cubicBezTo>
                    <a:pt x="4" y="3"/>
                    <a:pt x="4" y="1"/>
                    <a:pt x="3" y="1"/>
                  </a:cubicBezTo>
                  <a:cubicBezTo>
                    <a:pt x="2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270">
              <a:extLst>
                <a:ext uri="{FF2B5EF4-FFF2-40B4-BE49-F238E27FC236}">
                  <a16:creationId xmlns:a16="http://schemas.microsoft.com/office/drawing/2014/main" xmlns="" id="{6EE20D49-1723-4106-BF1B-577CF3851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9" y="2306"/>
              <a:ext cx="3" cy="2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3 h 3"/>
                <a:gd name="T4" fmla="*/ 3 w 4"/>
                <a:gd name="T5" fmla="*/ 2 h 3"/>
                <a:gd name="T6" fmla="*/ 2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271">
              <a:extLst>
                <a:ext uri="{FF2B5EF4-FFF2-40B4-BE49-F238E27FC236}">
                  <a16:creationId xmlns:a16="http://schemas.microsoft.com/office/drawing/2014/main" xmlns="" id="{93067149-9059-4D88-9E0E-545CAD578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9" y="1537"/>
              <a:ext cx="3" cy="2"/>
            </a:xfrm>
            <a:custGeom>
              <a:avLst/>
              <a:gdLst>
                <a:gd name="T0" fmla="*/ 3 w 4"/>
                <a:gd name="T1" fmla="*/ 1 h 3"/>
                <a:gd name="T2" fmla="*/ 1 w 4"/>
                <a:gd name="T3" fmla="*/ 0 h 3"/>
                <a:gd name="T4" fmla="*/ 0 w 4"/>
                <a:gd name="T5" fmla="*/ 2 h 3"/>
                <a:gd name="T6" fmla="*/ 2 w 4"/>
                <a:gd name="T7" fmla="*/ 3 h 3"/>
                <a:gd name="T8" fmla="*/ 3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3" y="1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2"/>
                    <a:pt x="1" y="2"/>
                    <a:pt x="2" y="3"/>
                  </a:cubicBezTo>
                  <a:cubicBezTo>
                    <a:pt x="3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272">
              <a:extLst>
                <a:ext uri="{FF2B5EF4-FFF2-40B4-BE49-F238E27FC236}">
                  <a16:creationId xmlns:a16="http://schemas.microsoft.com/office/drawing/2014/main" xmlns="" id="{202526CE-49BB-419A-A212-70EAFB2EB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9" y="2312"/>
              <a:ext cx="2" cy="3"/>
            </a:xfrm>
            <a:custGeom>
              <a:avLst/>
              <a:gdLst>
                <a:gd name="T0" fmla="*/ 3 w 3"/>
                <a:gd name="T1" fmla="*/ 3 h 4"/>
                <a:gd name="T2" fmla="*/ 1 w 3"/>
                <a:gd name="T3" fmla="*/ 0 h 4"/>
                <a:gd name="T4" fmla="*/ 0 w 3"/>
                <a:gd name="T5" fmla="*/ 2 h 4"/>
                <a:gd name="T6" fmla="*/ 2 w 3"/>
                <a:gd name="T7" fmla="*/ 4 h 4"/>
                <a:gd name="T8" fmla="*/ 3 w 3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3"/>
                  </a:moveTo>
                  <a:cubicBezTo>
                    <a:pt x="2" y="2"/>
                    <a:pt x="2" y="1"/>
                    <a:pt x="1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1" y="3"/>
                    <a:pt x="2" y="4"/>
                  </a:cubicBezTo>
                  <a:cubicBezTo>
                    <a:pt x="2" y="4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273">
              <a:extLst>
                <a:ext uri="{FF2B5EF4-FFF2-40B4-BE49-F238E27FC236}">
                  <a16:creationId xmlns:a16="http://schemas.microsoft.com/office/drawing/2014/main" xmlns="" id="{04B590F2-42F4-4134-8CC7-1CE956EDF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320"/>
              <a:ext cx="2" cy="3"/>
            </a:xfrm>
            <a:custGeom>
              <a:avLst/>
              <a:gdLst>
                <a:gd name="T0" fmla="*/ 1 w 3"/>
                <a:gd name="T1" fmla="*/ 0 h 4"/>
                <a:gd name="T2" fmla="*/ 2 w 3"/>
                <a:gd name="T3" fmla="*/ 4 h 4"/>
                <a:gd name="T4" fmla="*/ 3 w 3"/>
                <a:gd name="T5" fmla="*/ 3 h 4"/>
                <a:gd name="T6" fmla="*/ 2 w 3"/>
                <a:gd name="T7" fmla="*/ 0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0" y="1"/>
                    <a:pt x="0" y="4"/>
                    <a:pt x="2" y="4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274">
              <a:extLst>
                <a:ext uri="{FF2B5EF4-FFF2-40B4-BE49-F238E27FC236}">
                  <a16:creationId xmlns:a16="http://schemas.microsoft.com/office/drawing/2014/main" xmlns="" id="{A0613CD4-76EF-40A4-899F-16D56C539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0" y="2373"/>
              <a:ext cx="3" cy="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0 h 4"/>
                <a:gd name="T4" fmla="*/ 1 w 4"/>
                <a:gd name="T5" fmla="*/ 3 h 4"/>
                <a:gd name="T6" fmla="*/ 3 w 4"/>
                <a:gd name="T7" fmla="*/ 4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4" y="3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275">
              <a:extLst>
                <a:ext uri="{FF2B5EF4-FFF2-40B4-BE49-F238E27FC236}">
                  <a16:creationId xmlns:a16="http://schemas.microsoft.com/office/drawing/2014/main" xmlns="" id="{FA73E115-1104-4EA1-8F60-7BAFFF5C8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2" y="2461"/>
              <a:ext cx="4" cy="3"/>
            </a:xfrm>
            <a:custGeom>
              <a:avLst/>
              <a:gdLst>
                <a:gd name="T0" fmla="*/ 3 w 5"/>
                <a:gd name="T1" fmla="*/ 0 h 4"/>
                <a:gd name="T2" fmla="*/ 0 w 5"/>
                <a:gd name="T3" fmla="*/ 2 h 4"/>
                <a:gd name="T4" fmla="*/ 2 w 5"/>
                <a:gd name="T5" fmla="*/ 4 h 4"/>
                <a:gd name="T6" fmla="*/ 4 w 5"/>
                <a:gd name="T7" fmla="*/ 2 h 4"/>
                <a:gd name="T8" fmla="*/ 3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3"/>
                    <a:pt x="0" y="4"/>
                    <a:pt x="2" y="4"/>
                  </a:cubicBezTo>
                  <a:cubicBezTo>
                    <a:pt x="3" y="4"/>
                    <a:pt x="5" y="3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276">
              <a:extLst>
                <a:ext uri="{FF2B5EF4-FFF2-40B4-BE49-F238E27FC236}">
                  <a16:creationId xmlns:a16="http://schemas.microsoft.com/office/drawing/2014/main" xmlns="" id="{38D9BD64-91BB-454F-B6BC-14616310C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8" y="1404"/>
              <a:ext cx="1" cy="2"/>
            </a:xfrm>
            <a:custGeom>
              <a:avLst/>
              <a:gdLst>
                <a:gd name="T0" fmla="*/ 1 w 2"/>
                <a:gd name="T1" fmla="*/ 3 h 3"/>
                <a:gd name="T2" fmla="*/ 2 w 2"/>
                <a:gd name="T3" fmla="*/ 1 h 3"/>
                <a:gd name="T4" fmla="*/ 2 w 2"/>
                <a:gd name="T5" fmla="*/ 0 h 3"/>
                <a:gd name="T6" fmla="*/ 0 w 2"/>
                <a:gd name="T7" fmla="*/ 2 h 3"/>
                <a:gd name="T8" fmla="*/ 1 w 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3"/>
                    <a:pt x="2" y="2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277">
              <a:extLst>
                <a:ext uri="{FF2B5EF4-FFF2-40B4-BE49-F238E27FC236}">
                  <a16:creationId xmlns:a16="http://schemas.microsoft.com/office/drawing/2014/main" xmlns="" id="{0B27A87A-3AD8-45EF-8860-6292B8F7A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" y="2528"/>
              <a:ext cx="3" cy="3"/>
            </a:xfrm>
            <a:custGeom>
              <a:avLst/>
              <a:gdLst>
                <a:gd name="T0" fmla="*/ 4 w 4"/>
                <a:gd name="T1" fmla="*/ 1 h 4"/>
                <a:gd name="T2" fmla="*/ 3 w 4"/>
                <a:gd name="T3" fmla="*/ 0 h 4"/>
                <a:gd name="T4" fmla="*/ 0 w 4"/>
                <a:gd name="T5" fmla="*/ 2 h 4"/>
                <a:gd name="T6" fmla="*/ 1 w 4"/>
                <a:gd name="T7" fmla="*/ 4 h 4"/>
                <a:gd name="T8" fmla="*/ 4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4" y="1"/>
                    <a:pt x="3" y="0"/>
                    <a:pt x="3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0" y="2"/>
                    <a:pt x="1" y="3"/>
                    <a:pt x="1" y="4"/>
                  </a:cubicBezTo>
                  <a:cubicBezTo>
                    <a:pt x="3" y="4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278">
              <a:extLst>
                <a:ext uri="{FF2B5EF4-FFF2-40B4-BE49-F238E27FC236}">
                  <a16:creationId xmlns:a16="http://schemas.microsoft.com/office/drawing/2014/main" xmlns="" id="{0DA45FDA-DCFD-43AD-8A4B-5ADBB2CE5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0" y="2544"/>
              <a:ext cx="3" cy="3"/>
            </a:xfrm>
            <a:custGeom>
              <a:avLst/>
              <a:gdLst>
                <a:gd name="T0" fmla="*/ 4 w 4"/>
                <a:gd name="T1" fmla="*/ 2 h 4"/>
                <a:gd name="T2" fmla="*/ 3 w 4"/>
                <a:gd name="T3" fmla="*/ 1 h 4"/>
                <a:gd name="T4" fmla="*/ 0 w 4"/>
                <a:gd name="T5" fmla="*/ 0 h 4"/>
                <a:gd name="T6" fmla="*/ 2 w 4"/>
                <a:gd name="T7" fmla="*/ 3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2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3" y="4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279">
              <a:extLst>
                <a:ext uri="{FF2B5EF4-FFF2-40B4-BE49-F238E27FC236}">
                  <a16:creationId xmlns:a16="http://schemas.microsoft.com/office/drawing/2014/main" xmlns="" id="{30772CDA-5D81-4454-95A0-0CF57990A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" y="2544"/>
              <a:ext cx="1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280">
              <a:extLst>
                <a:ext uri="{FF2B5EF4-FFF2-40B4-BE49-F238E27FC236}">
                  <a16:creationId xmlns:a16="http://schemas.microsoft.com/office/drawing/2014/main" xmlns="" id="{D4BD25C3-8EA7-48FA-A363-26A42DD0C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6" y="2621"/>
              <a:ext cx="0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281">
              <a:extLst>
                <a:ext uri="{FF2B5EF4-FFF2-40B4-BE49-F238E27FC236}">
                  <a16:creationId xmlns:a16="http://schemas.microsoft.com/office/drawing/2014/main" xmlns="" id="{F459DE3E-64F1-46A8-BF33-AB8C1D958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6" y="2618"/>
              <a:ext cx="4" cy="3"/>
            </a:xfrm>
            <a:custGeom>
              <a:avLst/>
              <a:gdLst>
                <a:gd name="T0" fmla="*/ 4 w 5"/>
                <a:gd name="T1" fmla="*/ 0 h 4"/>
                <a:gd name="T2" fmla="*/ 2 w 5"/>
                <a:gd name="T3" fmla="*/ 1 h 4"/>
                <a:gd name="T4" fmla="*/ 0 w 5"/>
                <a:gd name="T5" fmla="*/ 4 h 4"/>
                <a:gd name="T6" fmla="*/ 3 w 5"/>
                <a:gd name="T7" fmla="*/ 3 h 4"/>
                <a:gd name="T8" fmla="*/ 4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0"/>
                  </a:moveTo>
                  <a:cubicBezTo>
                    <a:pt x="3" y="0"/>
                    <a:pt x="2" y="1"/>
                    <a:pt x="2" y="1"/>
                  </a:cubicBezTo>
                  <a:cubicBezTo>
                    <a:pt x="1" y="2"/>
                    <a:pt x="1" y="3"/>
                    <a:pt x="0" y="4"/>
                  </a:cubicBezTo>
                  <a:cubicBezTo>
                    <a:pt x="1" y="4"/>
                    <a:pt x="2" y="3"/>
                    <a:pt x="3" y="3"/>
                  </a:cubicBezTo>
                  <a:cubicBezTo>
                    <a:pt x="5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282">
              <a:extLst>
                <a:ext uri="{FF2B5EF4-FFF2-40B4-BE49-F238E27FC236}">
                  <a16:creationId xmlns:a16="http://schemas.microsoft.com/office/drawing/2014/main" xmlns="" id="{39368B15-A61F-40AA-AE2A-ABFD3DD6C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" y="2725"/>
              <a:ext cx="3" cy="5"/>
            </a:xfrm>
            <a:custGeom>
              <a:avLst/>
              <a:gdLst>
                <a:gd name="T0" fmla="*/ 4 w 5"/>
                <a:gd name="T1" fmla="*/ 0 h 6"/>
                <a:gd name="T2" fmla="*/ 3 w 5"/>
                <a:gd name="T3" fmla="*/ 5 h 6"/>
                <a:gd name="T4" fmla="*/ 5 w 5"/>
                <a:gd name="T5" fmla="*/ 6 h 6"/>
                <a:gd name="T6" fmla="*/ 5 w 5"/>
                <a:gd name="T7" fmla="*/ 0 h 6"/>
                <a:gd name="T8" fmla="*/ 4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4" y="0"/>
                  </a:moveTo>
                  <a:cubicBezTo>
                    <a:pt x="1" y="1"/>
                    <a:pt x="0" y="3"/>
                    <a:pt x="3" y="5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5" y="4"/>
                    <a:pt x="5" y="2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283">
              <a:extLst>
                <a:ext uri="{FF2B5EF4-FFF2-40B4-BE49-F238E27FC236}">
                  <a16:creationId xmlns:a16="http://schemas.microsoft.com/office/drawing/2014/main" xmlns="" id="{49FAC34E-A0C4-4F69-B4DA-D4BE9DC3C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5" y="1277"/>
              <a:ext cx="2" cy="2"/>
            </a:xfrm>
            <a:prstGeom prst="ellipse">
              <a:avLst/>
            </a:pr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284">
              <a:extLst>
                <a:ext uri="{FF2B5EF4-FFF2-40B4-BE49-F238E27FC236}">
                  <a16:creationId xmlns:a16="http://schemas.microsoft.com/office/drawing/2014/main" xmlns="" id="{04608149-8BD2-4081-9224-72CA4DFA4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1274"/>
              <a:ext cx="4" cy="5"/>
            </a:xfrm>
            <a:custGeom>
              <a:avLst/>
              <a:gdLst>
                <a:gd name="T0" fmla="*/ 4 w 6"/>
                <a:gd name="T1" fmla="*/ 1 h 6"/>
                <a:gd name="T2" fmla="*/ 2 w 6"/>
                <a:gd name="T3" fmla="*/ 0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6 h 6"/>
                <a:gd name="T10" fmla="*/ 4 w 6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6"/>
                    <a:pt x="5" y="6"/>
                    <a:pt x="6" y="6"/>
                  </a:cubicBezTo>
                  <a:cubicBezTo>
                    <a:pt x="6" y="4"/>
                    <a:pt x="6" y="2"/>
                    <a:pt x="4" y="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285">
              <a:extLst>
                <a:ext uri="{FF2B5EF4-FFF2-40B4-BE49-F238E27FC236}">
                  <a16:creationId xmlns:a16="http://schemas.microsoft.com/office/drawing/2014/main" xmlns="" id="{B20B4F59-78F2-42F8-88F4-15ED471A6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2" y="1429"/>
              <a:ext cx="3" cy="4"/>
            </a:xfrm>
            <a:custGeom>
              <a:avLst/>
              <a:gdLst>
                <a:gd name="T0" fmla="*/ 2 w 4"/>
                <a:gd name="T1" fmla="*/ 0 h 5"/>
                <a:gd name="T2" fmla="*/ 0 w 4"/>
                <a:gd name="T3" fmla="*/ 1 h 5"/>
                <a:gd name="T4" fmla="*/ 1 w 4"/>
                <a:gd name="T5" fmla="*/ 4 h 5"/>
                <a:gd name="T6" fmla="*/ 4 w 4"/>
                <a:gd name="T7" fmla="*/ 2 h 5"/>
                <a:gd name="T8" fmla="*/ 2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286">
              <a:extLst>
                <a:ext uri="{FF2B5EF4-FFF2-40B4-BE49-F238E27FC236}">
                  <a16:creationId xmlns:a16="http://schemas.microsoft.com/office/drawing/2014/main" xmlns="" id="{06BF4684-0D28-45CC-A701-D367527A7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" y="1456"/>
              <a:ext cx="3" cy="3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1 h 4"/>
                <a:gd name="T4" fmla="*/ 3 w 4"/>
                <a:gd name="T5" fmla="*/ 0 h 4"/>
                <a:gd name="T6" fmla="*/ 0 w 4"/>
                <a:gd name="T7" fmla="*/ 1 h 4"/>
                <a:gd name="T8" fmla="*/ 1 w 4"/>
                <a:gd name="T9" fmla="*/ 4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2"/>
                    <a:pt x="4" y="1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4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287">
              <a:extLst>
                <a:ext uri="{FF2B5EF4-FFF2-40B4-BE49-F238E27FC236}">
                  <a16:creationId xmlns:a16="http://schemas.microsoft.com/office/drawing/2014/main" xmlns="" id="{52402A43-BC0D-4FE5-A2B2-26CB76E03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" y="1608"/>
              <a:ext cx="3" cy="4"/>
            </a:xfrm>
            <a:custGeom>
              <a:avLst/>
              <a:gdLst>
                <a:gd name="T0" fmla="*/ 2 w 5"/>
                <a:gd name="T1" fmla="*/ 0 h 5"/>
                <a:gd name="T2" fmla="*/ 1 w 5"/>
                <a:gd name="T3" fmla="*/ 1 h 5"/>
                <a:gd name="T4" fmla="*/ 3 w 5"/>
                <a:gd name="T5" fmla="*/ 4 h 5"/>
                <a:gd name="T6" fmla="*/ 4 w 5"/>
                <a:gd name="T7" fmla="*/ 3 h 5"/>
                <a:gd name="T8" fmla="*/ 2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3"/>
                    <a:pt x="2" y="5"/>
                    <a:pt x="3" y="4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5" y="2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288">
              <a:extLst>
                <a:ext uri="{FF2B5EF4-FFF2-40B4-BE49-F238E27FC236}">
                  <a16:creationId xmlns:a16="http://schemas.microsoft.com/office/drawing/2014/main" xmlns="" id="{A0137A2F-1AC0-4A32-9B63-C7D597B12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" y="1612"/>
              <a:ext cx="3" cy="3"/>
            </a:xfrm>
            <a:custGeom>
              <a:avLst/>
              <a:gdLst>
                <a:gd name="T0" fmla="*/ 1 w 5"/>
                <a:gd name="T1" fmla="*/ 4 h 4"/>
                <a:gd name="T2" fmla="*/ 2 w 5"/>
                <a:gd name="T3" fmla="*/ 3 h 4"/>
                <a:gd name="T4" fmla="*/ 5 w 5"/>
                <a:gd name="T5" fmla="*/ 0 h 4"/>
                <a:gd name="T6" fmla="*/ 1 w 5"/>
                <a:gd name="T7" fmla="*/ 1 h 4"/>
                <a:gd name="T8" fmla="*/ 1 w 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4"/>
                  </a:moveTo>
                  <a:cubicBezTo>
                    <a:pt x="1" y="4"/>
                    <a:pt x="2" y="4"/>
                    <a:pt x="2" y="3"/>
                  </a:cubicBezTo>
                  <a:cubicBezTo>
                    <a:pt x="3" y="2"/>
                    <a:pt x="4" y="1"/>
                    <a:pt x="5" y="0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289">
              <a:extLst>
                <a:ext uri="{FF2B5EF4-FFF2-40B4-BE49-F238E27FC236}">
                  <a16:creationId xmlns:a16="http://schemas.microsoft.com/office/drawing/2014/main" xmlns="" id="{9FFDB42C-58AC-4601-BEB0-7E6DC17CB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" y="1612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290">
              <a:extLst>
                <a:ext uri="{FF2B5EF4-FFF2-40B4-BE49-F238E27FC236}">
                  <a16:creationId xmlns:a16="http://schemas.microsoft.com/office/drawing/2014/main" xmlns="" id="{F97269E5-3D2E-4153-A325-1C43D6C59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8" y="1661"/>
              <a:ext cx="2" cy="2"/>
            </a:xfrm>
            <a:custGeom>
              <a:avLst/>
              <a:gdLst>
                <a:gd name="T0" fmla="*/ 0 w 3"/>
                <a:gd name="T1" fmla="*/ 1 h 3"/>
                <a:gd name="T2" fmla="*/ 2 w 3"/>
                <a:gd name="T3" fmla="*/ 3 h 3"/>
                <a:gd name="T4" fmla="*/ 3 w 3"/>
                <a:gd name="T5" fmla="*/ 2 h 3"/>
                <a:gd name="T6" fmla="*/ 2 w 3"/>
                <a:gd name="T7" fmla="*/ 0 h 3"/>
                <a:gd name="T8" fmla="*/ 0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1" y="2"/>
                    <a:pt x="2" y="2"/>
                    <a:pt x="2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291">
              <a:extLst>
                <a:ext uri="{FF2B5EF4-FFF2-40B4-BE49-F238E27FC236}">
                  <a16:creationId xmlns:a16="http://schemas.microsoft.com/office/drawing/2014/main" xmlns="" id="{1B3472E4-C73A-41C3-B7C3-4B63F857B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" y="1675"/>
              <a:ext cx="4" cy="4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2 h 5"/>
                <a:gd name="T4" fmla="*/ 2 w 5"/>
                <a:gd name="T5" fmla="*/ 4 h 5"/>
                <a:gd name="T6" fmla="*/ 5 w 5"/>
                <a:gd name="T7" fmla="*/ 3 h 5"/>
                <a:gd name="T8" fmla="*/ 5 w 5"/>
                <a:gd name="T9" fmla="*/ 0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5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292">
              <a:extLst>
                <a:ext uri="{FF2B5EF4-FFF2-40B4-BE49-F238E27FC236}">
                  <a16:creationId xmlns:a16="http://schemas.microsoft.com/office/drawing/2014/main" xmlns="" id="{9E627255-473F-44D4-B317-75711195B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8" y="1344"/>
              <a:ext cx="3" cy="2"/>
            </a:xfrm>
            <a:custGeom>
              <a:avLst/>
              <a:gdLst>
                <a:gd name="T0" fmla="*/ 1 w 4"/>
                <a:gd name="T1" fmla="*/ 0 h 3"/>
                <a:gd name="T2" fmla="*/ 0 w 4"/>
                <a:gd name="T3" fmla="*/ 1 h 3"/>
                <a:gd name="T4" fmla="*/ 2 w 4"/>
                <a:gd name="T5" fmla="*/ 3 h 3"/>
                <a:gd name="T6" fmla="*/ 4 w 4"/>
                <a:gd name="T7" fmla="*/ 1 h 3"/>
                <a:gd name="T8" fmla="*/ 1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293">
              <a:extLst>
                <a:ext uri="{FF2B5EF4-FFF2-40B4-BE49-F238E27FC236}">
                  <a16:creationId xmlns:a16="http://schemas.microsoft.com/office/drawing/2014/main" xmlns="" id="{10A7CC13-B76A-49CA-BE35-1D94722C5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" y="1774"/>
              <a:ext cx="1" cy="1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0 h 2"/>
                <a:gd name="T6" fmla="*/ 0 w 2"/>
                <a:gd name="T7" fmla="*/ 1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294">
              <a:extLst>
                <a:ext uri="{FF2B5EF4-FFF2-40B4-BE49-F238E27FC236}">
                  <a16:creationId xmlns:a16="http://schemas.microsoft.com/office/drawing/2014/main" xmlns="" id="{0241B8D8-98D9-46FF-89F5-A7B5FD663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1" y="1993"/>
              <a:ext cx="2" cy="3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2 h 4"/>
                <a:gd name="T4" fmla="*/ 1 w 3"/>
                <a:gd name="T5" fmla="*/ 0 h 4"/>
                <a:gd name="T6" fmla="*/ 0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2" y="3"/>
                    <a:pt x="3" y="2"/>
                  </a:cubicBezTo>
                  <a:cubicBezTo>
                    <a:pt x="2" y="1"/>
                    <a:pt x="2" y="1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295">
              <a:extLst>
                <a:ext uri="{FF2B5EF4-FFF2-40B4-BE49-F238E27FC236}">
                  <a16:creationId xmlns:a16="http://schemas.microsoft.com/office/drawing/2014/main" xmlns="" id="{CC2AD7F6-7247-43FF-B1E1-EBDEBB6BA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6" y="2022"/>
              <a:ext cx="4" cy="3"/>
            </a:xfrm>
            <a:custGeom>
              <a:avLst/>
              <a:gdLst>
                <a:gd name="T0" fmla="*/ 5 w 5"/>
                <a:gd name="T1" fmla="*/ 2 h 4"/>
                <a:gd name="T2" fmla="*/ 3 w 5"/>
                <a:gd name="T3" fmla="*/ 0 h 4"/>
                <a:gd name="T4" fmla="*/ 1 w 5"/>
                <a:gd name="T5" fmla="*/ 3 h 4"/>
                <a:gd name="T6" fmla="*/ 4 w 5"/>
                <a:gd name="T7" fmla="*/ 4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1"/>
                    <a:pt x="4" y="1"/>
                    <a:pt x="3" y="0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4"/>
                    <a:pt x="5" y="3"/>
                    <a:pt x="5" y="2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296">
              <a:extLst>
                <a:ext uri="{FF2B5EF4-FFF2-40B4-BE49-F238E27FC236}">
                  <a16:creationId xmlns:a16="http://schemas.microsoft.com/office/drawing/2014/main" xmlns="" id="{49FEB03C-E238-4BDD-BE8D-BF2760A53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6" y="2062"/>
              <a:ext cx="3" cy="3"/>
            </a:xfrm>
            <a:custGeom>
              <a:avLst/>
              <a:gdLst>
                <a:gd name="T0" fmla="*/ 1 w 5"/>
                <a:gd name="T1" fmla="*/ 4 h 4"/>
                <a:gd name="T2" fmla="*/ 3 w 5"/>
                <a:gd name="T3" fmla="*/ 4 h 4"/>
                <a:gd name="T4" fmla="*/ 5 w 5"/>
                <a:gd name="T5" fmla="*/ 1 h 4"/>
                <a:gd name="T6" fmla="*/ 2 w 5"/>
                <a:gd name="T7" fmla="*/ 0 h 4"/>
                <a:gd name="T8" fmla="*/ 0 w 5"/>
                <a:gd name="T9" fmla="*/ 3 h 4"/>
                <a:gd name="T10" fmla="*/ 1 w 5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1" y="4"/>
                  </a:moveTo>
                  <a:cubicBezTo>
                    <a:pt x="2" y="4"/>
                    <a:pt x="2" y="4"/>
                    <a:pt x="3" y="4"/>
                  </a:cubicBezTo>
                  <a:cubicBezTo>
                    <a:pt x="3" y="3"/>
                    <a:pt x="4" y="2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Oval 297">
              <a:extLst>
                <a:ext uri="{FF2B5EF4-FFF2-40B4-BE49-F238E27FC236}">
                  <a16:creationId xmlns:a16="http://schemas.microsoft.com/office/drawing/2014/main" xmlns="" id="{CBE6FD97-4D70-4222-936C-CB15759CB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" y="2131"/>
              <a:ext cx="1" cy="1"/>
            </a:xfrm>
            <a:prstGeom prst="ellipse">
              <a:avLst/>
            </a:pr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298">
              <a:extLst>
                <a:ext uri="{FF2B5EF4-FFF2-40B4-BE49-F238E27FC236}">
                  <a16:creationId xmlns:a16="http://schemas.microsoft.com/office/drawing/2014/main" xmlns="" id="{500710B1-E268-4A34-82F5-87B1E3C0F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" y="2131"/>
              <a:ext cx="4" cy="3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3 h 4"/>
                <a:gd name="T4" fmla="*/ 4 w 5"/>
                <a:gd name="T5" fmla="*/ 1 h 4"/>
                <a:gd name="T6" fmla="*/ 0 w 5"/>
                <a:gd name="T7" fmla="*/ 0 h 4"/>
                <a:gd name="T8" fmla="*/ 2 w 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4" y="4"/>
                    <a:pt x="4" y="4"/>
                    <a:pt x="5" y="3"/>
                  </a:cubicBezTo>
                  <a:cubicBezTo>
                    <a:pt x="5" y="2"/>
                    <a:pt x="5" y="1"/>
                    <a:pt x="4" y="1"/>
                  </a:cubicBezTo>
                  <a:cubicBezTo>
                    <a:pt x="3" y="1"/>
                    <a:pt x="1" y="0"/>
                    <a:pt x="0" y="0"/>
                  </a:cubicBezTo>
                  <a:cubicBezTo>
                    <a:pt x="0" y="2"/>
                    <a:pt x="1" y="3"/>
                    <a:pt x="2" y="4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299">
              <a:extLst>
                <a:ext uri="{FF2B5EF4-FFF2-40B4-BE49-F238E27FC236}">
                  <a16:creationId xmlns:a16="http://schemas.microsoft.com/office/drawing/2014/main" xmlns="" id="{217B1CC2-EE08-47CE-A0D0-DD2A79ED3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1" y="1394"/>
              <a:ext cx="2" cy="2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1 w 2"/>
                <a:gd name="T5" fmla="*/ 0 h 2"/>
                <a:gd name="T6" fmla="*/ 1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300">
              <a:extLst>
                <a:ext uri="{FF2B5EF4-FFF2-40B4-BE49-F238E27FC236}">
                  <a16:creationId xmlns:a16="http://schemas.microsoft.com/office/drawing/2014/main" xmlns="" id="{6129BACD-CF6B-4833-A773-0883A49F3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" y="1396"/>
              <a:ext cx="2" cy="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2 w 2"/>
                <a:gd name="T5" fmla="*/ 0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301">
              <a:extLst>
                <a:ext uri="{FF2B5EF4-FFF2-40B4-BE49-F238E27FC236}">
                  <a16:creationId xmlns:a16="http://schemas.microsoft.com/office/drawing/2014/main" xmlns="" id="{B19C143C-3E0A-43E8-9FAE-FAF5D48B4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4" y="1727"/>
              <a:ext cx="2" cy="2"/>
            </a:xfrm>
            <a:custGeom>
              <a:avLst/>
              <a:gdLst>
                <a:gd name="T0" fmla="*/ 1 w 3"/>
                <a:gd name="T1" fmla="*/ 2 h 3"/>
                <a:gd name="T2" fmla="*/ 2 w 3"/>
                <a:gd name="T3" fmla="*/ 3 h 3"/>
                <a:gd name="T4" fmla="*/ 3 w 3"/>
                <a:gd name="T5" fmla="*/ 1 h 3"/>
                <a:gd name="T6" fmla="*/ 2 w 3"/>
                <a:gd name="T7" fmla="*/ 0 h 3"/>
                <a:gd name="T8" fmla="*/ 1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0" y="3"/>
                    <a:pt x="1" y="3"/>
                    <a:pt x="2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1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302">
              <a:extLst>
                <a:ext uri="{FF2B5EF4-FFF2-40B4-BE49-F238E27FC236}">
                  <a16:creationId xmlns:a16="http://schemas.microsoft.com/office/drawing/2014/main" xmlns="" id="{32AD7932-BBD1-44CA-82CB-A11E0AAF5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" y="1412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Rectangle 303">
              <a:extLst>
                <a:ext uri="{FF2B5EF4-FFF2-40B4-BE49-F238E27FC236}">
                  <a16:creationId xmlns:a16="http://schemas.microsoft.com/office/drawing/2014/main" xmlns="" id="{F36DB024-40F7-438C-9E62-55BEADD08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8" y="1420"/>
              <a:ext cx="1" cy="1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304">
              <a:extLst>
                <a:ext uri="{FF2B5EF4-FFF2-40B4-BE49-F238E27FC236}">
                  <a16:creationId xmlns:a16="http://schemas.microsoft.com/office/drawing/2014/main" xmlns="" id="{BA72E0DB-CB26-42D1-9E8B-0D0FA70CE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" y="1424"/>
              <a:ext cx="0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305">
              <a:extLst>
                <a:ext uri="{FF2B5EF4-FFF2-40B4-BE49-F238E27FC236}">
                  <a16:creationId xmlns:a16="http://schemas.microsoft.com/office/drawing/2014/main" xmlns="" id="{5E8DABD3-3FA6-4181-B75A-AF3121F04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" y="1422"/>
              <a:ext cx="3" cy="2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1 h 3"/>
                <a:gd name="T4" fmla="*/ 1 w 4"/>
                <a:gd name="T5" fmla="*/ 1 h 3"/>
                <a:gd name="T6" fmla="*/ 0 w 4"/>
                <a:gd name="T7" fmla="*/ 3 h 3"/>
                <a:gd name="T8" fmla="*/ 2 w 4"/>
                <a:gd name="T9" fmla="*/ 3 h 3"/>
                <a:gd name="T10" fmla="*/ 4 w 4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4" y="2"/>
                    <a:pt x="4" y="1"/>
                    <a:pt x="4" y="1"/>
                  </a:cubicBezTo>
                  <a:cubicBezTo>
                    <a:pt x="3" y="1"/>
                    <a:pt x="2" y="0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306">
              <a:extLst>
                <a:ext uri="{FF2B5EF4-FFF2-40B4-BE49-F238E27FC236}">
                  <a16:creationId xmlns:a16="http://schemas.microsoft.com/office/drawing/2014/main" xmlns="" id="{48141443-F164-48D7-B818-BB854955A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" y="1423"/>
              <a:ext cx="2" cy="2"/>
            </a:xfrm>
            <a:custGeom>
              <a:avLst/>
              <a:gdLst>
                <a:gd name="T0" fmla="*/ 1 w 3"/>
                <a:gd name="T1" fmla="*/ 1 h 4"/>
                <a:gd name="T2" fmla="*/ 2 w 3"/>
                <a:gd name="T3" fmla="*/ 4 h 4"/>
                <a:gd name="T4" fmla="*/ 3 w 3"/>
                <a:gd name="T5" fmla="*/ 3 h 4"/>
                <a:gd name="T6" fmla="*/ 2 w 3"/>
                <a:gd name="T7" fmla="*/ 0 h 4"/>
                <a:gd name="T8" fmla="*/ 1 w 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1"/>
                  </a:moveTo>
                  <a:cubicBezTo>
                    <a:pt x="0" y="2"/>
                    <a:pt x="1" y="3"/>
                    <a:pt x="2" y="4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2"/>
                    <a:pt x="3" y="1"/>
                    <a:pt x="2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307">
              <a:extLst>
                <a:ext uri="{FF2B5EF4-FFF2-40B4-BE49-F238E27FC236}">
                  <a16:creationId xmlns:a16="http://schemas.microsoft.com/office/drawing/2014/main" xmlns="" id="{E4928946-3F45-4F76-AC80-1DB553793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6" y="2018"/>
              <a:ext cx="3" cy="2"/>
            </a:xfrm>
            <a:custGeom>
              <a:avLst/>
              <a:gdLst>
                <a:gd name="T0" fmla="*/ 3 w 3"/>
                <a:gd name="T1" fmla="*/ 2 h 2"/>
                <a:gd name="T2" fmla="*/ 2 w 3"/>
                <a:gd name="T3" fmla="*/ 1 h 2"/>
                <a:gd name="T4" fmla="*/ 1 w 3"/>
                <a:gd name="T5" fmla="*/ 0 h 2"/>
                <a:gd name="T6" fmla="*/ 1 w 3"/>
                <a:gd name="T7" fmla="*/ 2 h 2"/>
                <a:gd name="T8" fmla="*/ 3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3" y="1"/>
                    <a:pt x="3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2" y="2"/>
                    <a:pt x="3" y="2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308">
              <a:extLst>
                <a:ext uri="{FF2B5EF4-FFF2-40B4-BE49-F238E27FC236}">
                  <a16:creationId xmlns:a16="http://schemas.microsoft.com/office/drawing/2014/main" xmlns="" id="{CB950289-2C99-4D3D-8433-6DDE7FD1C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7" y="1563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309">
              <a:extLst>
                <a:ext uri="{FF2B5EF4-FFF2-40B4-BE49-F238E27FC236}">
                  <a16:creationId xmlns:a16="http://schemas.microsoft.com/office/drawing/2014/main" xmlns="" id="{A4E8ED8A-1FCE-4576-8742-8A58E1A7F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7" y="1261"/>
              <a:ext cx="2" cy="2"/>
            </a:xfrm>
            <a:custGeom>
              <a:avLst/>
              <a:gdLst>
                <a:gd name="T0" fmla="*/ 3 w 3"/>
                <a:gd name="T1" fmla="*/ 3 h 4"/>
                <a:gd name="T2" fmla="*/ 2 w 3"/>
                <a:gd name="T3" fmla="*/ 0 h 4"/>
                <a:gd name="T4" fmla="*/ 1 w 3"/>
                <a:gd name="T5" fmla="*/ 1 h 4"/>
                <a:gd name="T6" fmla="*/ 2 w 3"/>
                <a:gd name="T7" fmla="*/ 4 h 4"/>
                <a:gd name="T8" fmla="*/ 3 w 3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3"/>
                  </a:moveTo>
                  <a:cubicBezTo>
                    <a:pt x="3" y="2"/>
                    <a:pt x="3" y="1"/>
                    <a:pt x="2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2" y="4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310">
              <a:extLst>
                <a:ext uri="{FF2B5EF4-FFF2-40B4-BE49-F238E27FC236}">
                  <a16:creationId xmlns:a16="http://schemas.microsoft.com/office/drawing/2014/main" xmlns="" id="{F685540F-BF5D-455A-9379-4A809EA58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" y="2072"/>
              <a:ext cx="1" cy="2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311">
              <a:extLst>
                <a:ext uri="{FF2B5EF4-FFF2-40B4-BE49-F238E27FC236}">
                  <a16:creationId xmlns:a16="http://schemas.microsoft.com/office/drawing/2014/main" xmlns="" id="{8D588333-310D-4E8E-A5A9-EA5E916FF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0" y="1431"/>
              <a:ext cx="2" cy="2"/>
            </a:xfrm>
            <a:custGeom>
              <a:avLst/>
              <a:gdLst>
                <a:gd name="T0" fmla="*/ 0 w 2"/>
                <a:gd name="T1" fmla="*/ 2 h 2"/>
                <a:gd name="T2" fmla="*/ 1 w 2"/>
                <a:gd name="T3" fmla="*/ 2 h 2"/>
                <a:gd name="T4" fmla="*/ 2 w 2"/>
                <a:gd name="T5" fmla="*/ 1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0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312">
              <a:extLst>
                <a:ext uri="{FF2B5EF4-FFF2-40B4-BE49-F238E27FC236}">
                  <a16:creationId xmlns:a16="http://schemas.microsoft.com/office/drawing/2014/main" xmlns="" id="{8439020A-28C8-480E-9B33-B50EAA2FB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5" y="1434"/>
              <a:ext cx="1" cy="4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5 h 5"/>
                <a:gd name="T4" fmla="*/ 0 w 2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3"/>
                    <a:pt x="0" y="5"/>
                  </a:cubicBezTo>
                  <a:cubicBezTo>
                    <a:pt x="2" y="2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313">
              <a:extLst>
                <a:ext uri="{FF2B5EF4-FFF2-40B4-BE49-F238E27FC236}">
                  <a16:creationId xmlns:a16="http://schemas.microsoft.com/office/drawing/2014/main" xmlns="" id="{0845B973-1458-4AB5-B807-0ABE9136F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9" y="1282"/>
              <a:ext cx="2" cy="2"/>
            </a:xfrm>
            <a:custGeom>
              <a:avLst/>
              <a:gdLst>
                <a:gd name="T0" fmla="*/ 1 w 3"/>
                <a:gd name="T1" fmla="*/ 3 h 3"/>
                <a:gd name="T2" fmla="*/ 2 w 3"/>
                <a:gd name="T3" fmla="*/ 0 h 3"/>
                <a:gd name="T4" fmla="*/ 0 w 3"/>
                <a:gd name="T5" fmla="*/ 2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3" y="2"/>
                    <a:pt x="2" y="1"/>
                    <a:pt x="2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314">
              <a:extLst>
                <a:ext uri="{FF2B5EF4-FFF2-40B4-BE49-F238E27FC236}">
                  <a16:creationId xmlns:a16="http://schemas.microsoft.com/office/drawing/2014/main" xmlns="" id="{1BE455D3-E127-444A-AC60-FF3871B77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463"/>
              <a:ext cx="2" cy="1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315">
              <a:extLst>
                <a:ext uri="{FF2B5EF4-FFF2-40B4-BE49-F238E27FC236}">
                  <a16:creationId xmlns:a16="http://schemas.microsoft.com/office/drawing/2014/main" xmlns="" id="{9DBE3BBD-AA01-4E86-8D7A-10A407631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" y="1284"/>
              <a:ext cx="2" cy="3"/>
            </a:xfrm>
            <a:custGeom>
              <a:avLst/>
              <a:gdLst>
                <a:gd name="T0" fmla="*/ 2 w 2"/>
                <a:gd name="T1" fmla="*/ 3 h 4"/>
                <a:gd name="T2" fmla="*/ 2 w 2"/>
                <a:gd name="T3" fmla="*/ 2 h 4"/>
                <a:gd name="T4" fmla="*/ 0 w 2"/>
                <a:gd name="T5" fmla="*/ 0 h 4"/>
                <a:gd name="T6" fmla="*/ 0 w 2"/>
                <a:gd name="T7" fmla="*/ 3 h 4"/>
                <a:gd name="T8" fmla="*/ 2 w 2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3"/>
                  </a:moveTo>
                  <a:cubicBezTo>
                    <a:pt x="2" y="3"/>
                    <a:pt x="2" y="2"/>
                    <a:pt x="2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4"/>
                    <a:pt x="1" y="4"/>
                    <a:pt x="2" y="3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316">
              <a:extLst>
                <a:ext uri="{FF2B5EF4-FFF2-40B4-BE49-F238E27FC236}">
                  <a16:creationId xmlns:a16="http://schemas.microsoft.com/office/drawing/2014/main" xmlns="" id="{8CE1DB19-6B65-4EE6-B101-D9EB2B310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" y="1283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317">
              <a:extLst>
                <a:ext uri="{FF2B5EF4-FFF2-40B4-BE49-F238E27FC236}">
                  <a16:creationId xmlns:a16="http://schemas.microsoft.com/office/drawing/2014/main" xmlns="" id="{191ABAF3-7555-4744-B2FD-8089600B3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1" y="1567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318">
              <a:extLst>
                <a:ext uri="{FF2B5EF4-FFF2-40B4-BE49-F238E27FC236}">
                  <a16:creationId xmlns:a16="http://schemas.microsoft.com/office/drawing/2014/main" xmlns="" id="{BDAEDAA0-D0F6-412B-B0FC-65C2EC2DD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4" y="1481"/>
              <a:ext cx="2" cy="1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1 w 2"/>
                <a:gd name="T5" fmla="*/ 0 h 2"/>
                <a:gd name="T6" fmla="*/ 0 w 2"/>
                <a:gd name="T7" fmla="*/ 0 h 2"/>
                <a:gd name="T8" fmla="*/ 1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2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319">
              <a:extLst>
                <a:ext uri="{FF2B5EF4-FFF2-40B4-BE49-F238E27FC236}">
                  <a16:creationId xmlns:a16="http://schemas.microsoft.com/office/drawing/2014/main" xmlns="" id="{494DCF4E-F29B-470E-91CC-E9B2EDED3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4" y="1301"/>
              <a:ext cx="1" cy="3"/>
            </a:xfrm>
            <a:custGeom>
              <a:avLst/>
              <a:gdLst>
                <a:gd name="T0" fmla="*/ 2 w 2"/>
                <a:gd name="T1" fmla="*/ 3 h 4"/>
                <a:gd name="T2" fmla="*/ 1 w 2"/>
                <a:gd name="T3" fmla="*/ 2 h 4"/>
                <a:gd name="T4" fmla="*/ 0 w 2"/>
                <a:gd name="T5" fmla="*/ 0 h 4"/>
                <a:gd name="T6" fmla="*/ 0 w 2"/>
                <a:gd name="T7" fmla="*/ 3 h 4"/>
                <a:gd name="T8" fmla="*/ 2 w 2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3"/>
                  </a:moveTo>
                  <a:cubicBezTo>
                    <a:pt x="2" y="3"/>
                    <a:pt x="2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1" y="4"/>
                    <a:pt x="2" y="3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320">
              <a:extLst>
                <a:ext uri="{FF2B5EF4-FFF2-40B4-BE49-F238E27FC236}">
                  <a16:creationId xmlns:a16="http://schemas.microsoft.com/office/drawing/2014/main" xmlns="" id="{7BE05236-A566-4EFC-A30C-057C59E15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" y="1306"/>
              <a:ext cx="5" cy="2"/>
            </a:xfrm>
            <a:custGeom>
              <a:avLst/>
              <a:gdLst>
                <a:gd name="T0" fmla="*/ 6 w 6"/>
                <a:gd name="T1" fmla="*/ 1 h 3"/>
                <a:gd name="T2" fmla="*/ 3 w 6"/>
                <a:gd name="T3" fmla="*/ 0 h 3"/>
                <a:gd name="T4" fmla="*/ 0 w 6"/>
                <a:gd name="T5" fmla="*/ 0 h 3"/>
                <a:gd name="T6" fmla="*/ 0 w 6"/>
                <a:gd name="T7" fmla="*/ 3 h 3"/>
                <a:gd name="T8" fmla="*/ 3 w 6"/>
                <a:gd name="T9" fmla="*/ 3 h 3"/>
                <a:gd name="T10" fmla="*/ 6 w 6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4" y="2"/>
                    <a:pt x="5" y="2"/>
                    <a:pt x="6" y="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321">
              <a:extLst>
                <a:ext uri="{FF2B5EF4-FFF2-40B4-BE49-F238E27FC236}">
                  <a16:creationId xmlns:a16="http://schemas.microsoft.com/office/drawing/2014/main" xmlns="" id="{640B1DC0-FB3F-4318-829C-132271700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" y="1308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322">
              <a:extLst>
                <a:ext uri="{FF2B5EF4-FFF2-40B4-BE49-F238E27FC236}">
                  <a16:creationId xmlns:a16="http://schemas.microsoft.com/office/drawing/2014/main" xmlns="" id="{D8767C99-D80B-4565-A462-E7C3DD36B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5" y="2074"/>
              <a:ext cx="2" cy="4"/>
            </a:xfrm>
            <a:custGeom>
              <a:avLst/>
              <a:gdLst>
                <a:gd name="T0" fmla="*/ 0 w 3"/>
                <a:gd name="T1" fmla="*/ 0 h 6"/>
                <a:gd name="T2" fmla="*/ 3 w 3"/>
                <a:gd name="T3" fmla="*/ 6 h 6"/>
                <a:gd name="T4" fmla="*/ 0 w 3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cubicBezTo>
                    <a:pt x="1" y="2"/>
                    <a:pt x="1" y="4"/>
                    <a:pt x="3" y="6"/>
                  </a:cubicBezTo>
                  <a:cubicBezTo>
                    <a:pt x="3" y="3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323">
              <a:extLst>
                <a:ext uri="{FF2B5EF4-FFF2-40B4-BE49-F238E27FC236}">
                  <a16:creationId xmlns:a16="http://schemas.microsoft.com/office/drawing/2014/main" xmlns="" id="{C5448172-734A-4C8B-AEE6-177EE1A14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5" y="1311"/>
              <a:ext cx="1" cy="2"/>
            </a:xfrm>
            <a:custGeom>
              <a:avLst/>
              <a:gdLst>
                <a:gd name="T0" fmla="*/ 1 w 2"/>
                <a:gd name="T1" fmla="*/ 3 h 3"/>
                <a:gd name="T2" fmla="*/ 2 w 2"/>
                <a:gd name="T3" fmla="*/ 1 h 3"/>
                <a:gd name="T4" fmla="*/ 0 w 2"/>
                <a:gd name="T5" fmla="*/ 0 h 3"/>
                <a:gd name="T6" fmla="*/ 1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2"/>
                    <a:pt x="2" y="2"/>
                    <a:pt x="2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324">
              <a:extLst>
                <a:ext uri="{FF2B5EF4-FFF2-40B4-BE49-F238E27FC236}">
                  <a16:creationId xmlns:a16="http://schemas.microsoft.com/office/drawing/2014/main" xmlns="" id="{F422525C-DAA1-44BE-9EDA-8869B2A3B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477"/>
              <a:ext cx="4" cy="2"/>
            </a:xfrm>
            <a:custGeom>
              <a:avLst/>
              <a:gdLst>
                <a:gd name="T0" fmla="*/ 6 w 6"/>
                <a:gd name="T1" fmla="*/ 3 h 3"/>
                <a:gd name="T2" fmla="*/ 0 w 6"/>
                <a:gd name="T3" fmla="*/ 0 h 3"/>
                <a:gd name="T4" fmla="*/ 6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cubicBezTo>
                    <a:pt x="5" y="1"/>
                    <a:pt x="3" y="0"/>
                    <a:pt x="0" y="0"/>
                  </a:cubicBezTo>
                  <a:cubicBezTo>
                    <a:pt x="2" y="2"/>
                    <a:pt x="4" y="3"/>
                    <a:pt x="6" y="3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325">
              <a:extLst>
                <a:ext uri="{FF2B5EF4-FFF2-40B4-BE49-F238E27FC236}">
                  <a16:creationId xmlns:a16="http://schemas.microsoft.com/office/drawing/2014/main" xmlns="" id="{8D678CCE-4CB9-457C-BB1C-BC5814ACB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" y="2479"/>
              <a:ext cx="1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326">
              <a:extLst>
                <a:ext uri="{FF2B5EF4-FFF2-40B4-BE49-F238E27FC236}">
                  <a16:creationId xmlns:a16="http://schemas.microsoft.com/office/drawing/2014/main" xmlns="" id="{5110844E-3F16-4F2A-B2B1-1A4D0D14B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" y="1317"/>
              <a:ext cx="3" cy="3"/>
            </a:xfrm>
            <a:custGeom>
              <a:avLst/>
              <a:gdLst>
                <a:gd name="T0" fmla="*/ 4 w 4"/>
                <a:gd name="T1" fmla="*/ 1 h 3"/>
                <a:gd name="T2" fmla="*/ 3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4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1" y="1"/>
                    <a:pt x="1" y="2"/>
                    <a:pt x="2" y="3"/>
                  </a:cubicBezTo>
                  <a:cubicBezTo>
                    <a:pt x="3" y="3"/>
                    <a:pt x="4" y="3"/>
                    <a:pt x="4" y="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327">
              <a:extLst>
                <a:ext uri="{FF2B5EF4-FFF2-40B4-BE49-F238E27FC236}">
                  <a16:creationId xmlns:a16="http://schemas.microsoft.com/office/drawing/2014/main" xmlns="" id="{2265E8F5-B779-48BC-830B-BE240A67C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4" y="1317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328">
              <a:extLst>
                <a:ext uri="{FF2B5EF4-FFF2-40B4-BE49-F238E27FC236}">
                  <a16:creationId xmlns:a16="http://schemas.microsoft.com/office/drawing/2014/main" xmlns="" id="{669D8F5D-5D74-4597-A585-71D3CDB3D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" y="1320"/>
              <a:ext cx="3" cy="3"/>
            </a:xfrm>
            <a:custGeom>
              <a:avLst/>
              <a:gdLst>
                <a:gd name="T0" fmla="*/ 3 w 4"/>
                <a:gd name="T1" fmla="*/ 0 h 3"/>
                <a:gd name="T2" fmla="*/ 1 w 4"/>
                <a:gd name="T3" fmla="*/ 2 h 3"/>
                <a:gd name="T4" fmla="*/ 2 w 4"/>
                <a:gd name="T5" fmla="*/ 3 h 3"/>
                <a:gd name="T6" fmla="*/ 4 w 4"/>
                <a:gd name="T7" fmla="*/ 3 h 3"/>
                <a:gd name="T8" fmla="*/ 3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1" y="0"/>
                    <a:pt x="1" y="2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4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329">
              <a:extLst>
                <a:ext uri="{FF2B5EF4-FFF2-40B4-BE49-F238E27FC236}">
                  <a16:creationId xmlns:a16="http://schemas.microsoft.com/office/drawing/2014/main" xmlns="" id="{1352BBBD-54AE-4888-A7AD-A0B13F1B2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" y="1323"/>
              <a:ext cx="1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330">
              <a:extLst>
                <a:ext uri="{FF2B5EF4-FFF2-40B4-BE49-F238E27FC236}">
                  <a16:creationId xmlns:a16="http://schemas.microsoft.com/office/drawing/2014/main" xmlns="" id="{A907B2D4-3AD2-45D3-B585-49DC6990D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" y="1503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331">
              <a:extLst>
                <a:ext uri="{FF2B5EF4-FFF2-40B4-BE49-F238E27FC236}">
                  <a16:creationId xmlns:a16="http://schemas.microsoft.com/office/drawing/2014/main" xmlns="" id="{D6367E27-898D-4768-B4FA-9D83BD9EF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8" y="1504"/>
              <a:ext cx="1" cy="3"/>
            </a:xfrm>
            <a:custGeom>
              <a:avLst/>
              <a:gdLst>
                <a:gd name="T0" fmla="*/ 2 w 2"/>
                <a:gd name="T1" fmla="*/ 4 h 4"/>
                <a:gd name="T2" fmla="*/ 2 w 2"/>
                <a:gd name="T3" fmla="*/ 2 h 4"/>
                <a:gd name="T4" fmla="*/ 2 w 2"/>
                <a:gd name="T5" fmla="*/ 0 h 4"/>
                <a:gd name="T6" fmla="*/ 0 w 2"/>
                <a:gd name="T7" fmla="*/ 2 h 4"/>
                <a:gd name="T8" fmla="*/ 2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2" y="4"/>
                    <a:pt x="2" y="3"/>
                    <a:pt x="2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0" y="4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332">
              <a:extLst>
                <a:ext uri="{FF2B5EF4-FFF2-40B4-BE49-F238E27FC236}">
                  <a16:creationId xmlns:a16="http://schemas.microsoft.com/office/drawing/2014/main" xmlns="" id="{70FAC559-51E9-435D-B741-669644872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" y="1770"/>
              <a:ext cx="1" cy="2"/>
            </a:xfrm>
            <a:custGeom>
              <a:avLst/>
              <a:gdLst>
                <a:gd name="T0" fmla="*/ 2 w 2"/>
                <a:gd name="T1" fmla="*/ 2 h 3"/>
                <a:gd name="T2" fmla="*/ 0 w 2"/>
                <a:gd name="T3" fmla="*/ 2 h 3"/>
                <a:gd name="T4" fmla="*/ 1 w 2"/>
                <a:gd name="T5" fmla="*/ 3 h 3"/>
                <a:gd name="T6" fmla="*/ 2 w 2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1" y="0"/>
                    <a:pt x="1" y="0"/>
                    <a:pt x="0" y="2"/>
                  </a:cubicBezTo>
                  <a:cubicBezTo>
                    <a:pt x="0" y="2"/>
                    <a:pt x="1" y="2"/>
                    <a:pt x="1" y="3"/>
                  </a:cubicBezTo>
                  <a:cubicBezTo>
                    <a:pt x="1" y="2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333">
              <a:extLst>
                <a:ext uri="{FF2B5EF4-FFF2-40B4-BE49-F238E27FC236}">
                  <a16:creationId xmlns:a16="http://schemas.microsoft.com/office/drawing/2014/main" xmlns="" id="{6F607699-3800-4D7E-8BD0-498273A5E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0" y="2283"/>
              <a:ext cx="2" cy="2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1 h 2"/>
                <a:gd name="T4" fmla="*/ 2 w 2"/>
                <a:gd name="T5" fmla="*/ 0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334">
              <a:extLst>
                <a:ext uri="{FF2B5EF4-FFF2-40B4-BE49-F238E27FC236}">
                  <a16:creationId xmlns:a16="http://schemas.microsoft.com/office/drawing/2014/main" xmlns="" id="{4C6CE5E1-A863-4906-B8F8-EC81AAB63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" y="2044"/>
              <a:ext cx="1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335">
              <a:extLst>
                <a:ext uri="{FF2B5EF4-FFF2-40B4-BE49-F238E27FC236}">
                  <a16:creationId xmlns:a16="http://schemas.microsoft.com/office/drawing/2014/main" xmlns="" id="{EA7A08B4-32B2-4502-BC55-3EB63E3BA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7" y="2044"/>
              <a:ext cx="2" cy="2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2 h 2"/>
                <a:gd name="T4" fmla="*/ 3 w 3"/>
                <a:gd name="T5" fmla="*/ 0 h 2"/>
                <a:gd name="T6" fmla="*/ 0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336">
              <a:extLst>
                <a:ext uri="{FF2B5EF4-FFF2-40B4-BE49-F238E27FC236}">
                  <a16:creationId xmlns:a16="http://schemas.microsoft.com/office/drawing/2014/main" xmlns="" id="{967513CA-7CAD-45F0-B0C4-3DF3C9980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8" y="2101"/>
              <a:ext cx="1" cy="3"/>
            </a:xfrm>
            <a:custGeom>
              <a:avLst/>
              <a:gdLst>
                <a:gd name="T0" fmla="*/ 0 w 1"/>
                <a:gd name="T1" fmla="*/ 2 h 3"/>
                <a:gd name="T2" fmla="*/ 0 w 1"/>
                <a:gd name="T3" fmla="*/ 3 h 3"/>
                <a:gd name="T4" fmla="*/ 1 w 1"/>
                <a:gd name="T5" fmla="*/ 2 h 3"/>
                <a:gd name="T6" fmla="*/ 0 w 1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Oval 337">
              <a:extLst>
                <a:ext uri="{FF2B5EF4-FFF2-40B4-BE49-F238E27FC236}">
                  <a16:creationId xmlns:a16="http://schemas.microsoft.com/office/drawing/2014/main" xmlns="" id="{D67FFE43-2C9C-4066-9CB4-C375915C9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0" y="1525"/>
              <a:ext cx="1" cy="1"/>
            </a:xfrm>
            <a:prstGeom prst="ellipse">
              <a:avLst/>
            </a:pr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338">
              <a:extLst>
                <a:ext uri="{FF2B5EF4-FFF2-40B4-BE49-F238E27FC236}">
                  <a16:creationId xmlns:a16="http://schemas.microsoft.com/office/drawing/2014/main" xmlns="" id="{8C435B70-0D87-4B5A-8FB5-936A35D38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" y="1523"/>
              <a:ext cx="3" cy="2"/>
            </a:xfrm>
            <a:custGeom>
              <a:avLst/>
              <a:gdLst>
                <a:gd name="T0" fmla="*/ 2 w 5"/>
                <a:gd name="T1" fmla="*/ 1 h 4"/>
                <a:gd name="T2" fmla="*/ 0 w 5"/>
                <a:gd name="T3" fmla="*/ 2 h 4"/>
                <a:gd name="T4" fmla="*/ 2 w 5"/>
                <a:gd name="T5" fmla="*/ 4 h 4"/>
                <a:gd name="T6" fmla="*/ 5 w 5"/>
                <a:gd name="T7" fmla="*/ 4 h 4"/>
                <a:gd name="T8" fmla="*/ 5 w 5"/>
                <a:gd name="T9" fmla="*/ 1 h 4"/>
                <a:gd name="T10" fmla="*/ 2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2" y="1"/>
                  </a:move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3"/>
                    <a:pt x="2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3"/>
                    <a:pt x="5" y="2"/>
                    <a:pt x="5" y="1"/>
                  </a:cubicBezTo>
                  <a:cubicBezTo>
                    <a:pt x="4" y="1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339">
              <a:extLst>
                <a:ext uri="{FF2B5EF4-FFF2-40B4-BE49-F238E27FC236}">
                  <a16:creationId xmlns:a16="http://schemas.microsoft.com/office/drawing/2014/main" xmlns="" id="{B099A818-B6D8-4163-9779-1DA72CA49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9" y="1361"/>
              <a:ext cx="3" cy="2"/>
            </a:xfrm>
            <a:custGeom>
              <a:avLst/>
              <a:gdLst>
                <a:gd name="T0" fmla="*/ 3 w 3"/>
                <a:gd name="T1" fmla="*/ 2 h 3"/>
                <a:gd name="T2" fmla="*/ 1 w 3"/>
                <a:gd name="T3" fmla="*/ 0 h 3"/>
                <a:gd name="T4" fmla="*/ 0 w 3"/>
                <a:gd name="T5" fmla="*/ 1 h 3"/>
                <a:gd name="T6" fmla="*/ 2 w 3"/>
                <a:gd name="T7" fmla="*/ 3 h 3"/>
                <a:gd name="T8" fmla="*/ 3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340">
              <a:extLst>
                <a:ext uri="{FF2B5EF4-FFF2-40B4-BE49-F238E27FC236}">
                  <a16:creationId xmlns:a16="http://schemas.microsoft.com/office/drawing/2014/main" xmlns="" id="{703ACFE3-B4A4-4E91-B674-AD32BF8F5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2" y="2052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341">
              <a:extLst>
                <a:ext uri="{FF2B5EF4-FFF2-40B4-BE49-F238E27FC236}">
                  <a16:creationId xmlns:a16="http://schemas.microsoft.com/office/drawing/2014/main" xmlns="" id="{1E457D09-6062-4234-B764-F01E02C2D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" y="2200"/>
              <a:ext cx="1" cy="2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1 h 3"/>
                <a:gd name="T4" fmla="*/ 1 w 1"/>
                <a:gd name="T5" fmla="*/ 3 h 3"/>
                <a:gd name="T6" fmla="*/ 1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Oval 342">
              <a:extLst>
                <a:ext uri="{FF2B5EF4-FFF2-40B4-BE49-F238E27FC236}">
                  <a16:creationId xmlns:a16="http://schemas.microsoft.com/office/drawing/2014/main" xmlns="" id="{9AE789A6-D5F6-416A-A749-717BD6E47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8" y="1982"/>
              <a:ext cx="1" cy="1"/>
            </a:xfrm>
            <a:prstGeom prst="ellipse">
              <a:avLst/>
            </a:pr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343">
              <a:extLst>
                <a:ext uri="{FF2B5EF4-FFF2-40B4-BE49-F238E27FC236}">
                  <a16:creationId xmlns:a16="http://schemas.microsoft.com/office/drawing/2014/main" xmlns="" id="{15DAD3DA-AFFD-4C5D-8DDD-420332494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6" y="1982"/>
              <a:ext cx="2" cy="1"/>
            </a:xfrm>
            <a:custGeom>
              <a:avLst/>
              <a:gdLst>
                <a:gd name="T0" fmla="*/ 2 w 3"/>
                <a:gd name="T1" fmla="*/ 2 h 2"/>
                <a:gd name="T2" fmla="*/ 3 w 3"/>
                <a:gd name="T3" fmla="*/ 0 h 2"/>
                <a:gd name="T4" fmla="*/ 0 w 3"/>
                <a:gd name="T5" fmla="*/ 1 h 2"/>
                <a:gd name="T6" fmla="*/ 2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2" y="1"/>
                    <a:pt x="3" y="1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1" y="2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344">
              <a:extLst>
                <a:ext uri="{FF2B5EF4-FFF2-40B4-BE49-F238E27FC236}">
                  <a16:creationId xmlns:a16="http://schemas.microsoft.com/office/drawing/2014/main" xmlns="" id="{8ECC3E0E-9F9B-47EF-B8B8-94D8EA287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" y="1374"/>
              <a:ext cx="2" cy="3"/>
            </a:xfrm>
            <a:custGeom>
              <a:avLst/>
              <a:gdLst>
                <a:gd name="T0" fmla="*/ 0 w 3"/>
                <a:gd name="T1" fmla="*/ 1 h 3"/>
                <a:gd name="T2" fmla="*/ 1 w 3"/>
                <a:gd name="T3" fmla="*/ 3 h 3"/>
                <a:gd name="T4" fmla="*/ 3 w 3"/>
                <a:gd name="T5" fmla="*/ 2 h 3"/>
                <a:gd name="T6" fmla="*/ 2 w 3"/>
                <a:gd name="T7" fmla="*/ 0 h 3"/>
                <a:gd name="T8" fmla="*/ 0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1" y="2"/>
                    <a:pt x="1" y="3"/>
                    <a:pt x="1" y="3"/>
                  </a:cubicBezTo>
                  <a:cubicBezTo>
                    <a:pt x="2" y="3"/>
                    <a:pt x="2" y="3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345">
              <a:extLst>
                <a:ext uri="{FF2B5EF4-FFF2-40B4-BE49-F238E27FC236}">
                  <a16:creationId xmlns:a16="http://schemas.microsoft.com/office/drawing/2014/main" xmlns="" id="{85886386-CEA6-4185-B8D3-5CF67CD82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" y="1385"/>
              <a:ext cx="2" cy="2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2 w 3"/>
                <a:gd name="T5" fmla="*/ 0 h 2"/>
                <a:gd name="T6" fmla="*/ 2 w 3"/>
                <a:gd name="T7" fmla="*/ 2 h 2"/>
                <a:gd name="T8" fmla="*/ 3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0" y="1"/>
                    <a:pt x="0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346">
              <a:extLst>
                <a:ext uri="{FF2B5EF4-FFF2-40B4-BE49-F238E27FC236}">
                  <a16:creationId xmlns:a16="http://schemas.microsoft.com/office/drawing/2014/main" xmlns="" id="{9F9C09D2-668D-4074-A8C6-D0280ADDA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9" y="1388"/>
              <a:ext cx="1" cy="1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1 h 1"/>
                <a:gd name="T4" fmla="*/ 2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347">
              <a:extLst>
                <a:ext uri="{FF2B5EF4-FFF2-40B4-BE49-F238E27FC236}">
                  <a16:creationId xmlns:a16="http://schemas.microsoft.com/office/drawing/2014/main" xmlns="" id="{1070B357-AF62-42C0-82C3-7B5094C72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3" y="2301"/>
              <a:ext cx="2" cy="1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1 w 2"/>
                <a:gd name="T5" fmla="*/ 2 h 2"/>
                <a:gd name="T6" fmla="*/ 2 w 2"/>
                <a:gd name="T7" fmla="*/ 1 h 2"/>
                <a:gd name="T8" fmla="*/ 1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348">
              <a:extLst>
                <a:ext uri="{FF2B5EF4-FFF2-40B4-BE49-F238E27FC236}">
                  <a16:creationId xmlns:a16="http://schemas.microsoft.com/office/drawing/2014/main" xmlns="" id="{44209825-B26B-4A72-9C57-A56071DF9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" y="1815"/>
              <a:ext cx="1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349">
              <a:extLst>
                <a:ext uri="{FF2B5EF4-FFF2-40B4-BE49-F238E27FC236}">
                  <a16:creationId xmlns:a16="http://schemas.microsoft.com/office/drawing/2014/main" xmlns="" id="{2369C25D-2737-494F-84E3-234D1E707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6" y="1815"/>
              <a:ext cx="2" cy="2"/>
            </a:xfrm>
            <a:custGeom>
              <a:avLst/>
              <a:gdLst>
                <a:gd name="T0" fmla="*/ 0 w 3"/>
                <a:gd name="T1" fmla="*/ 1 h 3"/>
                <a:gd name="T2" fmla="*/ 2 w 3"/>
                <a:gd name="T3" fmla="*/ 2 h 3"/>
                <a:gd name="T4" fmla="*/ 3 w 3"/>
                <a:gd name="T5" fmla="*/ 0 h 3"/>
                <a:gd name="T6" fmla="*/ 1 w 3"/>
                <a:gd name="T7" fmla="*/ 0 h 3"/>
                <a:gd name="T8" fmla="*/ 0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0" y="2"/>
                    <a:pt x="1" y="3"/>
                    <a:pt x="2" y="2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350">
              <a:extLst>
                <a:ext uri="{FF2B5EF4-FFF2-40B4-BE49-F238E27FC236}">
                  <a16:creationId xmlns:a16="http://schemas.microsoft.com/office/drawing/2014/main" xmlns="" id="{795E31E9-DEC4-4179-8954-94DBBF4F1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7" y="2317"/>
              <a:ext cx="2" cy="2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1 h 2"/>
                <a:gd name="T4" fmla="*/ 1 w 2"/>
                <a:gd name="T5" fmla="*/ 1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2" y="2"/>
                    <a:pt x="2" y="1"/>
                  </a:cubicBezTo>
                  <a:cubicBezTo>
                    <a:pt x="2" y="1"/>
                    <a:pt x="1" y="0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Oval 351">
              <a:extLst>
                <a:ext uri="{FF2B5EF4-FFF2-40B4-BE49-F238E27FC236}">
                  <a16:creationId xmlns:a16="http://schemas.microsoft.com/office/drawing/2014/main" xmlns="" id="{AAEF692A-18A4-4FF7-B116-5F11044D4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" y="1696"/>
              <a:ext cx="1" cy="1"/>
            </a:xfrm>
            <a:prstGeom prst="ellipse">
              <a:avLst/>
            </a:pr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352">
              <a:extLst>
                <a:ext uri="{FF2B5EF4-FFF2-40B4-BE49-F238E27FC236}">
                  <a16:creationId xmlns:a16="http://schemas.microsoft.com/office/drawing/2014/main" xmlns="" id="{AB95D591-96A5-411C-80EB-F1FC5B186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331"/>
              <a:ext cx="1" cy="2"/>
            </a:xfrm>
            <a:custGeom>
              <a:avLst/>
              <a:gdLst>
                <a:gd name="T0" fmla="*/ 0 w 2"/>
                <a:gd name="T1" fmla="*/ 2 h 3"/>
                <a:gd name="T2" fmla="*/ 1 w 2"/>
                <a:gd name="T3" fmla="*/ 3 h 3"/>
                <a:gd name="T4" fmla="*/ 2 w 2"/>
                <a:gd name="T5" fmla="*/ 2 h 3"/>
                <a:gd name="T6" fmla="*/ 1 w 2"/>
                <a:gd name="T7" fmla="*/ 0 h 3"/>
                <a:gd name="T8" fmla="*/ 0 w 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1"/>
                    <a:pt x="2" y="1"/>
                    <a:pt x="1" y="0"/>
                  </a:cubicBezTo>
                  <a:cubicBezTo>
                    <a:pt x="1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353">
              <a:extLst>
                <a:ext uri="{FF2B5EF4-FFF2-40B4-BE49-F238E27FC236}">
                  <a16:creationId xmlns:a16="http://schemas.microsoft.com/office/drawing/2014/main" xmlns="" id="{5E8B2C44-6779-454C-8E60-98263D278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" y="1690"/>
              <a:ext cx="2" cy="3"/>
            </a:xfrm>
            <a:custGeom>
              <a:avLst/>
              <a:gdLst>
                <a:gd name="T0" fmla="*/ 1 w 2"/>
                <a:gd name="T1" fmla="*/ 3 h 4"/>
                <a:gd name="T2" fmla="*/ 2 w 2"/>
                <a:gd name="T3" fmla="*/ 2 h 4"/>
                <a:gd name="T4" fmla="*/ 1 w 2"/>
                <a:gd name="T5" fmla="*/ 0 h 4"/>
                <a:gd name="T6" fmla="*/ 0 w 2"/>
                <a:gd name="T7" fmla="*/ 2 h 4"/>
                <a:gd name="T8" fmla="*/ 1 w 2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3"/>
                  </a:moveTo>
                  <a:cubicBezTo>
                    <a:pt x="1" y="3"/>
                    <a:pt x="2" y="2"/>
                    <a:pt x="2" y="2"/>
                  </a:cubicBezTo>
                  <a:cubicBezTo>
                    <a:pt x="2" y="1"/>
                    <a:pt x="2" y="1"/>
                    <a:pt x="1" y="0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0" y="3"/>
                    <a:pt x="0" y="4"/>
                    <a:pt x="1" y="3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354">
              <a:extLst>
                <a:ext uri="{FF2B5EF4-FFF2-40B4-BE49-F238E27FC236}">
                  <a16:creationId xmlns:a16="http://schemas.microsoft.com/office/drawing/2014/main" xmlns="" id="{0B9D126A-3B56-4B2D-9431-AEDE11E8C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0" y="2359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355">
              <a:extLst>
                <a:ext uri="{FF2B5EF4-FFF2-40B4-BE49-F238E27FC236}">
                  <a16:creationId xmlns:a16="http://schemas.microsoft.com/office/drawing/2014/main" xmlns="" id="{BEFA2232-7DDE-4B7C-8CD9-B37DF87D0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2369"/>
              <a:ext cx="2" cy="2"/>
            </a:xfrm>
            <a:custGeom>
              <a:avLst/>
              <a:gdLst>
                <a:gd name="T0" fmla="*/ 1 w 2"/>
                <a:gd name="T1" fmla="*/ 0 h 4"/>
                <a:gd name="T2" fmla="*/ 0 w 2"/>
                <a:gd name="T3" fmla="*/ 3 h 4"/>
                <a:gd name="T4" fmla="*/ 1 w 2"/>
                <a:gd name="T5" fmla="*/ 4 h 4"/>
                <a:gd name="T6" fmla="*/ 2 w 2"/>
                <a:gd name="T7" fmla="*/ 1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356">
              <a:extLst>
                <a:ext uri="{FF2B5EF4-FFF2-40B4-BE49-F238E27FC236}">
                  <a16:creationId xmlns:a16="http://schemas.microsoft.com/office/drawing/2014/main" xmlns="" id="{EC5A2EBC-ECAB-4959-8B94-E9D3F662C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2" y="2380"/>
              <a:ext cx="1" cy="2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1 h 2"/>
                <a:gd name="T8" fmla="*/ 1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357">
              <a:extLst>
                <a:ext uri="{FF2B5EF4-FFF2-40B4-BE49-F238E27FC236}">
                  <a16:creationId xmlns:a16="http://schemas.microsoft.com/office/drawing/2014/main" xmlns="" id="{6C825AF0-1EAD-4FF4-B3ED-4D6AA2771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" y="2388"/>
              <a:ext cx="2" cy="1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2 h 2"/>
                <a:gd name="T4" fmla="*/ 2 w 2"/>
                <a:gd name="T5" fmla="*/ 1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1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358">
              <a:extLst>
                <a:ext uri="{FF2B5EF4-FFF2-40B4-BE49-F238E27FC236}">
                  <a16:creationId xmlns:a16="http://schemas.microsoft.com/office/drawing/2014/main" xmlns="" id="{8E0E5AD5-5086-44C4-AA74-9A8B42660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" y="2398"/>
              <a:ext cx="2" cy="2"/>
            </a:xfrm>
            <a:custGeom>
              <a:avLst/>
              <a:gdLst>
                <a:gd name="T0" fmla="*/ 1 w 2"/>
                <a:gd name="T1" fmla="*/ 1 h 3"/>
                <a:gd name="T2" fmla="*/ 1 w 2"/>
                <a:gd name="T3" fmla="*/ 3 h 3"/>
                <a:gd name="T4" fmla="*/ 2 w 2"/>
                <a:gd name="T5" fmla="*/ 2 h 3"/>
                <a:gd name="T6" fmla="*/ 1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0" y="2"/>
                    <a:pt x="1" y="2"/>
                    <a:pt x="1" y="3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Oval 359">
              <a:extLst>
                <a:ext uri="{FF2B5EF4-FFF2-40B4-BE49-F238E27FC236}">
                  <a16:creationId xmlns:a16="http://schemas.microsoft.com/office/drawing/2014/main" xmlns="" id="{56C9464C-ADA8-4E87-B584-79624DF44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1" y="2438"/>
              <a:ext cx="1" cy="1"/>
            </a:xfrm>
            <a:prstGeom prst="ellipse">
              <a:avLst/>
            </a:pr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360">
              <a:extLst>
                <a:ext uri="{FF2B5EF4-FFF2-40B4-BE49-F238E27FC236}">
                  <a16:creationId xmlns:a16="http://schemas.microsoft.com/office/drawing/2014/main" xmlns="" id="{4E40E3EE-7F86-4D6B-A0FE-CA334766E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1" y="2438"/>
              <a:ext cx="5" cy="2"/>
            </a:xfrm>
            <a:custGeom>
              <a:avLst/>
              <a:gdLst>
                <a:gd name="T0" fmla="*/ 6 w 6"/>
                <a:gd name="T1" fmla="*/ 3 h 3"/>
                <a:gd name="T2" fmla="*/ 0 w 6"/>
                <a:gd name="T3" fmla="*/ 0 h 3"/>
                <a:gd name="T4" fmla="*/ 6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cubicBezTo>
                    <a:pt x="5" y="1"/>
                    <a:pt x="3" y="0"/>
                    <a:pt x="0" y="0"/>
                  </a:cubicBezTo>
                  <a:cubicBezTo>
                    <a:pt x="1" y="3"/>
                    <a:pt x="4" y="3"/>
                    <a:pt x="6" y="3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361">
              <a:extLst>
                <a:ext uri="{FF2B5EF4-FFF2-40B4-BE49-F238E27FC236}">
                  <a16:creationId xmlns:a16="http://schemas.microsoft.com/office/drawing/2014/main" xmlns="" id="{5C9BE0E4-F3D4-4AA7-9BDF-1B4D73FF0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" y="2445"/>
              <a:ext cx="2" cy="2"/>
            </a:xfrm>
            <a:custGeom>
              <a:avLst/>
              <a:gdLst>
                <a:gd name="T0" fmla="*/ 1 w 3"/>
                <a:gd name="T1" fmla="*/ 1 h 3"/>
                <a:gd name="T2" fmla="*/ 0 w 3"/>
                <a:gd name="T3" fmla="*/ 3 h 3"/>
                <a:gd name="T4" fmla="*/ 3 w 3"/>
                <a:gd name="T5" fmla="*/ 3 h 3"/>
                <a:gd name="T6" fmla="*/ 3 w 3"/>
                <a:gd name="T7" fmla="*/ 2 h 3"/>
                <a:gd name="T8" fmla="*/ 1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362">
              <a:extLst>
                <a:ext uri="{FF2B5EF4-FFF2-40B4-BE49-F238E27FC236}">
                  <a16:creationId xmlns:a16="http://schemas.microsoft.com/office/drawing/2014/main" xmlns="" id="{6749350B-5C64-4322-B8FF-C377F8195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" y="2447"/>
              <a:ext cx="0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363">
              <a:extLst>
                <a:ext uri="{FF2B5EF4-FFF2-40B4-BE49-F238E27FC236}">
                  <a16:creationId xmlns:a16="http://schemas.microsoft.com/office/drawing/2014/main" xmlns="" id="{E3E8CCC7-61C7-45F5-B4A1-11D124F76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9" y="2448"/>
              <a:ext cx="1" cy="2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364">
              <a:extLst>
                <a:ext uri="{FF2B5EF4-FFF2-40B4-BE49-F238E27FC236}">
                  <a16:creationId xmlns:a16="http://schemas.microsoft.com/office/drawing/2014/main" xmlns="" id="{42029C50-210A-4D05-A7F9-E976BB5BB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5" y="2469"/>
              <a:ext cx="1" cy="2"/>
            </a:xfrm>
            <a:custGeom>
              <a:avLst/>
              <a:gdLst>
                <a:gd name="T0" fmla="*/ 1 w 2"/>
                <a:gd name="T1" fmla="*/ 0 h 2"/>
                <a:gd name="T2" fmla="*/ 2 w 2"/>
                <a:gd name="T3" fmla="*/ 2 h 2"/>
                <a:gd name="T4" fmla="*/ 2 w 2"/>
                <a:gd name="T5" fmla="*/ 1 h 2"/>
                <a:gd name="T6" fmla="*/ 2 w 2"/>
                <a:gd name="T7" fmla="*/ 0 h 2"/>
                <a:gd name="T8" fmla="*/ 1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365">
              <a:extLst>
                <a:ext uri="{FF2B5EF4-FFF2-40B4-BE49-F238E27FC236}">
                  <a16:creationId xmlns:a16="http://schemas.microsoft.com/office/drawing/2014/main" xmlns="" id="{C32CE5CE-79FF-4FC2-A88B-611D65951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6" y="2474"/>
              <a:ext cx="2" cy="2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1 h 2"/>
                <a:gd name="T8" fmla="*/ 1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366">
              <a:extLst>
                <a:ext uri="{FF2B5EF4-FFF2-40B4-BE49-F238E27FC236}">
                  <a16:creationId xmlns:a16="http://schemas.microsoft.com/office/drawing/2014/main" xmlns="" id="{DCD96D87-BA64-4840-9120-D9516DCDA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0" y="2497"/>
              <a:ext cx="1" cy="2"/>
            </a:xfrm>
            <a:custGeom>
              <a:avLst/>
              <a:gdLst>
                <a:gd name="T0" fmla="*/ 0 w 2"/>
                <a:gd name="T1" fmla="*/ 1 h 3"/>
                <a:gd name="T2" fmla="*/ 2 w 2"/>
                <a:gd name="T3" fmla="*/ 2 h 3"/>
                <a:gd name="T4" fmla="*/ 2 w 2"/>
                <a:gd name="T5" fmla="*/ 1 h 3"/>
                <a:gd name="T6" fmla="*/ 1 w 2"/>
                <a:gd name="T7" fmla="*/ 0 h 3"/>
                <a:gd name="T8" fmla="*/ 0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2"/>
                    <a:pt x="1" y="3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367">
              <a:extLst>
                <a:ext uri="{FF2B5EF4-FFF2-40B4-BE49-F238E27FC236}">
                  <a16:creationId xmlns:a16="http://schemas.microsoft.com/office/drawing/2014/main" xmlns="" id="{8DAFB698-4C1F-414F-942B-08EF7E869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2500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368">
              <a:extLst>
                <a:ext uri="{FF2B5EF4-FFF2-40B4-BE49-F238E27FC236}">
                  <a16:creationId xmlns:a16="http://schemas.microsoft.com/office/drawing/2014/main" xmlns="" id="{A7910F8F-F709-4694-BE50-D90B4396D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6" y="2505"/>
              <a:ext cx="1" cy="1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369">
              <a:extLst>
                <a:ext uri="{FF2B5EF4-FFF2-40B4-BE49-F238E27FC236}">
                  <a16:creationId xmlns:a16="http://schemas.microsoft.com/office/drawing/2014/main" xmlns="" id="{02A16E1D-E953-4177-ABF5-258CBA2A3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" y="2530"/>
              <a:ext cx="2" cy="1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3 w 3"/>
                <a:gd name="T5" fmla="*/ 2 h 2"/>
                <a:gd name="T6" fmla="*/ 3 w 3"/>
                <a:gd name="T7" fmla="*/ 1 h 2"/>
                <a:gd name="T8" fmla="*/ 1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0" y="1"/>
                    <a:pt x="0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370">
              <a:extLst>
                <a:ext uri="{FF2B5EF4-FFF2-40B4-BE49-F238E27FC236}">
                  <a16:creationId xmlns:a16="http://schemas.microsoft.com/office/drawing/2014/main" xmlns="" id="{EAE1AFCC-40BC-4E79-9C88-DD06463A9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" y="2554"/>
              <a:ext cx="2" cy="2"/>
            </a:xfrm>
            <a:custGeom>
              <a:avLst/>
              <a:gdLst>
                <a:gd name="T0" fmla="*/ 2 w 3"/>
                <a:gd name="T1" fmla="*/ 2 h 3"/>
                <a:gd name="T2" fmla="*/ 3 w 3"/>
                <a:gd name="T3" fmla="*/ 0 h 3"/>
                <a:gd name="T4" fmla="*/ 1 w 3"/>
                <a:gd name="T5" fmla="*/ 0 h 3"/>
                <a:gd name="T6" fmla="*/ 0 w 3"/>
                <a:gd name="T7" fmla="*/ 1 h 3"/>
                <a:gd name="T8" fmla="*/ 2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3" y="2"/>
                    <a:pt x="3" y="1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1" y="3"/>
                    <a:pt x="2" y="2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371">
              <a:extLst>
                <a:ext uri="{FF2B5EF4-FFF2-40B4-BE49-F238E27FC236}">
                  <a16:creationId xmlns:a16="http://schemas.microsoft.com/office/drawing/2014/main" xmlns="" id="{9FD1A4BD-20E9-4F3C-8D58-E47C27BF3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9" y="2570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372">
              <a:extLst>
                <a:ext uri="{FF2B5EF4-FFF2-40B4-BE49-F238E27FC236}">
                  <a16:creationId xmlns:a16="http://schemas.microsoft.com/office/drawing/2014/main" xmlns="" id="{38D60CAD-C353-4C14-ADCD-AF6994555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" y="2618"/>
              <a:ext cx="2" cy="2"/>
            </a:xfrm>
            <a:custGeom>
              <a:avLst/>
              <a:gdLst>
                <a:gd name="T0" fmla="*/ 1 w 2"/>
                <a:gd name="T1" fmla="*/ 2 h 3"/>
                <a:gd name="T2" fmla="*/ 2 w 2"/>
                <a:gd name="T3" fmla="*/ 1 h 3"/>
                <a:gd name="T4" fmla="*/ 1 w 2"/>
                <a:gd name="T5" fmla="*/ 0 h 3"/>
                <a:gd name="T6" fmla="*/ 0 w 2"/>
                <a:gd name="T7" fmla="*/ 1 h 3"/>
                <a:gd name="T8" fmla="*/ 1 w 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2"/>
                  </a:move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373">
              <a:extLst>
                <a:ext uri="{FF2B5EF4-FFF2-40B4-BE49-F238E27FC236}">
                  <a16:creationId xmlns:a16="http://schemas.microsoft.com/office/drawing/2014/main" xmlns="" id="{04FB1C82-7790-47E3-A8E9-C4F7D540D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2634"/>
              <a:ext cx="2" cy="1"/>
            </a:xfrm>
            <a:custGeom>
              <a:avLst/>
              <a:gdLst>
                <a:gd name="T0" fmla="*/ 1 w 3"/>
                <a:gd name="T1" fmla="*/ 2 h 2"/>
                <a:gd name="T2" fmla="*/ 3 w 3"/>
                <a:gd name="T3" fmla="*/ 2 h 2"/>
                <a:gd name="T4" fmla="*/ 3 w 3"/>
                <a:gd name="T5" fmla="*/ 0 h 2"/>
                <a:gd name="T6" fmla="*/ 0 w 3"/>
                <a:gd name="T7" fmla="*/ 1 h 2"/>
                <a:gd name="T8" fmla="*/ 1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2" y="2"/>
                    <a:pt x="3" y="2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374">
              <a:extLst>
                <a:ext uri="{FF2B5EF4-FFF2-40B4-BE49-F238E27FC236}">
                  <a16:creationId xmlns:a16="http://schemas.microsoft.com/office/drawing/2014/main" xmlns="" id="{FD649B68-3643-4F9C-AEE5-E243865FF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1" y="2647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375">
              <a:extLst>
                <a:ext uri="{FF2B5EF4-FFF2-40B4-BE49-F238E27FC236}">
                  <a16:creationId xmlns:a16="http://schemas.microsoft.com/office/drawing/2014/main" xmlns="" id="{A73492F6-4B9B-4C18-9A29-A41D352B7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2680"/>
              <a:ext cx="2" cy="2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376">
              <a:extLst>
                <a:ext uri="{FF2B5EF4-FFF2-40B4-BE49-F238E27FC236}">
                  <a16:creationId xmlns:a16="http://schemas.microsoft.com/office/drawing/2014/main" xmlns="" id="{554781EA-1545-47A4-9510-14C1D609A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6" y="2931"/>
              <a:ext cx="3" cy="2"/>
            </a:xfrm>
            <a:custGeom>
              <a:avLst/>
              <a:gdLst>
                <a:gd name="T0" fmla="*/ 1 w 4"/>
                <a:gd name="T1" fmla="*/ 0 h 3"/>
                <a:gd name="T2" fmla="*/ 0 w 4"/>
                <a:gd name="T3" fmla="*/ 1 h 3"/>
                <a:gd name="T4" fmla="*/ 2 w 4"/>
                <a:gd name="T5" fmla="*/ 3 h 3"/>
                <a:gd name="T6" fmla="*/ 4 w 4"/>
                <a:gd name="T7" fmla="*/ 1 h 3"/>
                <a:gd name="T8" fmla="*/ 1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2"/>
                    <a:pt x="4" y="2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377">
              <a:extLst>
                <a:ext uri="{FF2B5EF4-FFF2-40B4-BE49-F238E27FC236}">
                  <a16:creationId xmlns:a16="http://schemas.microsoft.com/office/drawing/2014/main" xmlns="" id="{63823AE0-878A-4809-9D14-B8881DA74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0" y="1837"/>
              <a:ext cx="1" cy="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1 w 2"/>
                <a:gd name="T5" fmla="*/ 2 h 2"/>
                <a:gd name="T6" fmla="*/ 2 w 2"/>
                <a:gd name="T7" fmla="*/ 1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378">
              <a:extLst>
                <a:ext uri="{FF2B5EF4-FFF2-40B4-BE49-F238E27FC236}">
                  <a16:creationId xmlns:a16="http://schemas.microsoft.com/office/drawing/2014/main" xmlns="" id="{0C37840D-6F20-4506-A56B-494145913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1579"/>
              <a:ext cx="3" cy="2"/>
            </a:xfrm>
            <a:custGeom>
              <a:avLst/>
              <a:gdLst>
                <a:gd name="T0" fmla="*/ 3 w 4"/>
                <a:gd name="T1" fmla="*/ 1 h 3"/>
                <a:gd name="T2" fmla="*/ 1 w 4"/>
                <a:gd name="T3" fmla="*/ 1 h 3"/>
                <a:gd name="T4" fmla="*/ 0 w 4"/>
                <a:gd name="T5" fmla="*/ 3 h 3"/>
                <a:gd name="T6" fmla="*/ 2 w 4"/>
                <a:gd name="T7" fmla="*/ 2 h 3"/>
                <a:gd name="T8" fmla="*/ 3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3" y="1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4" y="2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379">
              <a:extLst>
                <a:ext uri="{FF2B5EF4-FFF2-40B4-BE49-F238E27FC236}">
                  <a16:creationId xmlns:a16="http://schemas.microsoft.com/office/drawing/2014/main" xmlns="" id="{7DB8C4E4-A18A-4CC4-BD18-164B0B71B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1" y="1581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380">
              <a:extLst>
                <a:ext uri="{FF2B5EF4-FFF2-40B4-BE49-F238E27FC236}">
                  <a16:creationId xmlns:a16="http://schemas.microsoft.com/office/drawing/2014/main" xmlns="" id="{7565C882-8E8A-4EF6-A40B-A72F8B93E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0" y="1575"/>
              <a:ext cx="0" cy="2"/>
            </a:xfrm>
            <a:custGeom>
              <a:avLst/>
              <a:gdLst>
                <a:gd name="T0" fmla="*/ 0 w 1"/>
                <a:gd name="T1" fmla="*/ 2 h 3"/>
                <a:gd name="T2" fmla="*/ 0 w 1"/>
                <a:gd name="T3" fmla="*/ 3 h 3"/>
                <a:gd name="T4" fmla="*/ 1 w 1"/>
                <a:gd name="T5" fmla="*/ 2 h 3"/>
                <a:gd name="T6" fmla="*/ 0 w 1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cubicBezTo>
                    <a:pt x="0" y="2"/>
                    <a:pt x="0" y="2"/>
                    <a:pt x="0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381">
              <a:extLst>
                <a:ext uri="{FF2B5EF4-FFF2-40B4-BE49-F238E27FC236}">
                  <a16:creationId xmlns:a16="http://schemas.microsoft.com/office/drawing/2014/main" xmlns="" id="{6B5E8A03-07C2-40CB-9423-BD434765B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5" y="3074"/>
              <a:ext cx="3" cy="0"/>
            </a:xfrm>
            <a:custGeom>
              <a:avLst/>
              <a:gdLst>
                <a:gd name="T0" fmla="*/ 1 w 3"/>
                <a:gd name="T1" fmla="*/ 1 h 1"/>
                <a:gd name="T2" fmla="*/ 3 w 3"/>
                <a:gd name="T3" fmla="*/ 1 h 1"/>
                <a:gd name="T4" fmla="*/ 1 w 3"/>
                <a:gd name="T5" fmla="*/ 0 h 1"/>
                <a:gd name="T6" fmla="*/ 1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2" y="1"/>
                    <a:pt x="2" y="1"/>
                    <a:pt x="3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382">
              <a:extLst>
                <a:ext uri="{FF2B5EF4-FFF2-40B4-BE49-F238E27FC236}">
                  <a16:creationId xmlns:a16="http://schemas.microsoft.com/office/drawing/2014/main" xmlns="" id="{70E1A43C-439C-45E6-845D-8F4600BD9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3" y="1509"/>
              <a:ext cx="1" cy="2"/>
            </a:xfrm>
            <a:custGeom>
              <a:avLst/>
              <a:gdLst>
                <a:gd name="T0" fmla="*/ 0 w 1"/>
                <a:gd name="T1" fmla="*/ 1 h 3"/>
                <a:gd name="T2" fmla="*/ 1 w 1"/>
                <a:gd name="T3" fmla="*/ 3 h 3"/>
                <a:gd name="T4" fmla="*/ 1 w 1"/>
                <a:gd name="T5" fmla="*/ 0 h 3"/>
                <a:gd name="T6" fmla="*/ 0 w 1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383">
              <a:extLst>
                <a:ext uri="{FF2B5EF4-FFF2-40B4-BE49-F238E27FC236}">
                  <a16:creationId xmlns:a16="http://schemas.microsoft.com/office/drawing/2014/main" xmlns="" id="{210E7EDE-CC25-4F0A-B00E-1ECC9B0D5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2" y="1539"/>
              <a:ext cx="0" cy="1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384">
              <a:extLst>
                <a:ext uri="{FF2B5EF4-FFF2-40B4-BE49-F238E27FC236}">
                  <a16:creationId xmlns:a16="http://schemas.microsoft.com/office/drawing/2014/main" xmlns="" id="{3AFA3097-B96B-47C9-A93E-FA04BBC1C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1544"/>
              <a:ext cx="0" cy="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385">
              <a:extLst>
                <a:ext uri="{FF2B5EF4-FFF2-40B4-BE49-F238E27FC236}">
                  <a16:creationId xmlns:a16="http://schemas.microsoft.com/office/drawing/2014/main" xmlns="" id="{55E30FDE-9C89-44CB-B063-0BA9CF7F4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" y="1544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386">
              <a:extLst>
                <a:ext uri="{FF2B5EF4-FFF2-40B4-BE49-F238E27FC236}">
                  <a16:creationId xmlns:a16="http://schemas.microsoft.com/office/drawing/2014/main" xmlns="" id="{5F92D592-0F8F-4D0B-92A6-60986747A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3" y="1563"/>
              <a:ext cx="0" cy="1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387">
              <a:extLst>
                <a:ext uri="{FF2B5EF4-FFF2-40B4-BE49-F238E27FC236}">
                  <a16:creationId xmlns:a16="http://schemas.microsoft.com/office/drawing/2014/main" xmlns="" id="{C30D5E92-581F-4072-9F8F-F99D27A2C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3" y="1563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388">
              <a:extLst>
                <a:ext uri="{FF2B5EF4-FFF2-40B4-BE49-F238E27FC236}">
                  <a16:creationId xmlns:a16="http://schemas.microsoft.com/office/drawing/2014/main" xmlns="" id="{B03B461D-8C63-4DC0-949F-89E465194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3" y="2013"/>
              <a:ext cx="1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389">
              <a:extLst>
                <a:ext uri="{FF2B5EF4-FFF2-40B4-BE49-F238E27FC236}">
                  <a16:creationId xmlns:a16="http://schemas.microsoft.com/office/drawing/2014/main" xmlns="" id="{B7429023-2841-4BE2-A70D-3F64AE434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" y="2067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390">
              <a:extLst>
                <a:ext uri="{FF2B5EF4-FFF2-40B4-BE49-F238E27FC236}">
                  <a16:creationId xmlns:a16="http://schemas.microsoft.com/office/drawing/2014/main" xmlns="" id="{B13240A3-5709-4937-B955-498085F6A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" y="2205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391">
              <a:extLst>
                <a:ext uri="{FF2B5EF4-FFF2-40B4-BE49-F238E27FC236}">
                  <a16:creationId xmlns:a16="http://schemas.microsoft.com/office/drawing/2014/main" xmlns="" id="{00C819E6-3B6A-4054-940A-199DA3E7E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4" y="2255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392">
              <a:extLst>
                <a:ext uri="{FF2B5EF4-FFF2-40B4-BE49-F238E27FC236}">
                  <a16:creationId xmlns:a16="http://schemas.microsoft.com/office/drawing/2014/main" xmlns="" id="{CEBA1324-2926-40C4-802F-D6E43D231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7" y="2031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393">
              <a:extLst>
                <a:ext uri="{FF2B5EF4-FFF2-40B4-BE49-F238E27FC236}">
                  <a16:creationId xmlns:a16="http://schemas.microsoft.com/office/drawing/2014/main" xmlns="" id="{1273FFA7-2C6B-40BD-AD3E-EE595ACB8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3" y="1213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Oval 394">
              <a:extLst>
                <a:ext uri="{FF2B5EF4-FFF2-40B4-BE49-F238E27FC236}">
                  <a16:creationId xmlns:a16="http://schemas.microsoft.com/office/drawing/2014/main" xmlns="" id="{20145A37-E16D-4E52-80CA-66DCF05F5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3" y="1817"/>
              <a:ext cx="1" cy="1"/>
            </a:xfrm>
            <a:prstGeom prst="ellipse">
              <a:avLst/>
            </a:pr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395">
              <a:extLst>
                <a:ext uri="{FF2B5EF4-FFF2-40B4-BE49-F238E27FC236}">
                  <a16:creationId xmlns:a16="http://schemas.microsoft.com/office/drawing/2014/main" xmlns="" id="{516FD9CF-3AC5-4A58-BD16-9D076529A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3" y="1817"/>
              <a:ext cx="2" cy="3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0 h 3"/>
                <a:gd name="T4" fmla="*/ 3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2" y="1"/>
                    <a:pt x="2" y="0"/>
                    <a:pt x="0" y="0"/>
                  </a:cubicBezTo>
                  <a:cubicBezTo>
                    <a:pt x="0" y="2"/>
                    <a:pt x="1" y="3"/>
                    <a:pt x="3" y="3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396">
              <a:extLst>
                <a:ext uri="{FF2B5EF4-FFF2-40B4-BE49-F238E27FC236}">
                  <a16:creationId xmlns:a16="http://schemas.microsoft.com/office/drawing/2014/main" xmlns="" id="{2A0B81F5-BF1E-4FE4-BB18-A994D4916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" y="1687"/>
              <a:ext cx="1" cy="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397">
              <a:extLst>
                <a:ext uri="{FF2B5EF4-FFF2-40B4-BE49-F238E27FC236}">
                  <a16:creationId xmlns:a16="http://schemas.microsoft.com/office/drawing/2014/main" xmlns="" id="{343C6380-5B3B-47C7-912A-94D4D6144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" y="1687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398">
              <a:extLst>
                <a:ext uri="{FF2B5EF4-FFF2-40B4-BE49-F238E27FC236}">
                  <a16:creationId xmlns:a16="http://schemas.microsoft.com/office/drawing/2014/main" xmlns="" id="{6F189B8B-CBB6-4B70-801B-6DA3BA963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5" y="1820"/>
              <a:ext cx="0" cy="0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399">
              <a:extLst>
                <a:ext uri="{FF2B5EF4-FFF2-40B4-BE49-F238E27FC236}">
                  <a16:creationId xmlns:a16="http://schemas.microsoft.com/office/drawing/2014/main" xmlns="" id="{936C6E41-C098-4F92-A860-F4A6AD98D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5" y="1820"/>
              <a:ext cx="2" cy="2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3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1"/>
                    <a:pt x="2" y="0"/>
                    <a:pt x="0" y="0"/>
                  </a:cubicBezTo>
                  <a:cubicBezTo>
                    <a:pt x="1" y="1"/>
                    <a:pt x="1" y="2"/>
                    <a:pt x="3" y="2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400">
              <a:extLst>
                <a:ext uri="{FF2B5EF4-FFF2-40B4-BE49-F238E27FC236}">
                  <a16:creationId xmlns:a16="http://schemas.microsoft.com/office/drawing/2014/main" xmlns="" id="{9F8ECE08-606D-46BB-8732-94C86122E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8" y="2407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Rectangle 401">
              <a:extLst>
                <a:ext uri="{FF2B5EF4-FFF2-40B4-BE49-F238E27FC236}">
                  <a16:creationId xmlns:a16="http://schemas.microsoft.com/office/drawing/2014/main" xmlns="" id="{4CC67AA1-C6DE-4803-9420-CD0CD93BF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1" y="2415"/>
              <a:ext cx="1" cy="1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402">
              <a:extLst>
                <a:ext uri="{FF2B5EF4-FFF2-40B4-BE49-F238E27FC236}">
                  <a16:creationId xmlns:a16="http://schemas.microsoft.com/office/drawing/2014/main" xmlns="" id="{5909383C-6B3B-4B96-8952-79D76BD7E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2450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403">
              <a:extLst>
                <a:ext uri="{FF2B5EF4-FFF2-40B4-BE49-F238E27FC236}">
                  <a16:creationId xmlns:a16="http://schemas.microsoft.com/office/drawing/2014/main" xmlns="" id="{97F71855-1950-436F-ABBC-2B3F3B2EE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5" y="2450"/>
              <a:ext cx="0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404">
              <a:extLst>
                <a:ext uri="{FF2B5EF4-FFF2-40B4-BE49-F238E27FC236}">
                  <a16:creationId xmlns:a16="http://schemas.microsoft.com/office/drawing/2014/main" xmlns="" id="{C914FB90-5374-4A49-8A3B-EBAC8071E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1663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405">
              <a:extLst>
                <a:ext uri="{FF2B5EF4-FFF2-40B4-BE49-F238E27FC236}">
                  <a16:creationId xmlns:a16="http://schemas.microsoft.com/office/drawing/2014/main" xmlns="" id="{FA17589D-CE67-4ECD-9C1A-FDA9A643E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8" y="1277"/>
              <a:ext cx="1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Freeform 407">
            <a:extLst>
              <a:ext uri="{FF2B5EF4-FFF2-40B4-BE49-F238E27FC236}">
                <a16:creationId xmlns:a16="http://schemas.microsoft.com/office/drawing/2014/main" xmlns="" id="{1BEB95E6-ABAE-450C-BE03-15702736818E}"/>
              </a:ext>
            </a:extLst>
          </p:cNvPr>
          <p:cNvSpPr>
            <a:spLocks/>
          </p:cNvSpPr>
          <p:nvPr/>
        </p:nvSpPr>
        <p:spPr bwMode="auto">
          <a:xfrm>
            <a:off x="5545138" y="3922713"/>
            <a:ext cx="1588" cy="1588"/>
          </a:xfrm>
          <a:custGeom>
            <a:avLst/>
            <a:gdLst>
              <a:gd name="T0" fmla="*/ 0 w 1"/>
              <a:gd name="T1" fmla="*/ 0 h 2"/>
              <a:gd name="T2" fmla="*/ 1 w 1"/>
              <a:gd name="T3" fmla="*/ 2 h 2"/>
              <a:gd name="T4" fmla="*/ 1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lnTo>
                  <a:pt x="0" y="0"/>
                </a:lnTo>
                <a:close/>
              </a:path>
            </a:pathLst>
          </a:custGeom>
          <a:solidFill>
            <a:srgbClr val="8282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408">
            <a:extLst>
              <a:ext uri="{FF2B5EF4-FFF2-40B4-BE49-F238E27FC236}">
                <a16:creationId xmlns:a16="http://schemas.microsoft.com/office/drawing/2014/main" xmlns="" id="{C2B67E66-4789-43F9-B297-6FB10727209E}"/>
              </a:ext>
            </a:extLst>
          </p:cNvPr>
          <p:cNvSpPr>
            <a:spLocks/>
          </p:cNvSpPr>
          <p:nvPr/>
        </p:nvSpPr>
        <p:spPr bwMode="auto">
          <a:xfrm>
            <a:off x="5078413" y="3651251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8282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09">
            <a:extLst>
              <a:ext uri="{FF2B5EF4-FFF2-40B4-BE49-F238E27FC236}">
                <a16:creationId xmlns:a16="http://schemas.microsoft.com/office/drawing/2014/main" xmlns="" id="{F03AA25F-3430-44F1-844F-5EA681C7183B}"/>
              </a:ext>
            </a:extLst>
          </p:cNvPr>
          <p:cNvSpPr>
            <a:spLocks/>
          </p:cNvSpPr>
          <p:nvPr/>
        </p:nvSpPr>
        <p:spPr bwMode="auto">
          <a:xfrm>
            <a:off x="5076826" y="3652838"/>
            <a:ext cx="1588" cy="1588"/>
          </a:xfrm>
          <a:custGeom>
            <a:avLst/>
            <a:gdLst>
              <a:gd name="T0" fmla="*/ 1 w 2"/>
              <a:gd name="T1" fmla="*/ 2 h 2"/>
              <a:gd name="T2" fmla="*/ 2 w 2"/>
              <a:gd name="T3" fmla="*/ 0 h 2"/>
              <a:gd name="T4" fmla="*/ 0 w 2"/>
              <a:gd name="T5" fmla="*/ 0 h 2"/>
              <a:gd name="T6" fmla="*/ 1 w 2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1" y="2"/>
                </a:moveTo>
                <a:cubicBezTo>
                  <a:pt x="2" y="1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2"/>
                </a:cubicBezTo>
                <a:close/>
              </a:path>
            </a:pathLst>
          </a:custGeom>
          <a:solidFill>
            <a:srgbClr val="8282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410">
            <a:extLst>
              <a:ext uri="{FF2B5EF4-FFF2-40B4-BE49-F238E27FC236}">
                <a16:creationId xmlns:a16="http://schemas.microsoft.com/office/drawing/2014/main" xmlns="" id="{4F2368BB-99D1-4F79-AA29-46A1E00172A7}"/>
              </a:ext>
            </a:extLst>
          </p:cNvPr>
          <p:cNvSpPr>
            <a:spLocks/>
          </p:cNvSpPr>
          <p:nvPr/>
        </p:nvSpPr>
        <p:spPr bwMode="auto">
          <a:xfrm>
            <a:off x="5265738" y="2892426"/>
            <a:ext cx="1588" cy="1588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8282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11">
            <a:extLst>
              <a:ext uri="{FF2B5EF4-FFF2-40B4-BE49-F238E27FC236}">
                <a16:creationId xmlns:a16="http://schemas.microsoft.com/office/drawing/2014/main" xmlns="" id="{C4C33BC7-6F9C-4121-9127-2178C9CADE31}"/>
              </a:ext>
            </a:extLst>
          </p:cNvPr>
          <p:cNvSpPr>
            <a:spLocks/>
          </p:cNvSpPr>
          <p:nvPr/>
        </p:nvSpPr>
        <p:spPr bwMode="auto">
          <a:xfrm>
            <a:off x="5632451" y="3987801"/>
            <a:ext cx="3175" cy="0"/>
          </a:xfrm>
          <a:custGeom>
            <a:avLst/>
            <a:gdLst>
              <a:gd name="T0" fmla="*/ 2 w 2"/>
              <a:gd name="T1" fmla="*/ 1 h 1"/>
              <a:gd name="T2" fmla="*/ 2 w 2"/>
              <a:gd name="T3" fmla="*/ 0 h 1"/>
              <a:gd name="T4" fmla="*/ 1 w 2"/>
              <a:gd name="T5" fmla="*/ 0 h 1"/>
              <a:gd name="T6" fmla="*/ 2 w 2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2" y="1"/>
                  <a:pt x="2" y="1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1" y="1"/>
                  <a:pt x="2" y="1"/>
                </a:cubicBezTo>
                <a:close/>
              </a:path>
            </a:pathLst>
          </a:custGeom>
          <a:solidFill>
            <a:srgbClr val="8282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412">
            <a:extLst>
              <a:ext uri="{FF2B5EF4-FFF2-40B4-BE49-F238E27FC236}">
                <a16:creationId xmlns:a16="http://schemas.microsoft.com/office/drawing/2014/main" xmlns="" id="{07C03520-D747-47FC-B4AE-D21CDB1EACAE}"/>
              </a:ext>
            </a:extLst>
          </p:cNvPr>
          <p:cNvSpPr>
            <a:spLocks/>
          </p:cNvSpPr>
          <p:nvPr/>
        </p:nvSpPr>
        <p:spPr bwMode="auto">
          <a:xfrm>
            <a:off x="3703638" y="2051051"/>
            <a:ext cx="0" cy="1588"/>
          </a:xfrm>
          <a:custGeom>
            <a:avLst/>
            <a:gdLst>
              <a:gd name="T0" fmla="*/ 0 h 1"/>
              <a:gd name="T1" fmla="*/ 1 h 1"/>
              <a:gd name="T2" fmla="*/ 0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282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413">
            <a:extLst>
              <a:ext uri="{FF2B5EF4-FFF2-40B4-BE49-F238E27FC236}">
                <a16:creationId xmlns:a16="http://schemas.microsoft.com/office/drawing/2014/main" xmlns="" id="{A0F08745-1C98-445F-A64F-894FDDF93A4E}"/>
              </a:ext>
            </a:extLst>
          </p:cNvPr>
          <p:cNvSpPr>
            <a:spLocks/>
          </p:cNvSpPr>
          <p:nvPr/>
        </p:nvSpPr>
        <p:spPr bwMode="auto">
          <a:xfrm>
            <a:off x="5641976" y="4008438"/>
            <a:ext cx="1588" cy="0"/>
          </a:xfrm>
          <a:custGeom>
            <a:avLst/>
            <a:gdLst>
              <a:gd name="T0" fmla="*/ 0 w 1"/>
              <a:gd name="T1" fmla="*/ 1 w 1"/>
              <a:gd name="T2" fmla="*/ 1 w 1"/>
              <a:gd name="T3" fmla="*/ 1 w 1"/>
              <a:gd name="T4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8282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414">
            <a:extLst>
              <a:ext uri="{FF2B5EF4-FFF2-40B4-BE49-F238E27FC236}">
                <a16:creationId xmlns:a16="http://schemas.microsoft.com/office/drawing/2014/main" xmlns="" id="{1EE8EBAF-FECB-4C15-AA8B-6009C0E5C775}"/>
              </a:ext>
            </a:extLst>
          </p:cNvPr>
          <p:cNvSpPr>
            <a:spLocks/>
          </p:cNvSpPr>
          <p:nvPr/>
        </p:nvSpPr>
        <p:spPr bwMode="auto">
          <a:xfrm>
            <a:off x="5097463" y="4049713"/>
            <a:ext cx="4763" cy="4763"/>
          </a:xfrm>
          <a:custGeom>
            <a:avLst/>
            <a:gdLst>
              <a:gd name="T0" fmla="*/ 5 w 5"/>
              <a:gd name="T1" fmla="*/ 1 h 4"/>
              <a:gd name="T2" fmla="*/ 5 w 5"/>
              <a:gd name="T3" fmla="*/ 0 h 4"/>
              <a:gd name="T4" fmla="*/ 4 w 5"/>
              <a:gd name="T5" fmla="*/ 0 h 4"/>
              <a:gd name="T6" fmla="*/ 0 w 5"/>
              <a:gd name="T7" fmla="*/ 4 h 4"/>
              <a:gd name="T8" fmla="*/ 0 w 5"/>
              <a:gd name="T9" fmla="*/ 4 h 4"/>
              <a:gd name="T10" fmla="*/ 1 w 5"/>
              <a:gd name="T11" fmla="*/ 4 h 4"/>
              <a:gd name="T12" fmla="*/ 5 w 5"/>
              <a:gd name="T13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4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1"/>
                  <a:pt x="2" y="3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1" y="4"/>
                  <a:pt x="1" y="4"/>
                </a:cubicBezTo>
                <a:cubicBezTo>
                  <a:pt x="2" y="3"/>
                  <a:pt x="3" y="2"/>
                  <a:pt x="5" y="1"/>
                </a:cubicBezTo>
                <a:close/>
              </a:path>
            </a:pathLst>
          </a:custGeom>
          <a:solidFill>
            <a:srgbClr val="8282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415">
            <a:extLst>
              <a:ext uri="{FF2B5EF4-FFF2-40B4-BE49-F238E27FC236}">
                <a16:creationId xmlns:a16="http://schemas.microsoft.com/office/drawing/2014/main" xmlns="" id="{73AC9609-B964-40F5-942A-6EB7F6885D31}"/>
              </a:ext>
            </a:extLst>
          </p:cNvPr>
          <p:cNvSpPr>
            <a:spLocks/>
          </p:cNvSpPr>
          <p:nvPr/>
        </p:nvSpPr>
        <p:spPr bwMode="auto">
          <a:xfrm>
            <a:off x="3908426" y="4087813"/>
            <a:ext cx="1588" cy="1588"/>
          </a:xfrm>
          <a:custGeom>
            <a:avLst/>
            <a:gdLst>
              <a:gd name="T0" fmla="*/ 0 w 1"/>
              <a:gd name="T1" fmla="*/ 0 h 1"/>
              <a:gd name="T2" fmla="*/ 1 w 1"/>
              <a:gd name="T3" fmla="*/ 1 h 1"/>
              <a:gd name="T4" fmla="*/ 1 w 1"/>
              <a:gd name="T5" fmla="*/ 0 h 1"/>
              <a:gd name="T6" fmla="*/ 1 w 1"/>
              <a:gd name="T7" fmla="*/ 0 h 1"/>
              <a:gd name="T8" fmla="*/ 0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8282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416">
            <a:extLst>
              <a:ext uri="{FF2B5EF4-FFF2-40B4-BE49-F238E27FC236}">
                <a16:creationId xmlns:a16="http://schemas.microsoft.com/office/drawing/2014/main" xmlns="" id="{5D59C09D-E614-4578-8353-9A8B4AD963A1}"/>
              </a:ext>
            </a:extLst>
          </p:cNvPr>
          <p:cNvSpPr>
            <a:spLocks/>
          </p:cNvSpPr>
          <p:nvPr/>
        </p:nvSpPr>
        <p:spPr bwMode="auto">
          <a:xfrm>
            <a:off x="2052638" y="2114551"/>
            <a:ext cx="0" cy="0"/>
          </a:xfrm>
          <a:custGeom>
            <a:avLst/>
            <a:gdLst>
              <a:gd name="T0" fmla="*/ 1 w 1"/>
              <a:gd name="T1" fmla="*/ 0 w 1"/>
              <a:gd name="T2" fmla="*/ 0 w 1"/>
              <a:gd name="T3" fmla="*/ 0 w 1"/>
              <a:gd name="T4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1" y="0"/>
                </a:lnTo>
                <a:close/>
              </a:path>
            </a:pathLst>
          </a:custGeom>
          <a:solidFill>
            <a:srgbClr val="8282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417">
            <a:extLst>
              <a:ext uri="{FF2B5EF4-FFF2-40B4-BE49-F238E27FC236}">
                <a16:creationId xmlns:a16="http://schemas.microsoft.com/office/drawing/2014/main" xmlns="" id="{7367F72A-36A8-447B-91D9-03234B0AB99D}"/>
              </a:ext>
            </a:extLst>
          </p:cNvPr>
          <p:cNvSpPr>
            <a:spLocks/>
          </p:cNvSpPr>
          <p:nvPr/>
        </p:nvSpPr>
        <p:spPr bwMode="auto">
          <a:xfrm>
            <a:off x="3414713" y="2117726"/>
            <a:ext cx="1588" cy="0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0"/>
                  <a:pt x="0" y="1"/>
                </a:cubicBezTo>
                <a:close/>
              </a:path>
            </a:pathLst>
          </a:custGeom>
          <a:solidFill>
            <a:srgbClr val="8282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418">
            <a:extLst>
              <a:ext uri="{FF2B5EF4-FFF2-40B4-BE49-F238E27FC236}">
                <a16:creationId xmlns:a16="http://schemas.microsoft.com/office/drawing/2014/main" xmlns="" id="{5A847A5C-902B-4CCE-9A69-5C1DEC19A4C9}"/>
              </a:ext>
            </a:extLst>
          </p:cNvPr>
          <p:cNvSpPr>
            <a:spLocks/>
          </p:cNvSpPr>
          <p:nvPr/>
        </p:nvSpPr>
        <p:spPr bwMode="auto">
          <a:xfrm>
            <a:off x="3414713" y="2117726"/>
            <a:ext cx="0" cy="1588"/>
          </a:xfrm>
          <a:custGeom>
            <a:avLst/>
            <a:gdLst>
              <a:gd name="T0" fmla="*/ 0 h 1"/>
              <a:gd name="T1" fmla="*/ 1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8282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19">
            <a:extLst>
              <a:ext uri="{FF2B5EF4-FFF2-40B4-BE49-F238E27FC236}">
                <a16:creationId xmlns:a16="http://schemas.microsoft.com/office/drawing/2014/main" xmlns="" id="{89C631EA-7844-43C0-82A7-3ACFF4C247D8}"/>
              </a:ext>
            </a:extLst>
          </p:cNvPr>
          <p:cNvSpPr>
            <a:spLocks/>
          </p:cNvSpPr>
          <p:nvPr/>
        </p:nvSpPr>
        <p:spPr bwMode="auto">
          <a:xfrm>
            <a:off x="4198938" y="2125663"/>
            <a:ext cx="3175" cy="1588"/>
          </a:xfrm>
          <a:custGeom>
            <a:avLst/>
            <a:gdLst>
              <a:gd name="T0" fmla="*/ 0 w 2"/>
              <a:gd name="T1" fmla="*/ 0 h 1"/>
              <a:gd name="T2" fmla="*/ 2 w 2"/>
              <a:gd name="T3" fmla="*/ 1 h 1"/>
              <a:gd name="T4" fmla="*/ 1 w 2"/>
              <a:gd name="T5" fmla="*/ 0 h 1"/>
              <a:gd name="T6" fmla="*/ 0 w 2"/>
              <a:gd name="T7" fmla="*/ 0 h 1"/>
              <a:gd name="T8" fmla="*/ 0 w 2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2" y="1"/>
                </a:ln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282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420">
            <a:extLst>
              <a:ext uri="{FF2B5EF4-FFF2-40B4-BE49-F238E27FC236}">
                <a16:creationId xmlns:a16="http://schemas.microsoft.com/office/drawing/2014/main" xmlns="" id="{07F51AE5-051E-4EBB-8CC9-54A72585F59F}"/>
              </a:ext>
            </a:extLst>
          </p:cNvPr>
          <p:cNvSpPr>
            <a:spLocks/>
          </p:cNvSpPr>
          <p:nvPr/>
        </p:nvSpPr>
        <p:spPr bwMode="auto">
          <a:xfrm>
            <a:off x="1119188" y="2555876"/>
            <a:ext cx="1588" cy="1588"/>
          </a:xfrm>
          <a:custGeom>
            <a:avLst/>
            <a:gdLst>
              <a:gd name="T0" fmla="*/ 0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8282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21">
            <a:extLst>
              <a:ext uri="{FF2B5EF4-FFF2-40B4-BE49-F238E27FC236}">
                <a16:creationId xmlns:a16="http://schemas.microsoft.com/office/drawing/2014/main" xmlns="" id="{F14E5D72-FC2A-4117-A2FB-75692B05183D}"/>
              </a:ext>
            </a:extLst>
          </p:cNvPr>
          <p:cNvSpPr>
            <a:spLocks/>
          </p:cNvSpPr>
          <p:nvPr/>
        </p:nvSpPr>
        <p:spPr bwMode="auto">
          <a:xfrm>
            <a:off x="1114426" y="2555876"/>
            <a:ext cx="15875" cy="14288"/>
          </a:xfrm>
          <a:custGeom>
            <a:avLst/>
            <a:gdLst>
              <a:gd name="T0" fmla="*/ 6 w 14"/>
              <a:gd name="T1" fmla="*/ 1 h 12"/>
              <a:gd name="T2" fmla="*/ 6 w 14"/>
              <a:gd name="T3" fmla="*/ 3 h 12"/>
              <a:gd name="T4" fmla="*/ 6 w 14"/>
              <a:gd name="T5" fmla="*/ 3 h 12"/>
              <a:gd name="T6" fmla="*/ 2 w 14"/>
              <a:gd name="T7" fmla="*/ 8 h 12"/>
              <a:gd name="T8" fmla="*/ 2 w 14"/>
              <a:gd name="T9" fmla="*/ 12 h 12"/>
              <a:gd name="T10" fmla="*/ 5 w 14"/>
              <a:gd name="T11" fmla="*/ 12 h 12"/>
              <a:gd name="T12" fmla="*/ 14 w 14"/>
              <a:gd name="T13" fmla="*/ 2 h 12"/>
              <a:gd name="T14" fmla="*/ 12 w 14"/>
              <a:gd name="T15" fmla="*/ 0 h 12"/>
              <a:gd name="T16" fmla="*/ 9 w 14"/>
              <a:gd name="T17" fmla="*/ 0 h 12"/>
              <a:gd name="T18" fmla="*/ 6 w 14"/>
              <a:gd name="T19" fmla="*/ 3 h 12"/>
              <a:gd name="T20" fmla="*/ 6 w 14"/>
              <a:gd name="T21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" h="12">
                <a:moveTo>
                  <a:pt x="6" y="1"/>
                </a:moveTo>
                <a:cubicBezTo>
                  <a:pt x="6" y="2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5"/>
                  <a:pt x="3" y="6"/>
                  <a:pt x="2" y="8"/>
                </a:cubicBezTo>
                <a:cubicBezTo>
                  <a:pt x="0" y="10"/>
                  <a:pt x="0" y="12"/>
                  <a:pt x="2" y="12"/>
                </a:cubicBezTo>
                <a:cubicBezTo>
                  <a:pt x="3" y="12"/>
                  <a:pt x="4" y="12"/>
                  <a:pt x="5" y="12"/>
                </a:cubicBezTo>
                <a:cubicBezTo>
                  <a:pt x="8" y="9"/>
                  <a:pt x="11" y="6"/>
                  <a:pt x="14" y="2"/>
                </a:cubicBezTo>
                <a:cubicBezTo>
                  <a:pt x="14" y="2"/>
                  <a:pt x="13" y="1"/>
                  <a:pt x="12" y="0"/>
                </a:cubicBezTo>
                <a:cubicBezTo>
                  <a:pt x="11" y="0"/>
                  <a:pt x="10" y="0"/>
                  <a:pt x="9" y="0"/>
                </a:cubicBezTo>
                <a:cubicBezTo>
                  <a:pt x="8" y="1"/>
                  <a:pt x="7" y="2"/>
                  <a:pt x="6" y="3"/>
                </a:cubicBezTo>
                <a:cubicBezTo>
                  <a:pt x="6" y="2"/>
                  <a:pt x="6" y="2"/>
                  <a:pt x="6" y="1"/>
                </a:cubicBezTo>
                <a:close/>
              </a:path>
            </a:pathLst>
          </a:custGeom>
          <a:solidFill>
            <a:srgbClr val="8282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422">
            <a:extLst>
              <a:ext uri="{FF2B5EF4-FFF2-40B4-BE49-F238E27FC236}">
                <a16:creationId xmlns:a16="http://schemas.microsoft.com/office/drawing/2014/main" xmlns="" id="{F3952402-689D-42A9-A243-EBCEBB41DBFC}"/>
              </a:ext>
            </a:extLst>
          </p:cNvPr>
          <p:cNvSpPr>
            <a:spLocks/>
          </p:cNvSpPr>
          <p:nvPr/>
        </p:nvSpPr>
        <p:spPr bwMode="auto">
          <a:xfrm>
            <a:off x="4581526" y="2154238"/>
            <a:ext cx="1588" cy="1588"/>
          </a:xfrm>
          <a:custGeom>
            <a:avLst/>
            <a:gdLst>
              <a:gd name="T0" fmla="*/ 1 w 2"/>
              <a:gd name="T1" fmla="*/ 2 h 2"/>
              <a:gd name="T2" fmla="*/ 2 w 2"/>
              <a:gd name="T3" fmla="*/ 1 h 2"/>
              <a:gd name="T4" fmla="*/ 1 w 2"/>
              <a:gd name="T5" fmla="*/ 0 h 2"/>
              <a:gd name="T6" fmla="*/ 0 w 2"/>
              <a:gd name="T7" fmla="*/ 1 h 2"/>
              <a:gd name="T8" fmla="*/ 1 w 2"/>
              <a:gd name="T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2">
                <a:moveTo>
                  <a:pt x="1" y="2"/>
                </a:moveTo>
                <a:cubicBezTo>
                  <a:pt x="1" y="2"/>
                  <a:pt x="1" y="1"/>
                  <a:pt x="2" y="1"/>
                </a:cubicBezTo>
                <a:cubicBezTo>
                  <a:pt x="1" y="1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lose/>
              </a:path>
            </a:pathLst>
          </a:custGeom>
          <a:solidFill>
            <a:srgbClr val="8282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23">
            <a:extLst>
              <a:ext uri="{FF2B5EF4-FFF2-40B4-BE49-F238E27FC236}">
                <a16:creationId xmlns:a16="http://schemas.microsoft.com/office/drawing/2014/main" xmlns="" id="{C0BD86D5-4A36-47FC-A6DE-6197EE1EE3BD}"/>
              </a:ext>
            </a:extLst>
          </p:cNvPr>
          <p:cNvSpPr>
            <a:spLocks/>
          </p:cNvSpPr>
          <p:nvPr/>
        </p:nvSpPr>
        <p:spPr bwMode="auto">
          <a:xfrm>
            <a:off x="1298576" y="2846388"/>
            <a:ext cx="1588" cy="4763"/>
          </a:xfrm>
          <a:custGeom>
            <a:avLst/>
            <a:gdLst>
              <a:gd name="T0" fmla="*/ 0 w 2"/>
              <a:gd name="T1" fmla="*/ 2 h 3"/>
              <a:gd name="T2" fmla="*/ 2 w 2"/>
              <a:gd name="T3" fmla="*/ 3 h 3"/>
              <a:gd name="T4" fmla="*/ 0 w 2"/>
              <a:gd name="T5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0" y="2"/>
                </a:moveTo>
                <a:cubicBezTo>
                  <a:pt x="1" y="2"/>
                  <a:pt x="1" y="3"/>
                  <a:pt x="2" y="3"/>
                </a:cubicBezTo>
                <a:cubicBezTo>
                  <a:pt x="2" y="2"/>
                  <a:pt x="2" y="0"/>
                  <a:pt x="0" y="2"/>
                </a:cubicBezTo>
                <a:close/>
              </a:path>
            </a:pathLst>
          </a:custGeom>
          <a:solidFill>
            <a:srgbClr val="8282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424">
            <a:extLst>
              <a:ext uri="{FF2B5EF4-FFF2-40B4-BE49-F238E27FC236}">
                <a16:creationId xmlns:a16="http://schemas.microsoft.com/office/drawing/2014/main" xmlns="" id="{4C365EB1-1608-410E-951C-76506085C86B}"/>
              </a:ext>
            </a:extLst>
          </p:cNvPr>
          <p:cNvSpPr>
            <a:spLocks/>
          </p:cNvSpPr>
          <p:nvPr/>
        </p:nvSpPr>
        <p:spPr bwMode="auto">
          <a:xfrm>
            <a:off x="2344738" y="2544763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3 h 3"/>
              <a:gd name="T4" fmla="*/ 0 w 1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3">
                <a:moveTo>
                  <a:pt x="0" y="0"/>
                </a:moveTo>
                <a:cubicBezTo>
                  <a:pt x="0" y="1"/>
                  <a:pt x="0" y="2"/>
                  <a:pt x="0" y="3"/>
                </a:cubicBezTo>
                <a:cubicBezTo>
                  <a:pt x="1" y="1"/>
                  <a:pt x="1" y="1"/>
                  <a:pt x="0" y="0"/>
                </a:cubicBezTo>
                <a:close/>
              </a:path>
            </a:pathLst>
          </a:custGeom>
          <a:solidFill>
            <a:srgbClr val="8282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Freeform 425">
            <a:extLst>
              <a:ext uri="{FF2B5EF4-FFF2-40B4-BE49-F238E27FC236}">
                <a16:creationId xmlns:a16="http://schemas.microsoft.com/office/drawing/2014/main" xmlns="" id="{4239D5F9-715D-4F52-A590-F34605654675}"/>
              </a:ext>
            </a:extLst>
          </p:cNvPr>
          <p:cNvSpPr>
            <a:spLocks/>
          </p:cNvSpPr>
          <p:nvPr/>
        </p:nvSpPr>
        <p:spPr bwMode="auto">
          <a:xfrm>
            <a:off x="4449763" y="2193926"/>
            <a:ext cx="0" cy="1588"/>
          </a:xfrm>
          <a:custGeom>
            <a:avLst/>
            <a:gdLst>
              <a:gd name="T0" fmla="*/ 0 h 1"/>
              <a:gd name="T1" fmla="*/ 1 h 1"/>
              <a:gd name="T2" fmla="*/ 1 h 1"/>
              <a:gd name="T3" fmla="*/ 0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8282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Freeform 426">
            <a:extLst>
              <a:ext uri="{FF2B5EF4-FFF2-40B4-BE49-F238E27FC236}">
                <a16:creationId xmlns:a16="http://schemas.microsoft.com/office/drawing/2014/main" xmlns="" id="{DB8BAEA6-3BA2-49CB-BBC8-0977F0D55EEE}"/>
              </a:ext>
            </a:extLst>
          </p:cNvPr>
          <p:cNvSpPr>
            <a:spLocks/>
          </p:cNvSpPr>
          <p:nvPr/>
        </p:nvSpPr>
        <p:spPr bwMode="auto">
          <a:xfrm>
            <a:off x="4448176" y="2193926"/>
            <a:ext cx="1588" cy="0"/>
          </a:xfrm>
          <a:custGeom>
            <a:avLst/>
            <a:gdLst>
              <a:gd name="T0" fmla="*/ 0 w 1"/>
              <a:gd name="T1" fmla="*/ 1 h 1"/>
              <a:gd name="T2" fmla="*/ 1 w 1"/>
              <a:gd name="T3" fmla="*/ 1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0" y="1"/>
                  <a:pt x="1" y="1"/>
                </a:cubicBezTo>
                <a:cubicBezTo>
                  <a:pt x="0" y="1"/>
                  <a:pt x="0" y="0"/>
                  <a:pt x="0" y="1"/>
                </a:cubicBezTo>
                <a:close/>
              </a:path>
            </a:pathLst>
          </a:custGeom>
          <a:solidFill>
            <a:srgbClr val="8282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Freeform 427">
            <a:extLst>
              <a:ext uri="{FF2B5EF4-FFF2-40B4-BE49-F238E27FC236}">
                <a16:creationId xmlns:a16="http://schemas.microsoft.com/office/drawing/2014/main" xmlns="" id="{5D8CFD9C-821F-4E3D-AAF7-B42B01DED2AB}"/>
              </a:ext>
            </a:extLst>
          </p:cNvPr>
          <p:cNvSpPr>
            <a:spLocks/>
          </p:cNvSpPr>
          <p:nvPr/>
        </p:nvSpPr>
        <p:spPr bwMode="auto">
          <a:xfrm>
            <a:off x="2263776" y="2200276"/>
            <a:ext cx="3175" cy="3175"/>
          </a:xfrm>
          <a:custGeom>
            <a:avLst/>
            <a:gdLst>
              <a:gd name="T0" fmla="*/ 2 w 3"/>
              <a:gd name="T1" fmla="*/ 0 h 2"/>
              <a:gd name="T2" fmla="*/ 1 w 3"/>
              <a:gd name="T3" fmla="*/ 2 h 2"/>
              <a:gd name="T4" fmla="*/ 3 w 3"/>
              <a:gd name="T5" fmla="*/ 1 h 2"/>
              <a:gd name="T6" fmla="*/ 2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2" y="0"/>
                </a:moveTo>
                <a:cubicBezTo>
                  <a:pt x="1" y="0"/>
                  <a:pt x="0" y="1"/>
                  <a:pt x="1" y="2"/>
                </a:cubicBezTo>
                <a:cubicBezTo>
                  <a:pt x="1" y="2"/>
                  <a:pt x="2" y="1"/>
                  <a:pt x="3" y="1"/>
                </a:cubicBezTo>
                <a:cubicBezTo>
                  <a:pt x="2" y="1"/>
                  <a:pt x="2" y="0"/>
                  <a:pt x="2" y="0"/>
                </a:cubicBezTo>
                <a:close/>
              </a:path>
            </a:pathLst>
          </a:custGeom>
          <a:solidFill>
            <a:srgbClr val="8282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Freeform 428">
            <a:extLst>
              <a:ext uri="{FF2B5EF4-FFF2-40B4-BE49-F238E27FC236}">
                <a16:creationId xmlns:a16="http://schemas.microsoft.com/office/drawing/2014/main" xmlns="" id="{AA7A37D1-39A4-4F67-92A2-9897AF7C4A91}"/>
              </a:ext>
            </a:extLst>
          </p:cNvPr>
          <p:cNvSpPr>
            <a:spLocks/>
          </p:cNvSpPr>
          <p:nvPr/>
        </p:nvSpPr>
        <p:spPr bwMode="auto">
          <a:xfrm>
            <a:off x="2022476" y="2206626"/>
            <a:ext cx="1588" cy="3175"/>
          </a:xfrm>
          <a:custGeom>
            <a:avLst/>
            <a:gdLst>
              <a:gd name="T0" fmla="*/ 1 w 1"/>
              <a:gd name="T1" fmla="*/ 2 h 2"/>
              <a:gd name="T2" fmla="*/ 1 w 1"/>
              <a:gd name="T3" fmla="*/ 0 h 2"/>
              <a:gd name="T4" fmla="*/ 0 w 1"/>
              <a:gd name="T5" fmla="*/ 1 h 2"/>
              <a:gd name="T6" fmla="*/ 1 w 1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1" y="2"/>
                </a:moveTo>
                <a:lnTo>
                  <a:pt x="1" y="0"/>
                </a:lnTo>
                <a:lnTo>
                  <a:pt x="0" y="1"/>
                </a:lnTo>
                <a:lnTo>
                  <a:pt x="1" y="2"/>
                </a:lnTo>
                <a:close/>
              </a:path>
            </a:pathLst>
          </a:custGeom>
          <a:solidFill>
            <a:srgbClr val="8282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Rectangle 429">
            <a:extLst>
              <a:ext uri="{FF2B5EF4-FFF2-40B4-BE49-F238E27FC236}">
                <a16:creationId xmlns:a16="http://schemas.microsoft.com/office/drawing/2014/main" xmlns="" id="{5031C3DB-ECF8-4751-82E5-B735EC1A0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7813" y="2273301"/>
            <a:ext cx="1588" cy="1588"/>
          </a:xfrm>
          <a:prstGeom prst="rect">
            <a:avLst/>
          </a:prstGeom>
          <a:solidFill>
            <a:srgbClr val="8282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Freeform 432">
            <a:extLst>
              <a:ext uri="{FF2B5EF4-FFF2-40B4-BE49-F238E27FC236}">
                <a16:creationId xmlns:a16="http://schemas.microsoft.com/office/drawing/2014/main" xmlns="" id="{0E00392B-D9FC-433A-82BC-806A82D37B19}"/>
              </a:ext>
            </a:extLst>
          </p:cNvPr>
          <p:cNvSpPr>
            <a:spLocks/>
          </p:cNvSpPr>
          <p:nvPr/>
        </p:nvSpPr>
        <p:spPr bwMode="auto">
          <a:xfrm>
            <a:off x="3390901" y="2835276"/>
            <a:ext cx="12700" cy="20638"/>
          </a:xfrm>
          <a:custGeom>
            <a:avLst/>
            <a:gdLst>
              <a:gd name="T0" fmla="*/ 2 w 11"/>
              <a:gd name="T1" fmla="*/ 15 h 18"/>
              <a:gd name="T2" fmla="*/ 3 w 11"/>
              <a:gd name="T3" fmla="*/ 17 h 18"/>
              <a:gd name="T4" fmla="*/ 7 w 11"/>
              <a:gd name="T5" fmla="*/ 15 h 18"/>
              <a:gd name="T6" fmla="*/ 10 w 11"/>
              <a:gd name="T7" fmla="*/ 0 h 18"/>
              <a:gd name="T8" fmla="*/ 3 w 11"/>
              <a:gd name="T9" fmla="*/ 3 h 18"/>
              <a:gd name="T10" fmla="*/ 1 w 11"/>
              <a:gd name="T11" fmla="*/ 12 h 18"/>
              <a:gd name="T12" fmla="*/ 2 w 11"/>
              <a:gd name="T13" fmla="*/ 15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8">
                <a:moveTo>
                  <a:pt x="2" y="15"/>
                </a:moveTo>
                <a:cubicBezTo>
                  <a:pt x="2" y="16"/>
                  <a:pt x="3" y="17"/>
                  <a:pt x="3" y="17"/>
                </a:cubicBezTo>
                <a:cubicBezTo>
                  <a:pt x="4" y="18"/>
                  <a:pt x="6" y="17"/>
                  <a:pt x="7" y="15"/>
                </a:cubicBezTo>
                <a:cubicBezTo>
                  <a:pt x="11" y="11"/>
                  <a:pt x="11" y="6"/>
                  <a:pt x="10" y="0"/>
                </a:cubicBezTo>
                <a:cubicBezTo>
                  <a:pt x="8" y="0"/>
                  <a:pt x="5" y="1"/>
                  <a:pt x="3" y="3"/>
                </a:cubicBezTo>
                <a:cubicBezTo>
                  <a:pt x="1" y="5"/>
                  <a:pt x="0" y="8"/>
                  <a:pt x="1" y="12"/>
                </a:cubicBezTo>
                <a:cubicBezTo>
                  <a:pt x="1" y="13"/>
                  <a:pt x="1" y="14"/>
                  <a:pt x="2" y="15"/>
                </a:cubicBezTo>
                <a:close/>
              </a:path>
            </a:pathLst>
          </a:custGeom>
          <a:solidFill>
            <a:srgbClr val="8282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Freeform 433">
            <a:extLst>
              <a:ext uri="{FF2B5EF4-FFF2-40B4-BE49-F238E27FC236}">
                <a16:creationId xmlns:a16="http://schemas.microsoft.com/office/drawing/2014/main" xmlns="" id="{F25470D4-A932-4B27-AB73-F02CE556D8F0}"/>
              </a:ext>
            </a:extLst>
          </p:cNvPr>
          <p:cNvSpPr>
            <a:spLocks/>
          </p:cNvSpPr>
          <p:nvPr/>
        </p:nvSpPr>
        <p:spPr bwMode="auto">
          <a:xfrm>
            <a:off x="3406776" y="2768601"/>
            <a:ext cx="7938" cy="9525"/>
          </a:xfrm>
          <a:custGeom>
            <a:avLst/>
            <a:gdLst>
              <a:gd name="T0" fmla="*/ 4 w 7"/>
              <a:gd name="T1" fmla="*/ 8 h 8"/>
              <a:gd name="T2" fmla="*/ 5 w 7"/>
              <a:gd name="T3" fmla="*/ 7 h 8"/>
              <a:gd name="T4" fmla="*/ 6 w 7"/>
              <a:gd name="T5" fmla="*/ 3 h 8"/>
              <a:gd name="T6" fmla="*/ 3 w 7"/>
              <a:gd name="T7" fmla="*/ 0 h 8"/>
              <a:gd name="T8" fmla="*/ 1 w 7"/>
              <a:gd name="T9" fmla="*/ 1 h 8"/>
              <a:gd name="T10" fmla="*/ 0 w 7"/>
              <a:gd name="T11" fmla="*/ 5 h 8"/>
              <a:gd name="T12" fmla="*/ 4 w 7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8">
                <a:moveTo>
                  <a:pt x="4" y="8"/>
                </a:moveTo>
                <a:cubicBezTo>
                  <a:pt x="4" y="8"/>
                  <a:pt x="5" y="8"/>
                  <a:pt x="5" y="7"/>
                </a:cubicBezTo>
                <a:cubicBezTo>
                  <a:pt x="6" y="6"/>
                  <a:pt x="7" y="4"/>
                  <a:pt x="6" y="3"/>
                </a:cubicBezTo>
                <a:cubicBezTo>
                  <a:pt x="5" y="2"/>
                  <a:pt x="4" y="1"/>
                  <a:pt x="3" y="0"/>
                </a:cubicBezTo>
                <a:cubicBezTo>
                  <a:pt x="2" y="0"/>
                  <a:pt x="2" y="0"/>
                  <a:pt x="1" y="1"/>
                </a:cubicBezTo>
                <a:cubicBezTo>
                  <a:pt x="0" y="2"/>
                  <a:pt x="0" y="3"/>
                  <a:pt x="0" y="5"/>
                </a:cubicBezTo>
                <a:cubicBezTo>
                  <a:pt x="1" y="7"/>
                  <a:pt x="2" y="7"/>
                  <a:pt x="4" y="8"/>
                </a:cubicBezTo>
                <a:close/>
              </a:path>
            </a:pathLst>
          </a:custGeom>
          <a:solidFill>
            <a:srgbClr val="8282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Freeform 434">
            <a:extLst>
              <a:ext uri="{FF2B5EF4-FFF2-40B4-BE49-F238E27FC236}">
                <a16:creationId xmlns:a16="http://schemas.microsoft.com/office/drawing/2014/main" xmlns="" id="{CA52F2F2-B856-4BBD-A89F-20B305D52E83}"/>
              </a:ext>
            </a:extLst>
          </p:cNvPr>
          <p:cNvSpPr>
            <a:spLocks/>
          </p:cNvSpPr>
          <p:nvPr/>
        </p:nvSpPr>
        <p:spPr bwMode="auto">
          <a:xfrm>
            <a:off x="3346451" y="2894013"/>
            <a:ext cx="4763" cy="4763"/>
          </a:xfrm>
          <a:custGeom>
            <a:avLst/>
            <a:gdLst>
              <a:gd name="T0" fmla="*/ 3 w 4"/>
              <a:gd name="T1" fmla="*/ 5 h 5"/>
              <a:gd name="T2" fmla="*/ 4 w 4"/>
              <a:gd name="T3" fmla="*/ 4 h 5"/>
              <a:gd name="T4" fmla="*/ 2 w 4"/>
              <a:gd name="T5" fmla="*/ 1 h 5"/>
              <a:gd name="T6" fmla="*/ 0 w 4"/>
              <a:gd name="T7" fmla="*/ 2 h 5"/>
              <a:gd name="T8" fmla="*/ 0 w 4"/>
              <a:gd name="T9" fmla="*/ 4 h 5"/>
              <a:gd name="T10" fmla="*/ 3 w 4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5"/>
                </a:moveTo>
                <a:cubicBezTo>
                  <a:pt x="3" y="5"/>
                  <a:pt x="3" y="4"/>
                  <a:pt x="4" y="4"/>
                </a:cubicBezTo>
                <a:cubicBezTo>
                  <a:pt x="3" y="3"/>
                  <a:pt x="3" y="2"/>
                  <a:pt x="2" y="1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0" y="4"/>
                  <a:pt x="0" y="4"/>
                </a:cubicBezTo>
                <a:cubicBezTo>
                  <a:pt x="1" y="5"/>
                  <a:pt x="2" y="5"/>
                  <a:pt x="3" y="5"/>
                </a:cubicBezTo>
                <a:close/>
              </a:path>
            </a:pathLst>
          </a:custGeom>
          <a:solidFill>
            <a:srgbClr val="8282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Freeform 435">
            <a:extLst>
              <a:ext uri="{FF2B5EF4-FFF2-40B4-BE49-F238E27FC236}">
                <a16:creationId xmlns:a16="http://schemas.microsoft.com/office/drawing/2014/main" xmlns="" id="{C0EE1016-FACB-4218-B72F-71CDFF26DB76}"/>
              </a:ext>
            </a:extLst>
          </p:cNvPr>
          <p:cNvSpPr>
            <a:spLocks/>
          </p:cNvSpPr>
          <p:nvPr/>
        </p:nvSpPr>
        <p:spPr bwMode="auto">
          <a:xfrm>
            <a:off x="3448051" y="2803526"/>
            <a:ext cx="6350" cy="7938"/>
          </a:xfrm>
          <a:custGeom>
            <a:avLst/>
            <a:gdLst>
              <a:gd name="T0" fmla="*/ 1 w 5"/>
              <a:gd name="T1" fmla="*/ 5 h 6"/>
              <a:gd name="T2" fmla="*/ 5 w 5"/>
              <a:gd name="T3" fmla="*/ 4 h 6"/>
              <a:gd name="T4" fmla="*/ 5 w 5"/>
              <a:gd name="T5" fmla="*/ 2 h 6"/>
              <a:gd name="T6" fmla="*/ 1 w 5"/>
              <a:gd name="T7" fmla="*/ 1 h 6"/>
              <a:gd name="T8" fmla="*/ 0 w 5"/>
              <a:gd name="T9" fmla="*/ 3 h 6"/>
              <a:gd name="T10" fmla="*/ 1 w 5"/>
              <a:gd name="T11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1" y="5"/>
                </a:moveTo>
                <a:cubicBezTo>
                  <a:pt x="3" y="6"/>
                  <a:pt x="4" y="5"/>
                  <a:pt x="5" y="4"/>
                </a:cubicBezTo>
                <a:cubicBezTo>
                  <a:pt x="5" y="3"/>
                  <a:pt x="5" y="3"/>
                  <a:pt x="5" y="2"/>
                </a:cubicBezTo>
                <a:cubicBezTo>
                  <a:pt x="5" y="1"/>
                  <a:pt x="3" y="0"/>
                  <a:pt x="1" y="1"/>
                </a:cubicBezTo>
                <a:cubicBezTo>
                  <a:pt x="0" y="1"/>
                  <a:pt x="0" y="2"/>
                  <a:pt x="0" y="3"/>
                </a:cubicBezTo>
                <a:cubicBezTo>
                  <a:pt x="0" y="4"/>
                  <a:pt x="0" y="5"/>
                  <a:pt x="1" y="5"/>
                </a:cubicBezTo>
                <a:close/>
              </a:path>
            </a:pathLst>
          </a:custGeom>
          <a:solidFill>
            <a:srgbClr val="8282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Freeform 436">
            <a:extLst>
              <a:ext uri="{FF2B5EF4-FFF2-40B4-BE49-F238E27FC236}">
                <a16:creationId xmlns:a16="http://schemas.microsoft.com/office/drawing/2014/main" xmlns="" id="{3C6A6B65-6EC6-461F-804B-25C97124C228}"/>
              </a:ext>
            </a:extLst>
          </p:cNvPr>
          <p:cNvSpPr>
            <a:spLocks/>
          </p:cNvSpPr>
          <p:nvPr/>
        </p:nvSpPr>
        <p:spPr bwMode="auto">
          <a:xfrm>
            <a:off x="3402013" y="2835276"/>
            <a:ext cx="1588" cy="0"/>
          </a:xfrm>
          <a:custGeom>
            <a:avLst/>
            <a:gdLst>
              <a:gd name="T0" fmla="*/ 1 w 1"/>
              <a:gd name="T1" fmla="*/ 0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8282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Freeform 437">
            <a:extLst>
              <a:ext uri="{FF2B5EF4-FFF2-40B4-BE49-F238E27FC236}">
                <a16:creationId xmlns:a16="http://schemas.microsoft.com/office/drawing/2014/main" xmlns="" id="{0A6549C9-BC2F-4230-AB7D-4D276C7979CA}"/>
              </a:ext>
            </a:extLst>
          </p:cNvPr>
          <p:cNvSpPr>
            <a:spLocks/>
          </p:cNvSpPr>
          <p:nvPr/>
        </p:nvSpPr>
        <p:spPr bwMode="auto">
          <a:xfrm>
            <a:off x="3444876" y="2827338"/>
            <a:ext cx="0" cy="1588"/>
          </a:xfrm>
          <a:custGeom>
            <a:avLst/>
            <a:gdLst>
              <a:gd name="T0" fmla="*/ 1 h 1"/>
              <a:gd name="T1" fmla="*/ 0 h 1"/>
              <a:gd name="T2" fmla="*/ 0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8282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56" name="Group 555">
            <a:extLst>
              <a:ext uri="{FF2B5EF4-FFF2-40B4-BE49-F238E27FC236}">
                <a16:creationId xmlns:a16="http://schemas.microsoft.com/office/drawing/2014/main" xmlns="" id="{8F60C8EC-B0A5-4843-AE36-8EE84BE0999B}"/>
              </a:ext>
            </a:extLst>
          </p:cNvPr>
          <p:cNvGrpSpPr/>
          <p:nvPr/>
        </p:nvGrpSpPr>
        <p:grpSpPr>
          <a:xfrm>
            <a:off x="523313" y="1683332"/>
            <a:ext cx="5165725" cy="4355974"/>
            <a:chOff x="714376" y="1649488"/>
            <a:chExt cx="5165725" cy="4355974"/>
          </a:xfrm>
        </p:grpSpPr>
        <p:grpSp>
          <p:nvGrpSpPr>
            <p:cNvPr id="8" name="Group 205">
              <a:extLst>
                <a:ext uri="{FF2B5EF4-FFF2-40B4-BE49-F238E27FC236}">
                  <a16:creationId xmlns:a16="http://schemas.microsoft.com/office/drawing/2014/main" xmlns="" id="{AE329EB0-9342-4CD5-A004-3F80862609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376" y="1649488"/>
              <a:ext cx="5165725" cy="3038475"/>
              <a:chOff x="450" y="1175"/>
              <a:chExt cx="3254" cy="1914"/>
            </a:xfrm>
            <a:solidFill>
              <a:schemeClr val="bg1">
                <a:lumMod val="65000"/>
              </a:schemeClr>
            </a:solidFill>
          </p:grpSpPr>
          <p:sp>
            <p:nvSpPr>
              <p:cNvPr id="333" name="Freeform 5">
                <a:extLst>
                  <a:ext uri="{FF2B5EF4-FFF2-40B4-BE49-F238E27FC236}">
                    <a16:creationId xmlns:a16="http://schemas.microsoft.com/office/drawing/2014/main" xmlns="" id="{73FE6CFF-3C2C-44DB-A9F5-10515C5028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13" y="1297"/>
                <a:ext cx="1699" cy="1505"/>
              </a:xfrm>
              <a:custGeom>
                <a:avLst/>
                <a:gdLst>
                  <a:gd name="T0" fmla="*/ 1598 w 2326"/>
                  <a:gd name="T1" fmla="*/ 1382 h 2062"/>
                  <a:gd name="T2" fmla="*/ 1729 w 2326"/>
                  <a:gd name="T3" fmla="*/ 1265 h 2062"/>
                  <a:gd name="T4" fmla="*/ 1848 w 2326"/>
                  <a:gd name="T5" fmla="*/ 1073 h 2062"/>
                  <a:gd name="T6" fmla="*/ 1856 w 2326"/>
                  <a:gd name="T7" fmla="*/ 936 h 2062"/>
                  <a:gd name="T8" fmla="*/ 1992 w 2326"/>
                  <a:gd name="T9" fmla="*/ 805 h 2062"/>
                  <a:gd name="T10" fmla="*/ 1994 w 2326"/>
                  <a:gd name="T11" fmla="*/ 600 h 2062"/>
                  <a:gd name="T12" fmla="*/ 1937 w 2326"/>
                  <a:gd name="T13" fmla="*/ 466 h 2062"/>
                  <a:gd name="T14" fmla="*/ 2135 w 2326"/>
                  <a:gd name="T15" fmla="*/ 339 h 2062"/>
                  <a:gd name="T16" fmla="*/ 2223 w 2326"/>
                  <a:gd name="T17" fmla="*/ 545 h 2062"/>
                  <a:gd name="T18" fmla="*/ 2242 w 2326"/>
                  <a:gd name="T19" fmla="*/ 369 h 2062"/>
                  <a:gd name="T20" fmla="*/ 2265 w 2326"/>
                  <a:gd name="T21" fmla="*/ 131 h 2062"/>
                  <a:gd name="T22" fmla="*/ 2138 w 2326"/>
                  <a:gd name="T23" fmla="*/ 32 h 2062"/>
                  <a:gd name="T24" fmla="*/ 1809 w 2326"/>
                  <a:gd name="T25" fmla="*/ 76 h 2062"/>
                  <a:gd name="T26" fmla="*/ 1626 w 2326"/>
                  <a:gd name="T27" fmla="*/ 124 h 2062"/>
                  <a:gd name="T28" fmla="*/ 1435 w 2326"/>
                  <a:gd name="T29" fmla="*/ 121 h 2062"/>
                  <a:gd name="T30" fmla="*/ 1325 w 2326"/>
                  <a:gd name="T31" fmla="*/ 61 h 2062"/>
                  <a:gd name="T32" fmla="*/ 1125 w 2326"/>
                  <a:gd name="T33" fmla="*/ 88 h 2062"/>
                  <a:gd name="T34" fmla="*/ 1094 w 2326"/>
                  <a:gd name="T35" fmla="*/ 292 h 2062"/>
                  <a:gd name="T36" fmla="*/ 994 w 2326"/>
                  <a:gd name="T37" fmla="*/ 259 h 2062"/>
                  <a:gd name="T38" fmla="*/ 981 w 2326"/>
                  <a:gd name="T39" fmla="*/ 298 h 2062"/>
                  <a:gd name="T40" fmla="*/ 871 w 2326"/>
                  <a:gd name="T41" fmla="*/ 393 h 2062"/>
                  <a:gd name="T42" fmla="*/ 688 w 2326"/>
                  <a:gd name="T43" fmla="*/ 466 h 2062"/>
                  <a:gd name="T44" fmla="*/ 679 w 2326"/>
                  <a:gd name="T45" fmla="*/ 443 h 2062"/>
                  <a:gd name="T46" fmla="*/ 466 w 2326"/>
                  <a:gd name="T47" fmla="*/ 369 h 2062"/>
                  <a:gd name="T48" fmla="*/ 393 w 2326"/>
                  <a:gd name="T49" fmla="*/ 416 h 2062"/>
                  <a:gd name="T50" fmla="*/ 310 w 2326"/>
                  <a:gd name="T51" fmla="*/ 561 h 2062"/>
                  <a:gd name="T52" fmla="*/ 429 w 2326"/>
                  <a:gd name="T53" fmla="*/ 691 h 2062"/>
                  <a:gd name="T54" fmla="*/ 483 w 2326"/>
                  <a:gd name="T55" fmla="*/ 613 h 2062"/>
                  <a:gd name="T56" fmla="*/ 454 w 2326"/>
                  <a:gd name="T57" fmla="*/ 732 h 2062"/>
                  <a:gd name="T58" fmla="*/ 327 w 2326"/>
                  <a:gd name="T59" fmla="*/ 691 h 2062"/>
                  <a:gd name="T60" fmla="*/ 149 w 2326"/>
                  <a:gd name="T61" fmla="*/ 926 h 2062"/>
                  <a:gd name="T62" fmla="*/ 358 w 2326"/>
                  <a:gd name="T63" fmla="*/ 926 h 2062"/>
                  <a:gd name="T64" fmla="*/ 388 w 2326"/>
                  <a:gd name="T65" fmla="*/ 897 h 2062"/>
                  <a:gd name="T66" fmla="*/ 551 w 2326"/>
                  <a:gd name="T67" fmla="*/ 974 h 2062"/>
                  <a:gd name="T68" fmla="*/ 643 w 2326"/>
                  <a:gd name="T69" fmla="*/ 1119 h 2062"/>
                  <a:gd name="T70" fmla="*/ 257 w 2326"/>
                  <a:gd name="T71" fmla="*/ 1043 h 2062"/>
                  <a:gd name="T72" fmla="*/ 9 w 2326"/>
                  <a:gd name="T73" fmla="*/ 1394 h 2062"/>
                  <a:gd name="T74" fmla="*/ 359 w 2326"/>
                  <a:gd name="T75" fmla="*/ 1549 h 2062"/>
                  <a:gd name="T76" fmla="*/ 507 w 2326"/>
                  <a:gd name="T77" fmla="*/ 2057 h 2062"/>
                  <a:gd name="T78" fmla="*/ 788 w 2326"/>
                  <a:gd name="T79" fmla="*/ 1602 h 2062"/>
                  <a:gd name="T80" fmla="*/ 691 w 2326"/>
                  <a:gd name="T81" fmla="*/ 1174 h 2062"/>
                  <a:gd name="T82" fmla="*/ 1015 w 2326"/>
                  <a:gd name="T83" fmla="*/ 1288 h 2062"/>
                  <a:gd name="T84" fmla="*/ 963 w 2326"/>
                  <a:gd name="T85" fmla="*/ 1190 h 2062"/>
                  <a:gd name="T86" fmla="*/ 1249 w 2326"/>
                  <a:gd name="T87" fmla="*/ 1376 h 2062"/>
                  <a:gd name="T88" fmla="*/ 1511 w 2326"/>
                  <a:gd name="T89" fmla="*/ 1306 h 2062"/>
                  <a:gd name="T90" fmla="*/ 2225 w 2326"/>
                  <a:gd name="T91" fmla="*/ 200 h 2062"/>
                  <a:gd name="T92" fmla="*/ 1711 w 2326"/>
                  <a:gd name="T93" fmla="*/ 755 h 2062"/>
                  <a:gd name="T94" fmla="*/ 390 w 2326"/>
                  <a:gd name="T95" fmla="*/ 646 h 2062"/>
                  <a:gd name="T96" fmla="*/ 493 w 2326"/>
                  <a:gd name="T97" fmla="*/ 369 h 2062"/>
                  <a:gd name="T98" fmla="*/ 551 w 2326"/>
                  <a:gd name="T99" fmla="*/ 587 h 2062"/>
                  <a:gd name="T100" fmla="*/ 239 w 2326"/>
                  <a:gd name="T101" fmla="*/ 1461 h 2062"/>
                  <a:gd name="T102" fmla="*/ 637 w 2326"/>
                  <a:gd name="T103" fmla="*/ 1643 h 2062"/>
                  <a:gd name="T104" fmla="*/ 695 w 2326"/>
                  <a:gd name="T105" fmla="*/ 1706 h 2062"/>
                  <a:gd name="T106" fmla="*/ 668 w 2326"/>
                  <a:gd name="T107" fmla="*/ 610 h 2062"/>
                  <a:gd name="T108" fmla="*/ 583 w 2326"/>
                  <a:gd name="T109" fmla="*/ 489 h 2062"/>
                  <a:gd name="T110" fmla="*/ 586 w 2326"/>
                  <a:gd name="T111" fmla="*/ 945 h 2062"/>
                  <a:gd name="T112" fmla="*/ 708 w 2326"/>
                  <a:gd name="T113" fmla="*/ 876 h 2062"/>
                  <a:gd name="T114" fmla="*/ 900 w 2326"/>
                  <a:gd name="T115" fmla="*/ 881 h 2062"/>
                  <a:gd name="T116" fmla="*/ 1071 w 2326"/>
                  <a:gd name="T117" fmla="*/ 365 h 2062"/>
                  <a:gd name="T118" fmla="*/ 1200 w 2326"/>
                  <a:gd name="T119" fmla="*/ 24 h 2062"/>
                  <a:gd name="T120" fmla="*/ 1250 w 2326"/>
                  <a:gd name="T121" fmla="*/ 101 h 2062"/>
                  <a:gd name="T122" fmla="*/ 1391 w 2326"/>
                  <a:gd name="T123" fmla="*/ 767 h 2062"/>
                  <a:gd name="T124" fmla="*/ 1537 w 2326"/>
                  <a:gd name="T125" fmla="*/ 714 h 2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26" h="2062">
                    <a:moveTo>
                      <a:pt x="1549" y="1330"/>
                    </a:moveTo>
                    <a:cubicBezTo>
                      <a:pt x="1550" y="1330"/>
                      <a:pt x="1552" y="1330"/>
                      <a:pt x="1552" y="1330"/>
                    </a:cubicBezTo>
                    <a:cubicBezTo>
                      <a:pt x="1555" y="1333"/>
                      <a:pt x="1559" y="1335"/>
                      <a:pt x="1560" y="1340"/>
                    </a:cubicBezTo>
                    <a:cubicBezTo>
                      <a:pt x="1561" y="1344"/>
                      <a:pt x="1562" y="1348"/>
                      <a:pt x="1563" y="1351"/>
                    </a:cubicBezTo>
                    <a:cubicBezTo>
                      <a:pt x="1566" y="1361"/>
                      <a:pt x="1568" y="1371"/>
                      <a:pt x="1574" y="1379"/>
                    </a:cubicBezTo>
                    <a:cubicBezTo>
                      <a:pt x="1575" y="1381"/>
                      <a:pt x="1575" y="1383"/>
                      <a:pt x="1576" y="1385"/>
                    </a:cubicBezTo>
                    <a:cubicBezTo>
                      <a:pt x="1577" y="1387"/>
                      <a:pt x="1577" y="1389"/>
                      <a:pt x="1577" y="1391"/>
                    </a:cubicBezTo>
                    <a:cubicBezTo>
                      <a:pt x="1580" y="1400"/>
                      <a:pt x="1580" y="1408"/>
                      <a:pt x="1578" y="1416"/>
                    </a:cubicBezTo>
                    <a:cubicBezTo>
                      <a:pt x="1577" y="1418"/>
                      <a:pt x="1577" y="1420"/>
                      <a:pt x="1577" y="1422"/>
                    </a:cubicBezTo>
                    <a:cubicBezTo>
                      <a:pt x="1579" y="1428"/>
                      <a:pt x="1578" y="1434"/>
                      <a:pt x="1576" y="1440"/>
                    </a:cubicBezTo>
                    <a:cubicBezTo>
                      <a:pt x="1574" y="1447"/>
                      <a:pt x="1575" y="1452"/>
                      <a:pt x="1582" y="1455"/>
                    </a:cubicBezTo>
                    <a:cubicBezTo>
                      <a:pt x="1582" y="1455"/>
                      <a:pt x="1583" y="1455"/>
                      <a:pt x="1583" y="1456"/>
                    </a:cubicBezTo>
                    <a:cubicBezTo>
                      <a:pt x="1590" y="1464"/>
                      <a:pt x="1596" y="1472"/>
                      <a:pt x="1603" y="1480"/>
                    </a:cubicBezTo>
                    <a:cubicBezTo>
                      <a:pt x="1606" y="1484"/>
                      <a:pt x="1605" y="1489"/>
                      <a:pt x="1606" y="1494"/>
                    </a:cubicBezTo>
                    <a:cubicBezTo>
                      <a:pt x="1606" y="1495"/>
                      <a:pt x="1607" y="1496"/>
                      <a:pt x="1607" y="1497"/>
                    </a:cubicBezTo>
                    <a:cubicBezTo>
                      <a:pt x="1609" y="1500"/>
                      <a:pt x="1609" y="1504"/>
                      <a:pt x="1609" y="1507"/>
                    </a:cubicBezTo>
                    <a:cubicBezTo>
                      <a:pt x="1609" y="1510"/>
                      <a:pt x="1610" y="1513"/>
                      <a:pt x="1613" y="1516"/>
                    </a:cubicBezTo>
                    <a:cubicBezTo>
                      <a:pt x="1616" y="1519"/>
                      <a:pt x="1620" y="1523"/>
                      <a:pt x="1621" y="1528"/>
                    </a:cubicBezTo>
                    <a:cubicBezTo>
                      <a:pt x="1621" y="1529"/>
                      <a:pt x="1623" y="1531"/>
                      <a:pt x="1624" y="1532"/>
                    </a:cubicBezTo>
                    <a:cubicBezTo>
                      <a:pt x="1625" y="1533"/>
                      <a:pt x="1628" y="1534"/>
                      <a:pt x="1629" y="1536"/>
                    </a:cubicBezTo>
                    <a:cubicBezTo>
                      <a:pt x="1632" y="1541"/>
                      <a:pt x="1636" y="1543"/>
                      <a:pt x="1640" y="1545"/>
                    </a:cubicBezTo>
                    <a:cubicBezTo>
                      <a:pt x="1646" y="1548"/>
                      <a:pt x="1651" y="1550"/>
                      <a:pt x="1657" y="1553"/>
                    </a:cubicBezTo>
                    <a:cubicBezTo>
                      <a:pt x="1656" y="1554"/>
                      <a:pt x="1656" y="1554"/>
                      <a:pt x="1656" y="1554"/>
                    </a:cubicBezTo>
                    <a:cubicBezTo>
                      <a:pt x="1656" y="1554"/>
                      <a:pt x="1657" y="1554"/>
                      <a:pt x="1657" y="1554"/>
                    </a:cubicBezTo>
                    <a:cubicBezTo>
                      <a:pt x="1657" y="1553"/>
                      <a:pt x="1657" y="1553"/>
                      <a:pt x="1657" y="1553"/>
                    </a:cubicBezTo>
                    <a:cubicBezTo>
                      <a:pt x="1658" y="1552"/>
                      <a:pt x="1659" y="1551"/>
                      <a:pt x="1660" y="1550"/>
                    </a:cubicBezTo>
                    <a:cubicBezTo>
                      <a:pt x="1662" y="1549"/>
                      <a:pt x="1662" y="1547"/>
                      <a:pt x="1661" y="1545"/>
                    </a:cubicBezTo>
                    <a:cubicBezTo>
                      <a:pt x="1659" y="1540"/>
                      <a:pt x="1658" y="1535"/>
                      <a:pt x="1655" y="1532"/>
                    </a:cubicBezTo>
                    <a:cubicBezTo>
                      <a:pt x="1651" y="1527"/>
                      <a:pt x="1650" y="1522"/>
                      <a:pt x="1650" y="1516"/>
                    </a:cubicBezTo>
                    <a:cubicBezTo>
                      <a:pt x="1650" y="1513"/>
                      <a:pt x="1650" y="1510"/>
                      <a:pt x="1650" y="1507"/>
                    </a:cubicBezTo>
                    <a:cubicBezTo>
                      <a:pt x="1650" y="1503"/>
                      <a:pt x="1649" y="1499"/>
                      <a:pt x="1647" y="1496"/>
                    </a:cubicBezTo>
                    <a:cubicBezTo>
                      <a:pt x="1642" y="1491"/>
                      <a:pt x="1638" y="1487"/>
                      <a:pt x="1633" y="1482"/>
                    </a:cubicBezTo>
                    <a:cubicBezTo>
                      <a:pt x="1626" y="1479"/>
                      <a:pt x="1622" y="1473"/>
                      <a:pt x="1616" y="1470"/>
                    </a:cubicBezTo>
                    <a:cubicBezTo>
                      <a:pt x="1611" y="1469"/>
                      <a:pt x="1608" y="1464"/>
                      <a:pt x="1608" y="1459"/>
                    </a:cubicBezTo>
                    <a:cubicBezTo>
                      <a:pt x="1608" y="1455"/>
                      <a:pt x="1607" y="1452"/>
                      <a:pt x="1604" y="1450"/>
                    </a:cubicBezTo>
                    <a:cubicBezTo>
                      <a:pt x="1601" y="1446"/>
                      <a:pt x="1599" y="1442"/>
                      <a:pt x="1597" y="1438"/>
                    </a:cubicBezTo>
                    <a:cubicBezTo>
                      <a:pt x="1592" y="1437"/>
                      <a:pt x="1590" y="1433"/>
                      <a:pt x="1589" y="1429"/>
                    </a:cubicBezTo>
                    <a:cubicBezTo>
                      <a:pt x="1588" y="1425"/>
                      <a:pt x="1589" y="1422"/>
                      <a:pt x="1590" y="1419"/>
                    </a:cubicBezTo>
                    <a:cubicBezTo>
                      <a:pt x="1594" y="1407"/>
                      <a:pt x="1598" y="1395"/>
                      <a:pt x="1598" y="1382"/>
                    </a:cubicBezTo>
                    <a:cubicBezTo>
                      <a:pt x="1598" y="1382"/>
                      <a:pt x="1599" y="1381"/>
                      <a:pt x="1599" y="1381"/>
                    </a:cubicBezTo>
                    <a:cubicBezTo>
                      <a:pt x="1600" y="1380"/>
                      <a:pt x="1601" y="1379"/>
                      <a:pt x="1602" y="1379"/>
                    </a:cubicBezTo>
                    <a:cubicBezTo>
                      <a:pt x="1603" y="1379"/>
                      <a:pt x="1604" y="1380"/>
                      <a:pt x="1605" y="1380"/>
                    </a:cubicBezTo>
                    <a:cubicBezTo>
                      <a:pt x="1606" y="1381"/>
                      <a:pt x="1606" y="1382"/>
                      <a:pt x="1607" y="1383"/>
                    </a:cubicBezTo>
                    <a:cubicBezTo>
                      <a:pt x="1607" y="1389"/>
                      <a:pt x="1611" y="1391"/>
                      <a:pt x="1617" y="1391"/>
                    </a:cubicBezTo>
                    <a:cubicBezTo>
                      <a:pt x="1618" y="1391"/>
                      <a:pt x="1620" y="1391"/>
                      <a:pt x="1621" y="1392"/>
                    </a:cubicBezTo>
                    <a:cubicBezTo>
                      <a:pt x="1627" y="1396"/>
                      <a:pt x="1634" y="1399"/>
                      <a:pt x="1637" y="1406"/>
                    </a:cubicBezTo>
                    <a:cubicBezTo>
                      <a:pt x="1641" y="1414"/>
                      <a:pt x="1648" y="1419"/>
                      <a:pt x="1655" y="1425"/>
                    </a:cubicBezTo>
                    <a:cubicBezTo>
                      <a:pt x="1656" y="1424"/>
                      <a:pt x="1658" y="1423"/>
                      <a:pt x="1659" y="1423"/>
                    </a:cubicBezTo>
                    <a:cubicBezTo>
                      <a:pt x="1662" y="1425"/>
                      <a:pt x="1666" y="1427"/>
                      <a:pt x="1666" y="1432"/>
                    </a:cubicBezTo>
                    <a:cubicBezTo>
                      <a:pt x="1665" y="1436"/>
                      <a:pt x="1666" y="1441"/>
                      <a:pt x="1666" y="1445"/>
                    </a:cubicBezTo>
                    <a:cubicBezTo>
                      <a:pt x="1666" y="1446"/>
                      <a:pt x="1669" y="1447"/>
                      <a:pt x="1670" y="1447"/>
                    </a:cubicBezTo>
                    <a:cubicBezTo>
                      <a:pt x="1671" y="1446"/>
                      <a:pt x="1671" y="1446"/>
                      <a:pt x="1672" y="1446"/>
                    </a:cubicBezTo>
                    <a:cubicBezTo>
                      <a:pt x="1678" y="1440"/>
                      <a:pt x="1684" y="1434"/>
                      <a:pt x="1691" y="1428"/>
                    </a:cubicBezTo>
                    <a:cubicBezTo>
                      <a:pt x="1692" y="1426"/>
                      <a:pt x="1694" y="1424"/>
                      <a:pt x="1696" y="1424"/>
                    </a:cubicBezTo>
                    <a:cubicBezTo>
                      <a:pt x="1704" y="1422"/>
                      <a:pt x="1710" y="1416"/>
                      <a:pt x="1717" y="1411"/>
                    </a:cubicBezTo>
                    <a:cubicBezTo>
                      <a:pt x="1720" y="1407"/>
                      <a:pt x="1722" y="1403"/>
                      <a:pt x="1724" y="1398"/>
                    </a:cubicBezTo>
                    <a:cubicBezTo>
                      <a:pt x="1726" y="1391"/>
                      <a:pt x="1727" y="1383"/>
                      <a:pt x="1724" y="1376"/>
                    </a:cubicBezTo>
                    <a:cubicBezTo>
                      <a:pt x="1723" y="1375"/>
                      <a:pt x="1723" y="1375"/>
                      <a:pt x="1723" y="1374"/>
                    </a:cubicBezTo>
                    <a:cubicBezTo>
                      <a:pt x="1722" y="1364"/>
                      <a:pt x="1718" y="1355"/>
                      <a:pt x="1714" y="1346"/>
                    </a:cubicBezTo>
                    <a:cubicBezTo>
                      <a:pt x="1712" y="1343"/>
                      <a:pt x="1710" y="1340"/>
                      <a:pt x="1707" y="1337"/>
                    </a:cubicBezTo>
                    <a:cubicBezTo>
                      <a:pt x="1702" y="1331"/>
                      <a:pt x="1695" y="1327"/>
                      <a:pt x="1689" y="1323"/>
                    </a:cubicBezTo>
                    <a:cubicBezTo>
                      <a:pt x="1684" y="1320"/>
                      <a:pt x="1681" y="1317"/>
                      <a:pt x="1679" y="1312"/>
                    </a:cubicBezTo>
                    <a:cubicBezTo>
                      <a:pt x="1679" y="1309"/>
                      <a:pt x="1677" y="1307"/>
                      <a:pt x="1675" y="1305"/>
                    </a:cubicBezTo>
                    <a:cubicBezTo>
                      <a:pt x="1673" y="1304"/>
                      <a:pt x="1671" y="1302"/>
                      <a:pt x="1670" y="1301"/>
                    </a:cubicBezTo>
                    <a:cubicBezTo>
                      <a:pt x="1669" y="1300"/>
                      <a:pt x="1668" y="1299"/>
                      <a:pt x="1668" y="1298"/>
                    </a:cubicBezTo>
                    <a:cubicBezTo>
                      <a:pt x="1668" y="1292"/>
                      <a:pt x="1666" y="1286"/>
                      <a:pt x="1672" y="1281"/>
                    </a:cubicBezTo>
                    <a:cubicBezTo>
                      <a:pt x="1675" y="1279"/>
                      <a:pt x="1676" y="1276"/>
                      <a:pt x="1677" y="1273"/>
                    </a:cubicBezTo>
                    <a:cubicBezTo>
                      <a:pt x="1677" y="1270"/>
                      <a:pt x="1678" y="1268"/>
                      <a:pt x="1680" y="1267"/>
                    </a:cubicBezTo>
                    <a:cubicBezTo>
                      <a:pt x="1686" y="1264"/>
                      <a:pt x="1693" y="1260"/>
                      <a:pt x="1699" y="1257"/>
                    </a:cubicBezTo>
                    <a:cubicBezTo>
                      <a:pt x="1700" y="1256"/>
                      <a:pt x="1702" y="1256"/>
                      <a:pt x="1704" y="1257"/>
                    </a:cubicBezTo>
                    <a:cubicBezTo>
                      <a:pt x="1706" y="1257"/>
                      <a:pt x="1707" y="1258"/>
                      <a:pt x="1709" y="1258"/>
                    </a:cubicBezTo>
                    <a:cubicBezTo>
                      <a:pt x="1713" y="1259"/>
                      <a:pt x="1716" y="1261"/>
                      <a:pt x="1716" y="1265"/>
                    </a:cubicBezTo>
                    <a:cubicBezTo>
                      <a:pt x="1717" y="1269"/>
                      <a:pt x="1719" y="1271"/>
                      <a:pt x="1722" y="1273"/>
                    </a:cubicBezTo>
                    <a:cubicBezTo>
                      <a:pt x="1725" y="1275"/>
                      <a:pt x="1729" y="1274"/>
                      <a:pt x="1729" y="1270"/>
                    </a:cubicBezTo>
                    <a:cubicBezTo>
                      <a:pt x="1730" y="1269"/>
                      <a:pt x="1729" y="1267"/>
                      <a:pt x="1729" y="1265"/>
                    </a:cubicBezTo>
                    <a:cubicBezTo>
                      <a:pt x="1730" y="1266"/>
                      <a:pt x="1730" y="1266"/>
                      <a:pt x="1730" y="1266"/>
                    </a:cubicBezTo>
                    <a:cubicBezTo>
                      <a:pt x="1730" y="1265"/>
                      <a:pt x="1730" y="1265"/>
                      <a:pt x="1730" y="1265"/>
                    </a:cubicBezTo>
                    <a:cubicBezTo>
                      <a:pt x="1729" y="1265"/>
                      <a:pt x="1729" y="1265"/>
                      <a:pt x="1729" y="1265"/>
                    </a:cubicBezTo>
                    <a:cubicBezTo>
                      <a:pt x="1729" y="1265"/>
                      <a:pt x="1728" y="1264"/>
                      <a:pt x="1728" y="1263"/>
                    </a:cubicBezTo>
                    <a:cubicBezTo>
                      <a:pt x="1728" y="1262"/>
                      <a:pt x="1729" y="1261"/>
                      <a:pt x="1730" y="1261"/>
                    </a:cubicBezTo>
                    <a:cubicBezTo>
                      <a:pt x="1738" y="1260"/>
                      <a:pt x="1744" y="1255"/>
                      <a:pt x="1752" y="1253"/>
                    </a:cubicBezTo>
                    <a:cubicBezTo>
                      <a:pt x="1758" y="1251"/>
                      <a:pt x="1764" y="1247"/>
                      <a:pt x="1767" y="1241"/>
                    </a:cubicBezTo>
                    <a:cubicBezTo>
                      <a:pt x="1768" y="1239"/>
                      <a:pt x="1769" y="1239"/>
                      <a:pt x="1770" y="1240"/>
                    </a:cubicBezTo>
                    <a:cubicBezTo>
                      <a:pt x="1772" y="1241"/>
                      <a:pt x="1774" y="1243"/>
                      <a:pt x="1776" y="1242"/>
                    </a:cubicBezTo>
                    <a:cubicBezTo>
                      <a:pt x="1781" y="1239"/>
                      <a:pt x="1785" y="1238"/>
                      <a:pt x="1790" y="1237"/>
                    </a:cubicBezTo>
                    <a:cubicBezTo>
                      <a:pt x="1794" y="1237"/>
                      <a:pt x="1798" y="1235"/>
                      <a:pt x="1801" y="1234"/>
                    </a:cubicBezTo>
                    <a:cubicBezTo>
                      <a:pt x="1805" y="1233"/>
                      <a:pt x="1808" y="1231"/>
                      <a:pt x="1809" y="1226"/>
                    </a:cubicBezTo>
                    <a:cubicBezTo>
                      <a:pt x="1810" y="1225"/>
                      <a:pt x="1812" y="1224"/>
                      <a:pt x="1813" y="1223"/>
                    </a:cubicBezTo>
                    <a:cubicBezTo>
                      <a:pt x="1818" y="1220"/>
                      <a:pt x="1824" y="1217"/>
                      <a:pt x="1826" y="1210"/>
                    </a:cubicBezTo>
                    <a:cubicBezTo>
                      <a:pt x="1827" y="1209"/>
                      <a:pt x="1827" y="1209"/>
                      <a:pt x="1827" y="1208"/>
                    </a:cubicBezTo>
                    <a:cubicBezTo>
                      <a:pt x="1832" y="1206"/>
                      <a:pt x="1834" y="1202"/>
                      <a:pt x="1836" y="1197"/>
                    </a:cubicBezTo>
                    <a:cubicBezTo>
                      <a:pt x="1836" y="1195"/>
                      <a:pt x="1838" y="1195"/>
                      <a:pt x="1840" y="1195"/>
                    </a:cubicBezTo>
                    <a:cubicBezTo>
                      <a:pt x="1842" y="1193"/>
                      <a:pt x="1843" y="1192"/>
                      <a:pt x="1843" y="1190"/>
                    </a:cubicBezTo>
                    <a:cubicBezTo>
                      <a:pt x="1841" y="1185"/>
                      <a:pt x="1841" y="1181"/>
                      <a:pt x="1842" y="1177"/>
                    </a:cubicBezTo>
                    <a:cubicBezTo>
                      <a:pt x="1842" y="1174"/>
                      <a:pt x="1840" y="1172"/>
                      <a:pt x="1844" y="1170"/>
                    </a:cubicBezTo>
                    <a:cubicBezTo>
                      <a:pt x="1849" y="1167"/>
                      <a:pt x="1852" y="1162"/>
                      <a:pt x="1852" y="1156"/>
                    </a:cubicBezTo>
                    <a:cubicBezTo>
                      <a:pt x="1853" y="1153"/>
                      <a:pt x="1854" y="1150"/>
                      <a:pt x="1856" y="1148"/>
                    </a:cubicBezTo>
                    <a:cubicBezTo>
                      <a:pt x="1860" y="1145"/>
                      <a:pt x="1862" y="1141"/>
                      <a:pt x="1861" y="1136"/>
                    </a:cubicBezTo>
                    <a:cubicBezTo>
                      <a:pt x="1861" y="1134"/>
                      <a:pt x="1862" y="1131"/>
                      <a:pt x="1863" y="1128"/>
                    </a:cubicBezTo>
                    <a:cubicBezTo>
                      <a:pt x="1866" y="1124"/>
                      <a:pt x="1864" y="1120"/>
                      <a:pt x="1861" y="1117"/>
                    </a:cubicBezTo>
                    <a:cubicBezTo>
                      <a:pt x="1860" y="1114"/>
                      <a:pt x="1857" y="1113"/>
                      <a:pt x="1855" y="1111"/>
                    </a:cubicBezTo>
                    <a:cubicBezTo>
                      <a:pt x="1854" y="1110"/>
                      <a:pt x="1852" y="1110"/>
                      <a:pt x="1849" y="1110"/>
                    </a:cubicBezTo>
                    <a:cubicBezTo>
                      <a:pt x="1849" y="1110"/>
                      <a:pt x="1849" y="1110"/>
                      <a:pt x="1849" y="1110"/>
                    </a:cubicBezTo>
                    <a:cubicBezTo>
                      <a:pt x="1848" y="1110"/>
                      <a:pt x="1848" y="1110"/>
                      <a:pt x="1848" y="1110"/>
                    </a:cubicBezTo>
                    <a:cubicBezTo>
                      <a:pt x="1849" y="1110"/>
                      <a:pt x="1849" y="1110"/>
                      <a:pt x="1849" y="1110"/>
                    </a:cubicBezTo>
                    <a:cubicBezTo>
                      <a:pt x="1849" y="1110"/>
                      <a:pt x="1849" y="1110"/>
                      <a:pt x="1849" y="1110"/>
                    </a:cubicBezTo>
                    <a:cubicBezTo>
                      <a:pt x="1850" y="1108"/>
                      <a:pt x="1850" y="1107"/>
                      <a:pt x="1851" y="1106"/>
                    </a:cubicBezTo>
                    <a:cubicBezTo>
                      <a:pt x="1852" y="1104"/>
                      <a:pt x="1854" y="1102"/>
                      <a:pt x="1856" y="1100"/>
                    </a:cubicBezTo>
                    <a:cubicBezTo>
                      <a:pt x="1858" y="1099"/>
                      <a:pt x="1858" y="1097"/>
                      <a:pt x="1857" y="1095"/>
                    </a:cubicBezTo>
                    <a:cubicBezTo>
                      <a:pt x="1855" y="1091"/>
                      <a:pt x="1852" y="1089"/>
                      <a:pt x="1849" y="1087"/>
                    </a:cubicBezTo>
                    <a:cubicBezTo>
                      <a:pt x="1849" y="1087"/>
                      <a:pt x="1849" y="1087"/>
                      <a:pt x="1849" y="1087"/>
                    </a:cubicBezTo>
                    <a:cubicBezTo>
                      <a:pt x="1848" y="1086"/>
                      <a:pt x="1848" y="1086"/>
                      <a:pt x="1848" y="1086"/>
                    </a:cubicBezTo>
                    <a:cubicBezTo>
                      <a:pt x="1849" y="1087"/>
                      <a:pt x="1849" y="1087"/>
                      <a:pt x="1849" y="1087"/>
                    </a:cubicBezTo>
                    <a:cubicBezTo>
                      <a:pt x="1849" y="1087"/>
                      <a:pt x="1849" y="1087"/>
                      <a:pt x="1849" y="1087"/>
                    </a:cubicBezTo>
                    <a:cubicBezTo>
                      <a:pt x="1850" y="1087"/>
                      <a:pt x="1851" y="1087"/>
                      <a:pt x="1852" y="1086"/>
                    </a:cubicBezTo>
                    <a:cubicBezTo>
                      <a:pt x="1856" y="1084"/>
                      <a:pt x="1856" y="1081"/>
                      <a:pt x="1854" y="1078"/>
                    </a:cubicBezTo>
                    <a:cubicBezTo>
                      <a:pt x="1852" y="1076"/>
                      <a:pt x="1850" y="1074"/>
                      <a:pt x="1848" y="1073"/>
                    </a:cubicBezTo>
                    <a:cubicBezTo>
                      <a:pt x="1844" y="1070"/>
                      <a:pt x="1841" y="1067"/>
                      <a:pt x="1839" y="1063"/>
                    </a:cubicBezTo>
                    <a:cubicBezTo>
                      <a:pt x="1837" y="1058"/>
                      <a:pt x="1834" y="1052"/>
                      <a:pt x="1831" y="1047"/>
                    </a:cubicBezTo>
                    <a:cubicBezTo>
                      <a:pt x="1829" y="1043"/>
                      <a:pt x="1827" y="1040"/>
                      <a:pt x="1823" y="1039"/>
                    </a:cubicBezTo>
                    <a:cubicBezTo>
                      <a:pt x="1821" y="1038"/>
                      <a:pt x="1819" y="1037"/>
                      <a:pt x="1817" y="1036"/>
                    </a:cubicBezTo>
                    <a:cubicBezTo>
                      <a:pt x="1813" y="1033"/>
                      <a:pt x="1811" y="1030"/>
                      <a:pt x="1812" y="1025"/>
                    </a:cubicBezTo>
                    <a:cubicBezTo>
                      <a:pt x="1812" y="1021"/>
                      <a:pt x="1812" y="1018"/>
                      <a:pt x="1815" y="1015"/>
                    </a:cubicBezTo>
                    <a:cubicBezTo>
                      <a:pt x="1816" y="1013"/>
                      <a:pt x="1818" y="1011"/>
                      <a:pt x="1819" y="1009"/>
                    </a:cubicBezTo>
                    <a:cubicBezTo>
                      <a:pt x="1821" y="1004"/>
                      <a:pt x="1825" y="1001"/>
                      <a:pt x="1829" y="998"/>
                    </a:cubicBezTo>
                    <a:cubicBezTo>
                      <a:pt x="1833" y="995"/>
                      <a:pt x="1838" y="993"/>
                      <a:pt x="1843" y="993"/>
                    </a:cubicBezTo>
                    <a:cubicBezTo>
                      <a:pt x="1845" y="993"/>
                      <a:pt x="1846" y="992"/>
                      <a:pt x="1846" y="990"/>
                    </a:cubicBezTo>
                    <a:cubicBezTo>
                      <a:pt x="1846" y="988"/>
                      <a:pt x="1847" y="987"/>
                      <a:pt x="1847" y="985"/>
                    </a:cubicBezTo>
                    <a:cubicBezTo>
                      <a:pt x="1847" y="982"/>
                      <a:pt x="1844" y="979"/>
                      <a:pt x="1842" y="979"/>
                    </a:cubicBezTo>
                    <a:cubicBezTo>
                      <a:pt x="1839" y="979"/>
                      <a:pt x="1836" y="980"/>
                      <a:pt x="1834" y="979"/>
                    </a:cubicBezTo>
                    <a:cubicBezTo>
                      <a:pt x="1832" y="979"/>
                      <a:pt x="1829" y="979"/>
                      <a:pt x="1827" y="979"/>
                    </a:cubicBezTo>
                    <a:cubicBezTo>
                      <a:pt x="1825" y="978"/>
                      <a:pt x="1823" y="976"/>
                      <a:pt x="1822" y="975"/>
                    </a:cubicBezTo>
                    <a:cubicBezTo>
                      <a:pt x="1819" y="974"/>
                      <a:pt x="1817" y="975"/>
                      <a:pt x="1815" y="976"/>
                    </a:cubicBezTo>
                    <a:cubicBezTo>
                      <a:pt x="1811" y="978"/>
                      <a:pt x="1809" y="982"/>
                      <a:pt x="1806" y="985"/>
                    </a:cubicBezTo>
                    <a:cubicBezTo>
                      <a:pt x="1805" y="986"/>
                      <a:pt x="1803" y="987"/>
                      <a:pt x="1802" y="987"/>
                    </a:cubicBezTo>
                    <a:cubicBezTo>
                      <a:pt x="1799" y="988"/>
                      <a:pt x="1796" y="987"/>
                      <a:pt x="1795" y="983"/>
                    </a:cubicBezTo>
                    <a:cubicBezTo>
                      <a:pt x="1793" y="979"/>
                      <a:pt x="1791" y="976"/>
                      <a:pt x="1786" y="975"/>
                    </a:cubicBezTo>
                    <a:cubicBezTo>
                      <a:pt x="1781" y="973"/>
                      <a:pt x="1778" y="969"/>
                      <a:pt x="1775" y="966"/>
                    </a:cubicBezTo>
                    <a:cubicBezTo>
                      <a:pt x="1772" y="962"/>
                      <a:pt x="1774" y="956"/>
                      <a:pt x="1778" y="955"/>
                    </a:cubicBezTo>
                    <a:cubicBezTo>
                      <a:pt x="1780" y="955"/>
                      <a:pt x="1782" y="955"/>
                      <a:pt x="1783" y="955"/>
                    </a:cubicBezTo>
                    <a:cubicBezTo>
                      <a:pt x="1787" y="954"/>
                      <a:pt x="1790" y="953"/>
                      <a:pt x="1791" y="949"/>
                    </a:cubicBezTo>
                    <a:cubicBezTo>
                      <a:pt x="1792" y="943"/>
                      <a:pt x="1793" y="936"/>
                      <a:pt x="1801" y="933"/>
                    </a:cubicBezTo>
                    <a:cubicBezTo>
                      <a:pt x="1802" y="932"/>
                      <a:pt x="1803" y="929"/>
                      <a:pt x="1804" y="928"/>
                    </a:cubicBezTo>
                    <a:cubicBezTo>
                      <a:pt x="1806" y="925"/>
                      <a:pt x="1807" y="922"/>
                      <a:pt x="1809" y="919"/>
                    </a:cubicBezTo>
                    <a:cubicBezTo>
                      <a:pt x="1810" y="918"/>
                      <a:pt x="1812" y="917"/>
                      <a:pt x="1813" y="916"/>
                    </a:cubicBezTo>
                    <a:cubicBezTo>
                      <a:pt x="1817" y="915"/>
                      <a:pt x="1820" y="918"/>
                      <a:pt x="1823" y="921"/>
                    </a:cubicBezTo>
                    <a:cubicBezTo>
                      <a:pt x="1825" y="923"/>
                      <a:pt x="1825" y="926"/>
                      <a:pt x="1823" y="928"/>
                    </a:cubicBezTo>
                    <a:cubicBezTo>
                      <a:pt x="1823" y="929"/>
                      <a:pt x="1822" y="930"/>
                      <a:pt x="1822" y="931"/>
                    </a:cubicBezTo>
                    <a:cubicBezTo>
                      <a:pt x="1820" y="935"/>
                      <a:pt x="1819" y="938"/>
                      <a:pt x="1821" y="942"/>
                    </a:cubicBezTo>
                    <a:cubicBezTo>
                      <a:pt x="1822" y="943"/>
                      <a:pt x="1822" y="945"/>
                      <a:pt x="1822" y="947"/>
                    </a:cubicBezTo>
                    <a:cubicBezTo>
                      <a:pt x="1824" y="949"/>
                      <a:pt x="1822" y="951"/>
                      <a:pt x="1820" y="952"/>
                    </a:cubicBezTo>
                    <a:cubicBezTo>
                      <a:pt x="1820" y="953"/>
                      <a:pt x="1820" y="953"/>
                      <a:pt x="1820" y="954"/>
                    </a:cubicBezTo>
                    <a:cubicBezTo>
                      <a:pt x="1820" y="955"/>
                      <a:pt x="1820" y="956"/>
                      <a:pt x="1821" y="956"/>
                    </a:cubicBezTo>
                    <a:cubicBezTo>
                      <a:pt x="1821" y="957"/>
                      <a:pt x="1823" y="957"/>
                      <a:pt x="1823" y="957"/>
                    </a:cubicBezTo>
                    <a:cubicBezTo>
                      <a:pt x="1827" y="956"/>
                      <a:pt x="1830" y="953"/>
                      <a:pt x="1832" y="950"/>
                    </a:cubicBezTo>
                    <a:cubicBezTo>
                      <a:pt x="1838" y="941"/>
                      <a:pt x="1846" y="938"/>
                      <a:pt x="1856" y="936"/>
                    </a:cubicBezTo>
                    <a:cubicBezTo>
                      <a:pt x="1857" y="936"/>
                      <a:pt x="1859" y="937"/>
                      <a:pt x="1860" y="937"/>
                    </a:cubicBezTo>
                    <a:cubicBezTo>
                      <a:pt x="1862" y="938"/>
                      <a:pt x="1864" y="938"/>
                      <a:pt x="1865" y="939"/>
                    </a:cubicBezTo>
                    <a:cubicBezTo>
                      <a:pt x="1872" y="941"/>
                      <a:pt x="1872" y="941"/>
                      <a:pt x="1872" y="948"/>
                    </a:cubicBezTo>
                    <a:cubicBezTo>
                      <a:pt x="1871" y="953"/>
                      <a:pt x="1871" y="959"/>
                      <a:pt x="1871" y="964"/>
                    </a:cubicBezTo>
                    <a:cubicBezTo>
                      <a:pt x="1871" y="967"/>
                      <a:pt x="1873" y="969"/>
                      <a:pt x="1875" y="971"/>
                    </a:cubicBezTo>
                    <a:cubicBezTo>
                      <a:pt x="1876" y="973"/>
                      <a:pt x="1878" y="974"/>
                      <a:pt x="1880" y="974"/>
                    </a:cubicBezTo>
                    <a:cubicBezTo>
                      <a:pt x="1882" y="973"/>
                      <a:pt x="1884" y="973"/>
                      <a:pt x="1885" y="972"/>
                    </a:cubicBezTo>
                    <a:cubicBezTo>
                      <a:pt x="1888" y="972"/>
                      <a:pt x="1891" y="972"/>
                      <a:pt x="1893" y="974"/>
                    </a:cubicBezTo>
                    <a:cubicBezTo>
                      <a:pt x="1895" y="976"/>
                      <a:pt x="1897" y="978"/>
                      <a:pt x="1899" y="980"/>
                    </a:cubicBezTo>
                    <a:cubicBezTo>
                      <a:pt x="1900" y="982"/>
                      <a:pt x="1900" y="984"/>
                      <a:pt x="1897" y="987"/>
                    </a:cubicBezTo>
                    <a:cubicBezTo>
                      <a:pt x="1895" y="990"/>
                      <a:pt x="1895" y="991"/>
                      <a:pt x="1897" y="993"/>
                    </a:cubicBezTo>
                    <a:cubicBezTo>
                      <a:pt x="1903" y="999"/>
                      <a:pt x="1904" y="1006"/>
                      <a:pt x="1904" y="1014"/>
                    </a:cubicBezTo>
                    <a:cubicBezTo>
                      <a:pt x="1903" y="1016"/>
                      <a:pt x="1903" y="1018"/>
                      <a:pt x="1903" y="1020"/>
                    </a:cubicBezTo>
                    <a:cubicBezTo>
                      <a:pt x="1903" y="1025"/>
                      <a:pt x="1906" y="1028"/>
                      <a:pt x="1908" y="1032"/>
                    </a:cubicBezTo>
                    <a:cubicBezTo>
                      <a:pt x="1908" y="1032"/>
                      <a:pt x="1909" y="1033"/>
                      <a:pt x="1909" y="1033"/>
                    </a:cubicBezTo>
                    <a:cubicBezTo>
                      <a:pt x="1912" y="1032"/>
                      <a:pt x="1914" y="1030"/>
                      <a:pt x="1916" y="1029"/>
                    </a:cubicBezTo>
                    <a:cubicBezTo>
                      <a:pt x="1919" y="1026"/>
                      <a:pt x="1923" y="1024"/>
                      <a:pt x="1927" y="1025"/>
                    </a:cubicBezTo>
                    <a:cubicBezTo>
                      <a:pt x="1929" y="1025"/>
                      <a:pt x="1930" y="1024"/>
                      <a:pt x="1932" y="1025"/>
                    </a:cubicBezTo>
                    <a:cubicBezTo>
                      <a:pt x="1936" y="1025"/>
                      <a:pt x="1938" y="1023"/>
                      <a:pt x="1940" y="1020"/>
                    </a:cubicBezTo>
                    <a:cubicBezTo>
                      <a:pt x="1944" y="1015"/>
                      <a:pt x="1946" y="1009"/>
                      <a:pt x="1943" y="1002"/>
                    </a:cubicBezTo>
                    <a:cubicBezTo>
                      <a:pt x="1942" y="999"/>
                      <a:pt x="1942" y="995"/>
                      <a:pt x="1941" y="992"/>
                    </a:cubicBezTo>
                    <a:cubicBezTo>
                      <a:pt x="1937" y="979"/>
                      <a:pt x="1937" y="979"/>
                      <a:pt x="1928" y="969"/>
                    </a:cubicBezTo>
                    <a:cubicBezTo>
                      <a:pt x="1925" y="966"/>
                      <a:pt x="1922" y="962"/>
                      <a:pt x="1919" y="957"/>
                    </a:cubicBezTo>
                    <a:cubicBezTo>
                      <a:pt x="1917" y="953"/>
                      <a:pt x="1914" y="950"/>
                      <a:pt x="1911" y="948"/>
                    </a:cubicBezTo>
                    <a:cubicBezTo>
                      <a:pt x="1908" y="946"/>
                      <a:pt x="1905" y="944"/>
                      <a:pt x="1902" y="942"/>
                    </a:cubicBezTo>
                    <a:cubicBezTo>
                      <a:pt x="1900" y="940"/>
                      <a:pt x="1899" y="935"/>
                      <a:pt x="1901" y="932"/>
                    </a:cubicBezTo>
                    <a:cubicBezTo>
                      <a:pt x="1902" y="930"/>
                      <a:pt x="1903" y="928"/>
                      <a:pt x="1905" y="927"/>
                    </a:cubicBezTo>
                    <a:cubicBezTo>
                      <a:pt x="1908" y="925"/>
                      <a:pt x="1910" y="921"/>
                      <a:pt x="1913" y="919"/>
                    </a:cubicBezTo>
                    <a:cubicBezTo>
                      <a:pt x="1919" y="912"/>
                      <a:pt x="1922" y="904"/>
                      <a:pt x="1919" y="895"/>
                    </a:cubicBezTo>
                    <a:cubicBezTo>
                      <a:pt x="1916" y="888"/>
                      <a:pt x="1919" y="882"/>
                      <a:pt x="1924" y="877"/>
                    </a:cubicBezTo>
                    <a:cubicBezTo>
                      <a:pt x="1926" y="875"/>
                      <a:pt x="1927" y="874"/>
                      <a:pt x="1929" y="872"/>
                    </a:cubicBezTo>
                    <a:cubicBezTo>
                      <a:pt x="1930" y="871"/>
                      <a:pt x="1932" y="869"/>
                      <a:pt x="1933" y="867"/>
                    </a:cubicBezTo>
                    <a:cubicBezTo>
                      <a:pt x="1935" y="865"/>
                      <a:pt x="1935" y="861"/>
                      <a:pt x="1939" y="859"/>
                    </a:cubicBezTo>
                    <a:cubicBezTo>
                      <a:pt x="1943" y="858"/>
                      <a:pt x="1945" y="863"/>
                      <a:pt x="1949" y="864"/>
                    </a:cubicBezTo>
                    <a:cubicBezTo>
                      <a:pt x="1952" y="866"/>
                      <a:pt x="1956" y="866"/>
                      <a:pt x="1960" y="864"/>
                    </a:cubicBezTo>
                    <a:cubicBezTo>
                      <a:pt x="1963" y="863"/>
                      <a:pt x="1966" y="860"/>
                      <a:pt x="1969" y="857"/>
                    </a:cubicBezTo>
                    <a:cubicBezTo>
                      <a:pt x="1973" y="852"/>
                      <a:pt x="1976" y="846"/>
                      <a:pt x="1979" y="840"/>
                    </a:cubicBezTo>
                    <a:cubicBezTo>
                      <a:pt x="1982" y="830"/>
                      <a:pt x="1988" y="821"/>
                      <a:pt x="1990" y="811"/>
                    </a:cubicBezTo>
                    <a:cubicBezTo>
                      <a:pt x="1990" y="809"/>
                      <a:pt x="1991" y="807"/>
                      <a:pt x="1992" y="805"/>
                    </a:cubicBezTo>
                    <a:cubicBezTo>
                      <a:pt x="1999" y="796"/>
                      <a:pt x="2000" y="786"/>
                      <a:pt x="2001" y="775"/>
                    </a:cubicBezTo>
                    <a:cubicBezTo>
                      <a:pt x="2002" y="767"/>
                      <a:pt x="2005" y="758"/>
                      <a:pt x="2005" y="749"/>
                    </a:cubicBezTo>
                    <a:cubicBezTo>
                      <a:pt x="2005" y="748"/>
                      <a:pt x="2006" y="746"/>
                      <a:pt x="2006" y="745"/>
                    </a:cubicBezTo>
                    <a:cubicBezTo>
                      <a:pt x="2010" y="739"/>
                      <a:pt x="2009" y="733"/>
                      <a:pt x="2008" y="727"/>
                    </a:cubicBezTo>
                    <a:cubicBezTo>
                      <a:pt x="2007" y="716"/>
                      <a:pt x="2004" y="706"/>
                      <a:pt x="1999" y="696"/>
                    </a:cubicBezTo>
                    <a:cubicBezTo>
                      <a:pt x="1996" y="692"/>
                      <a:pt x="1995" y="688"/>
                      <a:pt x="1995" y="684"/>
                    </a:cubicBezTo>
                    <a:cubicBezTo>
                      <a:pt x="1995" y="674"/>
                      <a:pt x="1994" y="665"/>
                      <a:pt x="1994" y="655"/>
                    </a:cubicBezTo>
                    <a:cubicBezTo>
                      <a:pt x="1994" y="655"/>
                      <a:pt x="1995" y="654"/>
                      <a:pt x="1995" y="653"/>
                    </a:cubicBezTo>
                    <a:cubicBezTo>
                      <a:pt x="1996" y="653"/>
                      <a:pt x="1996" y="653"/>
                      <a:pt x="1997" y="654"/>
                    </a:cubicBezTo>
                    <a:cubicBezTo>
                      <a:pt x="2000" y="659"/>
                      <a:pt x="2004" y="663"/>
                      <a:pt x="2008" y="668"/>
                    </a:cubicBezTo>
                    <a:cubicBezTo>
                      <a:pt x="2012" y="672"/>
                      <a:pt x="2012" y="679"/>
                      <a:pt x="2014" y="684"/>
                    </a:cubicBezTo>
                    <a:cubicBezTo>
                      <a:pt x="2016" y="687"/>
                      <a:pt x="2017" y="689"/>
                      <a:pt x="2018" y="692"/>
                    </a:cubicBezTo>
                    <a:cubicBezTo>
                      <a:pt x="2021" y="698"/>
                      <a:pt x="2024" y="704"/>
                      <a:pt x="2024" y="711"/>
                    </a:cubicBezTo>
                    <a:cubicBezTo>
                      <a:pt x="2024" y="712"/>
                      <a:pt x="2024" y="713"/>
                      <a:pt x="2024" y="714"/>
                    </a:cubicBezTo>
                    <a:cubicBezTo>
                      <a:pt x="2026" y="721"/>
                      <a:pt x="2027" y="729"/>
                      <a:pt x="2032" y="735"/>
                    </a:cubicBezTo>
                    <a:cubicBezTo>
                      <a:pt x="2035" y="738"/>
                      <a:pt x="2036" y="742"/>
                      <a:pt x="2036" y="746"/>
                    </a:cubicBezTo>
                    <a:cubicBezTo>
                      <a:pt x="2036" y="752"/>
                      <a:pt x="2038" y="757"/>
                      <a:pt x="2041" y="762"/>
                    </a:cubicBezTo>
                    <a:cubicBezTo>
                      <a:pt x="2043" y="765"/>
                      <a:pt x="2043" y="769"/>
                      <a:pt x="2043" y="773"/>
                    </a:cubicBezTo>
                    <a:cubicBezTo>
                      <a:pt x="2043" y="774"/>
                      <a:pt x="2043" y="776"/>
                      <a:pt x="2043" y="778"/>
                    </a:cubicBezTo>
                    <a:cubicBezTo>
                      <a:pt x="2044" y="782"/>
                      <a:pt x="2046" y="785"/>
                      <a:pt x="2050" y="786"/>
                    </a:cubicBezTo>
                    <a:cubicBezTo>
                      <a:pt x="2051" y="787"/>
                      <a:pt x="2053" y="786"/>
                      <a:pt x="2053" y="785"/>
                    </a:cubicBezTo>
                    <a:cubicBezTo>
                      <a:pt x="2053" y="783"/>
                      <a:pt x="2053" y="781"/>
                      <a:pt x="2053" y="779"/>
                    </a:cubicBezTo>
                    <a:cubicBezTo>
                      <a:pt x="2053" y="776"/>
                      <a:pt x="2054" y="775"/>
                      <a:pt x="2058" y="775"/>
                    </a:cubicBezTo>
                    <a:cubicBezTo>
                      <a:pt x="2062" y="775"/>
                      <a:pt x="2064" y="778"/>
                      <a:pt x="2067" y="779"/>
                    </a:cubicBezTo>
                    <a:cubicBezTo>
                      <a:pt x="2067" y="780"/>
                      <a:pt x="2068" y="780"/>
                      <a:pt x="2068" y="780"/>
                    </a:cubicBezTo>
                    <a:cubicBezTo>
                      <a:pt x="2069" y="779"/>
                      <a:pt x="2070" y="778"/>
                      <a:pt x="2069" y="777"/>
                    </a:cubicBezTo>
                    <a:cubicBezTo>
                      <a:pt x="2069" y="773"/>
                      <a:pt x="2067" y="769"/>
                      <a:pt x="2064" y="767"/>
                    </a:cubicBezTo>
                    <a:cubicBezTo>
                      <a:pt x="2057" y="764"/>
                      <a:pt x="2055" y="756"/>
                      <a:pt x="2049" y="752"/>
                    </a:cubicBezTo>
                    <a:cubicBezTo>
                      <a:pt x="2048" y="748"/>
                      <a:pt x="2046" y="744"/>
                      <a:pt x="2045" y="740"/>
                    </a:cubicBezTo>
                    <a:cubicBezTo>
                      <a:pt x="2043" y="734"/>
                      <a:pt x="2043" y="729"/>
                      <a:pt x="2042" y="723"/>
                    </a:cubicBezTo>
                    <a:cubicBezTo>
                      <a:pt x="2042" y="722"/>
                      <a:pt x="2042" y="720"/>
                      <a:pt x="2042" y="718"/>
                    </a:cubicBezTo>
                    <a:cubicBezTo>
                      <a:pt x="2042" y="716"/>
                      <a:pt x="2044" y="714"/>
                      <a:pt x="2046" y="714"/>
                    </a:cubicBezTo>
                    <a:cubicBezTo>
                      <a:pt x="2048" y="713"/>
                      <a:pt x="2051" y="713"/>
                      <a:pt x="2054" y="713"/>
                    </a:cubicBezTo>
                    <a:cubicBezTo>
                      <a:pt x="2054" y="710"/>
                      <a:pt x="2053" y="708"/>
                      <a:pt x="2052" y="705"/>
                    </a:cubicBezTo>
                    <a:cubicBezTo>
                      <a:pt x="2042" y="688"/>
                      <a:pt x="2033" y="670"/>
                      <a:pt x="2021" y="655"/>
                    </a:cubicBezTo>
                    <a:cubicBezTo>
                      <a:pt x="2017" y="650"/>
                      <a:pt x="2014" y="645"/>
                      <a:pt x="2014" y="639"/>
                    </a:cubicBezTo>
                    <a:cubicBezTo>
                      <a:pt x="2014" y="636"/>
                      <a:pt x="2014" y="633"/>
                      <a:pt x="2012" y="631"/>
                    </a:cubicBezTo>
                    <a:cubicBezTo>
                      <a:pt x="2008" y="623"/>
                      <a:pt x="2006" y="614"/>
                      <a:pt x="1999" y="609"/>
                    </a:cubicBezTo>
                    <a:cubicBezTo>
                      <a:pt x="1996" y="606"/>
                      <a:pt x="1995" y="603"/>
                      <a:pt x="1994" y="600"/>
                    </a:cubicBezTo>
                    <a:cubicBezTo>
                      <a:pt x="1992" y="597"/>
                      <a:pt x="1989" y="595"/>
                      <a:pt x="1986" y="595"/>
                    </a:cubicBezTo>
                    <a:cubicBezTo>
                      <a:pt x="1985" y="595"/>
                      <a:pt x="1984" y="596"/>
                      <a:pt x="1983" y="597"/>
                    </a:cubicBezTo>
                    <a:cubicBezTo>
                      <a:pt x="1983" y="597"/>
                      <a:pt x="1983" y="598"/>
                      <a:pt x="1983" y="598"/>
                    </a:cubicBezTo>
                    <a:cubicBezTo>
                      <a:pt x="1983" y="599"/>
                      <a:pt x="1984" y="600"/>
                      <a:pt x="1985" y="601"/>
                    </a:cubicBezTo>
                    <a:cubicBezTo>
                      <a:pt x="1990" y="608"/>
                      <a:pt x="1990" y="608"/>
                      <a:pt x="1985" y="616"/>
                    </a:cubicBezTo>
                    <a:cubicBezTo>
                      <a:pt x="1985" y="617"/>
                      <a:pt x="1984" y="618"/>
                      <a:pt x="1984" y="619"/>
                    </a:cubicBezTo>
                    <a:cubicBezTo>
                      <a:pt x="1985" y="621"/>
                      <a:pt x="1986" y="623"/>
                      <a:pt x="1987" y="625"/>
                    </a:cubicBezTo>
                    <a:cubicBezTo>
                      <a:pt x="1990" y="630"/>
                      <a:pt x="1991" y="636"/>
                      <a:pt x="1993" y="642"/>
                    </a:cubicBezTo>
                    <a:cubicBezTo>
                      <a:pt x="1993" y="643"/>
                      <a:pt x="1992" y="644"/>
                      <a:pt x="1991" y="645"/>
                    </a:cubicBezTo>
                    <a:cubicBezTo>
                      <a:pt x="1991" y="646"/>
                      <a:pt x="1988" y="645"/>
                      <a:pt x="1988" y="643"/>
                    </a:cubicBezTo>
                    <a:cubicBezTo>
                      <a:pt x="1987" y="639"/>
                      <a:pt x="1987" y="636"/>
                      <a:pt x="1984" y="634"/>
                    </a:cubicBezTo>
                    <a:cubicBezTo>
                      <a:pt x="1983" y="632"/>
                      <a:pt x="1982" y="630"/>
                      <a:pt x="1982" y="628"/>
                    </a:cubicBezTo>
                    <a:cubicBezTo>
                      <a:pt x="1982" y="623"/>
                      <a:pt x="1980" y="619"/>
                      <a:pt x="1976" y="617"/>
                    </a:cubicBezTo>
                    <a:cubicBezTo>
                      <a:pt x="1969" y="613"/>
                      <a:pt x="1962" y="609"/>
                      <a:pt x="1956" y="605"/>
                    </a:cubicBezTo>
                    <a:cubicBezTo>
                      <a:pt x="1955" y="604"/>
                      <a:pt x="1953" y="603"/>
                      <a:pt x="1951" y="603"/>
                    </a:cubicBezTo>
                    <a:cubicBezTo>
                      <a:pt x="1949" y="603"/>
                      <a:pt x="1946" y="604"/>
                      <a:pt x="1943" y="604"/>
                    </a:cubicBezTo>
                    <a:cubicBezTo>
                      <a:pt x="1940" y="604"/>
                      <a:pt x="1938" y="605"/>
                      <a:pt x="1938" y="609"/>
                    </a:cubicBezTo>
                    <a:cubicBezTo>
                      <a:pt x="1937" y="612"/>
                      <a:pt x="1936" y="616"/>
                      <a:pt x="1932" y="619"/>
                    </a:cubicBezTo>
                    <a:cubicBezTo>
                      <a:pt x="1932" y="619"/>
                      <a:pt x="1931" y="619"/>
                      <a:pt x="1931" y="618"/>
                    </a:cubicBezTo>
                    <a:cubicBezTo>
                      <a:pt x="1929" y="614"/>
                      <a:pt x="1927" y="610"/>
                      <a:pt x="1924" y="605"/>
                    </a:cubicBezTo>
                    <a:cubicBezTo>
                      <a:pt x="1924" y="605"/>
                      <a:pt x="1923" y="604"/>
                      <a:pt x="1923" y="604"/>
                    </a:cubicBezTo>
                    <a:cubicBezTo>
                      <a:pt x="1922" y="605"/>
                      <a:pt x="1922" y="605"/>
                      <a:pt x="1921" y="606"/>
                    </a:cubicBezTo>
                    <a:cubicBezTo>
                      <a:pt x="1919" y="608"/>
                      <a:pt x="1919" y="610"/>
                      <a:pt x="1920" y="612"/>
                    </a:cubicBezTo>
                    <a:cubicBezTo>
                      <a:pt x="1920" y="613"/>
                      <a:pt x="1919" y="614"/>
                      <a:pt x="1919" y="615"/>
                    </a:cubicBezTo>
                    <a:cubicBezTo>
                      <a:pt x="1918" y="616"/>
                      <a:pt x="1917" y="615"/>
                      <a:pt x="1916" y="614"/>
                    </a:cubicBezTo>
                    <a:cubicBezTo>
                      <a:pt x="1915" y="610"/>
                      <a:pt x="1913" y="606"/>
                      <a:pt x="1911" y="601"/>
                    </a:cubicBezTo>
                    <a:cubicBezTo>
                      <a:pt x="1910" y="598"/>
                      <a:pt x="1908" y="597"/>
                      <a:pt x="1904" y="598"/>
                    </a:cubicBezTo>
                    <a:cubicBezTo>
                      <a:pt x="1902" y="599"/>
                      <a:pt x="1901" y="599"/>
                      <a:pt x="1899" y="600"/>
                    </a:cubicBezTo>
                    <a:cubicBezTo>
                      <a:pt x="1897" y="600"/>
                      <a:pt x="1896" y="600"/>
                      <a:pt x="1894" y="600"/>
                    </a:cubicBezTo>
                    <a:cubicBezTo>
                      <a:pt x="1891" y="599"/>
                      <a:pt x="1889" y="596"/>
                      <a:pt x="1890" y="594"/>
                    </a:cubicBezTo>
                    <a:cubicBezTo>
                      <a:pt x="1890" y="592"/>
                      <a:pt x="1891" y="591"/>
                      <a:pt x="1892" y="589"/>
                    </a:cubicBezTo>
                    <a:cubicBezTo>
                      <a:pt x="1894" y="584"/>
                      <a:pt x="1897" y="580"/>
                      <a:pt x="1899" y="575"/>
                    </a:cubicBezTo>
                    <a:cubicBezTo>
                      <a:pt x="1902" y="569"/>
                      <a:pt x="1905" y="564"/>
                      <a:pt x="1906" y="558"/>
                    </a:cubicBezTo>
                    <a:cubicBezTo>
                      <a:pt x="1907" y="547"/>
                      <a:pt x="1911" y="537"/>
                      <a:pt x="1915" y="527"/>
                    </a:cubicBezTo>
                    <a:cubicBezTo>
                      <a:pt x="1919" y="520"/>
                      <a:pt x="1921" y="512"/>
                      <a:pt x="1920" y="504"/>
                    </a:cubicBezTo>
                    <a:cubicBezTo>
                      <a:pt x="1919" y="501"/>
                      <a:pt x="1920" y="498"/>
                      <a:pt x="1922" y="495"/>
                    </a:cubicBezTo>
                    <a:cubicBezTo>
                      <a:pt x="1925" y="490"/>
                      <a:pt x="1926" y="486"/>
                      <a:pt x="1924" y="481"/>
                    </a:cubicBezTo>
                    <a:cubicBezTo>
                      <a:pt x="1923" y="479"/>
                      <a:pt x="1924" y="476"/>
                      <a:pt x="1925" y="475"/>
                    </a:cubicBezTo>
                    <a:cubicBezTo>
                      <a:pt x="1928" y="470"/>
                      <a:pt x="1931" y="467"/>
                      <a:pt x="1937" y="466"/>
                    </a:cubicBezTo>
                    <a:cubicBezTo>
                      <a:pt x="1943" y="465"/>
                      <a:pt x="1949" y="462"/>
                      <a:pt x="1955" y="460"/>
                    </a:cubicBezTo>
                    <a:cubicBezTo>
                      <a:pt x="1958" y="459"/>
                      <a:pt x="1961" y="459"/>
                      <a:pt x="1963" y="460"/>
                    </a:cubicBezTo>
                    <a:cubicBezTo>
                      <a:pt x="1966" y="462"/>
                      <a:pt x="1969" y="462"/>
                      <a:pt x="1970" y="459"/>
                    </a:cubicBezTo>
                    <a:cubicBezTo>
                      <a:pt x="1973" y="455"/>
                      <a:pt x="1976" y="453"/>
                      <a:pt x="1980" y="454"/>
                    </a:cubicBezTo>
                    <a:cubicBezTo>
                      <a:pt x="1986" y="455"/>
                      <a:pt x="1992" y="451"/>
                      <a:pt x="1998" y="451"/>
                    </a:cubicBezTo>
                    <a:cubicBezTo>
                      <a:pt x="1999" y="451"/>
                      <a:pt x="2000" y="450"/>
                      <a:pt x="2000" y="449"/>
                    </a:cubicBezTo>
                    <a:cubicBezTo>
                      <a:pt x="2001" y="446"/>
                      <a:pt x="2001" y="444"/>
                      <a:pt x="2002" y="441"/>
                    </a:cubicBezTo>
                    <a:cubicBezTo>
                      <a:pt x="2003" y="438"/>
                      <a:pt x="2006" y="436"/>
                      <a:pt x="2008" y="437"/>
                    </a:cubicBezTo>
                    <a:cubicBezTo>
                      <a:pt x="2016" y="437"/>
                      <a:pt x="2024" y="438"/>
                      <a:pt x="2031" y="439"/>
                    </a:cubicBezTo>
                    <a:cubicBezTo>
                      <a:pt x="2033" y="439"/>
                      <a:pt x="2034" y="440"/>
                      <a:pt x="2035" y="441"/>
                    </a:cubicBezTo>
                    <a:cubicBezTo>
                      <a:pt x="2036" y="442"/>
                      <a:pt x="2036" y="443"/>
                      <a:pt x="2036" y="444"/>
                    </a:cubicBezTo>
                    <a:cubicBezTo>
                      <a:pt x="2036" y="445"/>
                      <a:pt x="2035" y="446"/>
                      <a:pt x="2035" y="447"/>
                    </a:cubicBezTo>
                    <a:cubicBezTo>
                      <a:pt x="2034" y="449"/>
                      <a:pt x="2034" y="451"/>
                      <a:pt x="2036" y="453"/>
                    </a:cubicBezTo>
                    <a:cubicBezTo>
                      <a:pt x="2037" y="454"/>
                      <a:pt x="2040" y="455"/>
                      <a:pt x="2042" y="454"/>
                    </a:cubicBezTo>
                    <a:cubicBezTo>
                      <a:pt x="2047" y="451"/>
                      <a:pt x="2054" y="449"/>
                      <a:pt x="2057" y="443"/>
                    </a:cubicBezTo>
                    <a:cubicBezTo>
                      <a:pt x="2059" y="441"/>
                      <a:pt x="2061" y="441"/>
                      <a:pt x="2063" y="441"/>
                    </a:cubicBezTo>
                    <a:cubicBezTo>
                      <a:pt x="2066" y="442"/>
                      <a:pt x="2068" y="442"/>
                      <a:pt x="2069" y="440"/>
                    </a:cubicBezTo>
                    <a:cubicBezTo>
                      <a:pt x="2071" y="437"/>
                      <a:pt x="2075" y="436"/>
                      <a:pt x="2074" y="432"/>
                    </a:cubicBezTo>
                    <a:cubicBezTo>
                      <a:pt x="2074" y="428"/>
                      <a:pt x="2070" y="428"/>
                      <a:pt x="2067" y="428"/>
                    </a:cubicBezTo>
                    <a:cubicBezTo>
                      <a:pt x="2066" y="427"/>
                      <a:pt x="2065" y="427"/>
                      <a:pt x="2065" y="427"/>
                    </a:cubicBezTo>
                    <a:cubicBezTo>
                      <a:pt x="2063" y="427"/>
                      <a:pt x="2062" y="426"/>
                      <a:pt x="2061" y="424"/>
                    </a:cubicBezTo>
                    <a:cubicBezTo>
                      <a:pt x="2059" y="419"/>
                      <a:pt x="2058" y="413"/>
                      <a:pt x="2061" y="407"/>
                    </a:cubicBezTo>
                    <a:cubicBezTo>
                      <a:pt x="2061" y="406"/>
                      <a:pt x="2061" y="405"/>
                      <a:pt x="2062" y="404"/>
                    </a:cubicBezTo>
                    <a:cubicBezTo>
                      <a:pt x="2064" y="399"/>
                      <a:pt x="2064" y="394"/>
                      <a:pt x="2064" y="389"/>
                    </a:cubicBezTo>
                    <a:cubicBezTo>
                      <a:pt x="2064" y="383"/>
                      <a:pt x="2064" y="376"/>
                      <a:pt x="2064" y="369"/>
                    </a:cubicBezTo>
                    <a:cubicBezTo>
                      <a:pt x="2063" y="365"/>
                      <a:pt x="2066" y="361"/>
                      <a:pt x="2070" y="359"/>
                    </a:cubicBezTo>
                    <a:cubicBezTo>
                      <a:pt x="2074" y="358"/>
                      <a:pt x="2078" y="357"/>
                      <a:pt x="2081" y="355"/>
                    </a:cubicBezTo>
                    <a:cubicBezTo>
                      <a:pt x="2085" y="353"/>
                      <a:pt x="2088" y="352"/>
                      <a:pt x="2092" y="354"/>
                    </a:cubicBezTo>
                    <a:cubicBezTo>
                      <a:pt x="2095" y="354"/>
                      <a:pt x="2096" y="353"/>
                      <a:pt x="2098" y="351"/>
                    </a:cubicBezTo>
                    <a:cubicBezTo>
                      <a:pt x="2100" y="350"/>
                      <a:pt x="2102" y="351"/>
                      <a:pt x="2102" y="353"/>
                    </a:cubicBezTo>
                    <a:cubicBezTo>
                      <a:pt x="2102" y="356"/>
                      <a:pt x="2103" y="360"/>
                      <a:pt x="2103" y="364"/>
                    </a:cubicBezTo>
                    <a:cubicBezTo>
                      <a:pt x="2104" y="368"/>
                      <a:pt x="2106" y="370"/>
                      <a:pt x="2108" y="372"/>
                    </a:cubicBezTo>
                    <a:cubicBezTo>
                      <a:pt x="2112" y="374"/>
                      <a:pt x="2115" y="375"/>
                      <a:pt x="2118" y="378"/>
                    </a:cubicBezTo>
                    <a:cubicBezTo>
                      <a:pt x="2119" y="378"/>
                      <a:pt x="2120" y="377"/>
                      <a:pt x="2121" y="377"/>
                    </a:cubicBezTo>
                    <a:cubicBezTo>
                      <a:pt x="2122" y="375"/>
                      <a:pt x="2123" y="374"/>
                      <a:pt x="2123" y="372"/>
                    </a:cubicBezTo>
                    <a:cubicBezTo>
                      <a:pt x="2125" y="366"/>
                      <a:pt x="2126" y="359"/>
                      <a:pt x="2127" y="353"/>
                    </a:cubicBezTo>
                    <a:cubicBezTo>
                      <a:pt x="2127" y="348"/>
                      <a:pt x="2129" y="346"/>
                      <a:pt x="2134" y="345"/>
                    </a:cubicBezTo>
                    <a:cubicBezTo>
                      <a:pt x="2136" y="344"/>
                      <a:pt x="2136" y="341"/>
                      <a:pt x="2136" y="339"/>
                    </a:cubicBezTo>
                    <a:cubicBezTo>
                      <a:pt x="2136" y="339"/>
                      <a:pt x="2135" y="339"/>
                      <a:pt x="2135" y="339"/>
                    </a:cubicBezTo>
                    <a:cubicBezTo>
                      <a:pt x="2128" y="333"/>
                      <a:pt x="2125" y="325"/>
                      <a:pt x="2124" y="316"/>
                    </a:cubicBezTo>
                    <a:cubicBezTo>
                      <a:pt x="2124" y="315"/>
                      <a:pt x="2124" y="315"/>
                      <a:pt x="2125" y="314"/>
                    </a:cubicBezTo>
                    <a:cubicBezTo>
                      <a:pt x="2127" y="311"/>
                      <a:pt x="2132" y="309"/>
                      <a:pt x="2136" y="311"/>
                    </a:cubicBezTo>
                    <a:cubicBezTo>
                      <a:pt x="2137" y="311"/>
                      <a:pt x="2139" y="314"/>
                      <a:pt x="2138" y="315"/>
                    </a:cubicBezTo>
                    <a:cubicBezTo>
                      <a:pt x="2135" y="320"/>
                      <a:pt x="2136" y="324"/>
                      <a:pt x="2138" y="329"/>
                    </a:cubicBezTo>
                    <a:cubicBezTo>
                      <a:pt x="2142" y="335"/>
                      <a:pt x="2145" y="340"/>
                      <a:pt x="2145" y="347"/>
                    </a:cubicBezTo>
                    <a:cubicBezTo>
                      <a:pt x="2145" y="348"/>
                      <a:pt x="2146" y="349"/>
                      <a:pt x="2146" y="350"/>
                    </a:cubicBezTo>
                    <a:cubicBezTo>
                      <a:pt x="2150" y="355"/>
                      <a:pt x="2148" y="361"/>
                      <a:pt x="2150" y="366"/>
                    </a:cubicBezTo>
                    <a:cubicBezTo>
                      <a:pt x="2149" y="370"/>
                      <a:pt x="2146" y="372"/>
                      <a:pt x="2144" y="375"/>
                    </a:cubicBezTo>
                    <a:cubicBezTo>
                      <a:pt x="2144" y="376"/>
                      <a:pt x="2143" y="376"/>
                      <a:pt x="2143" y="377"/>
                    </a:cubicBezTo>
                    <a:cubicBezTo>
                      <a:pt x="2141" y="379"/>
                      <a:pt x="2140" y="382"/>
                      <a:pt x="2140" y="386"/>
                    </a:cubicBezTo>
                    <a:cubicBezTo>
                      <a:pt x="2140" y="394"/>
                      <a:pt x="2141" y="403"/>
                      <a:pt x="2137" y="411"/>
                    </a:cubicBezTo>
                    <a:cubicBezTo>
                      <a:pt x="2136" y="413"/>
                      <a:pt x="2137" y="416"/>
                      <a:pt x="2137" y="418"/>
                    </a:cubicBezTo>
                    <a:cubicBezTo>
                      <a:pt x="2136" y="426"/>
                      <a:pt x="2136" y="434"/>
                      <a:pt x="2136" y="443"/>
                    </a:cubicBezTo>
                    <a:cubicBezTo>
                      <a:pt x="2137" y="450"/>
                      <a:pt x="2136" y="456"/>
                      <a:pt x="2131" y="461"/>
                    </a:cubicBezTo>
                    <a:cubicBezTo>
                      <a:pt x="2130" y="462"/>
                      <a:pt x="2130" y="464"/>
                      <a:pt x="2129" y="465"/>
                    </a:cubicBezTo>
                    <a:cubicBezTo>
                      <a:pt x="2128" y="467"/>
                      <a:pt x="2126" y="468"/>
                      <a:pt x="2125" y="469"/>
                    </a:cubicBezTo>
                    <a:cubicBezTo>
                      <a:pt x="2121" y="472"/>
                      <a:pt x="2120" y="472"/>
                      <a:pt x="2123" y="476"/>
                    </a:cubicBezTo>
                    <a:cubicBezTo>
                      <a:pt x="2127" y="480"/>
                      <a:pt x="2127" y="485"/>
                      <a:pt x="2126" y="490"/>
                    </a:cubicBezTo>
                    <a:cubicBezTo>
                      <a:pt x="2125" y="492"/>
                      <a:pt x="2124" y="495"/>
                      <a:pt x="2123" y="498"/>
                    </a:cubicBezTo>
                    <a:cubicBezTo>
                      <a:pt x="2122" y="501"/>
                      <a:pt x="2122" y="505"/>
                      <a:pt x="2122" y="509"/>
                    </a:cubicBezTo>
                    <a:cubicBezTo>
                      <a:pt x="2123" y="516"/>
                      <a:pt x="2126" y="522"/>
                      <a:pt x="2128" y="528"/>
                    </a:cubicBezTo>
                    <a:cubicBezTo>
                      <a:pt x="2134" y="549"/>
                      <a:pt x="2146" y="567"/>
                      <a:pt x="2158" y="585"/>
                    </a:cubicBezTo>
                    <a:cubicBezTo>
                      <a:pt x="2161" y="590"/>
                      <a:pt x="2165" y="595"/>
                      <a:pt x="2168" y="600"/>
                    </a:cubicBezTo>
                    <a:cubicBezTo>
                      <a:pt x="2169" y="603"/>
                      <a:pt x="2171" y="607"/>
                      <a:pt x="2174" y="609"/>
                    </a:cubicBezTo>
                    <a:cubicBezTo>
                      <a:pt x="2178" y="613"/>
                      <a:pt x="2180" y="617"/>
                      <a:pt x="2182" y="621"/>
                    </a:cubicBezTo>
                    <a:cubicBezTo>
                      <a:pt x="2184" y="626"/>
                      <a:pt x="2186" y="630"/>
                      <a:pt x="2188" y="635"/>
                    </a:cubicBezTo>
                    <a:cubicBezTo>
                      <a:pt x="2190" y="640"/>
                      <a:pt x="2194" y="642"/>
                      <a:pt x="2198" y="645"/>
                    </a:cubicBezTo>
                    <a:cubicBezTo>
                      <a:pt x="2199" y="645"/>
                      <a:pt x="2200" y="644"/>
                      <a:pt x="2200" y="644"/>
                    </a:cubicBezTo>
                    <a:cubicBezTo>
                      <a:pt x="2203" y="641"/>
                      <a:pt x="2203" y="637"/>
                      <a:pt x="2205" y="634"/>
                    </a:cubicBezTo>
                    <a:cubicBezTo>
                      <a:pt x="2210" y="625"/>
                      <a:pt x="2210" y="616"/>
                      <a:pt x="2207" y="607"/>
                    </a:cubicBezTo>
                    <a:cubicBezTo>
                      <a:pt x="2203" y="597"/>
                      <a:pt x="2202" y="594"/>
                      <a:pt x="2213" y="588"/>
                    </a:cubicBezTo>
                    <a:cubicBezTo>
                      <a:pt x="2214" y="588"/>
                      <a:pt x="2214" y="588"/>
                      <a:pt x="2215" y="588"/>
                    </a:cubicBezTo>
                    <a:cubicBezTo>
                      <a:pt x="2216" y="586"/>
                      <a:pt x="2217" y="585"/>
                      <a:pt x="2215" y="584"/>
                    </a:cubicBezTo>
                    <a:cubicBezTo>
                      <a:pt x="2214" y="581"/>
                      <a:pt x="2212" y="579"/>
                      <a:pt x="2211" y="577"/>
                    </a:cubicBezTo>
                    <a:cubicBezTo>
                      <a:pt x="2210" y="575"/>
                      <a:pt x="2209" y="572"/>
                      <a:pt x="2209" y="570"/>
                    </a:cubicBezTo>
                    <a:cubicBezTo>
                      <a:pt x="2209" y="565"/>
                      <a:pt x="2209" y="561"/>
                      <a:pt x="2210" y="556"/>
                    </a:cubicBezTo>
                    <a:cubicBezTo>
                      <a:pt x="2210" y="552"/>
                      <a:pt x="2212" y="550"/>
                      <a:pt x="2216" y="548"/>
                    </a:cubicBezTo>
                    <a:cubicBezTo>
                      <a:pt x="2218" y="547"/>
                      <a:pt x="2221" y="546"/>
                      <a:pt x="2223" y="545"/>
                    </a:cubicBezTo>
                    <a:cubicBezTo>
                      <a:pt x="2225" y="544"/>
                      <a:pt x="2226" y="539"/>
                      <a:pt x="2225" y="538"/>
                    </a:cubicBezTo>
                    <a:cubicBezTo>
                      <a:pt x="2222" y="534"/>
                      <a:pt x="2220" y="531"/>
                      <a:pt x="2217" y="529"/>
                    </a:cubicBezTo>
                    <a:cubicBezTo>
                      <a:pt x="2210" y="521"/>
                      <a:pt x="2208" y="513"/>
                      <a:pt x="2209" y="503"/>
                    </a:cubicBezTo>
                    <a:cubicBezTo>
                      <a:pt x="2210" y="501"/>
                      <a:pt x="2211" y="500"/>
                      <a:pt x="2213" y="500"/>
                    </a:cubicBezTo>
                    <a:cubicBezTo>
                      <a:pt x="2214" y="500"/>
                      <a:pt x="2215" y="501"/>
                      <a:pt x="2216" y="501"/>
                    </a:cubicBezTo>
                    <a:cubicBezTo>
                      <a:pt x="2219" y="501"/>
                      <a:pt x="2222" y="497"/>
                      <a:pt x="2221" y="494"/>
                    </a:cubicBezTo>
                    <a:cubicBezTo>
                      <a:pt x="2219" y="490"/>
                      <a:pt x="2216" y="487"/>
                      <a:pt x="2214" y="483"/>
                    </a:cubicBezTo>
                    <a:cubicBezTo>
                      <a:pt x="2213" y="479"/>
                      <a:pt x="2210" y="478"/>
                      <a:pt x="2206" y="479"/>
                    </a:cubicBezTo>
                    <a:cubicBezTo>
                      <a:pt x="2206" y="479"/>
                      <a:pt x="2204" y="478"/>
                      <a:pt x="2204" y="477"/>
                    </a:cubicBezTo>
                    <a:cubicBezTo>
                      <a:pt x="2202" y="473"/>
                      <a:pt x="2199" y="468"/>
                      <a:pt x="2202" y="463"/>
                    </a:cubicBezTo>
                    <a:cubicBezTo>
                      <a:pt x="2202" y="462"/>
                      <a:pt x="2202" y="460"/>
                      <a:pt x="2202" y="458"/>
                    </a:cubicBezTo>
                    <a:cubicBezTo>
                      <a:pt x="2202" y="457"/>
                      <a:pt x="2201" y="455"/>
                      <a:pt x="2200" y="454"/>
                    </a:cubicBezTo>
                    <a:cubicBezTo>
                      <a:pt x="2198" y="451"/>
                      <a:pt x="2194" y="450"/>
                      <a:pt x="2191" y="450"/>
                    </a:cubicBezTo>
                    <a:cubicBezTo>
                      <a:pt x="2190" y="450"/>
                      <a:pt x="2189" y="450"/>
                      <a:pt x="2188" y="451"/>
                    </a:cubicBezTo>
                    <a:cubicBezTo>
                      <a:pt x="2187" y="452"/>
                      <a:pt x="2187" y="453"/>
                      <a:pt x="2186" y="455"/>
                    </a:cubicBezTo>
                    <a:cubicBezTo>
                      <a:pt x="2186" y="455"/>
                      <a:pt x="2186" y="455"/>
                      <a:pt x="2186" y="455"/>
                    </a:cubicBezTo>
                    <a:cubicBezTo>
                      <a:pt x="2186" y="455"/>
                      <a:pt x="2186" y="455"/>
                      <a:pt x="2186" y="455"/>
                    </a:cubicBezTo>
                    <a:cubicBezTo>
                      <a:pt x="2187" y="455"/>
                      <a:pt x="2187" y="455"/>
                      <a:pt x="2187" y="455"/>
                    </a:cubicBezTo>
                    <a:cubicBezTo>
                      <a:pt x="2187" y="456"/>
                      <a:pt x="2187" y="456"/>
                      <a:pt x="2186" y="455"/>
                    </a:cubicBezTo>
                    <a:cubicBezTo>
                      <a:pt x="2186" y="455"/>
                      <a:pt x="2186" y="455"/>
                      <a:pt x="2186" y="455"/>
                    </a:cubicBezTo>
                    <a:cubicBezTo>
                      <a:pt x="2186" y="455"/>
                      <a:pt x="2186" y="455"/>
                      <a:pt x="2186" y="455"/>
                    </a:cubicBezTo>
                    <a:cubicBezTo>
                      <a:pt x="2183" y="453"/>
                      <a:pt x="2181" y="451"/>
                      <a:pt x="2180" y="448"/>
                    </a:cubicBezTo>
                    <a:cubicBezTo>
                      <a:pt x="2177" y="442"/>
                      <a:pt x="2177" y="436"/>
                      <a:pt x="2177" y="430"/>
                    </a:cubicBezTo>
                    <a:cubicBezTo>
                      <a:pt x="2177" y="420"/>
                      <a:pt x="2177" y="411"/>
                      <a:pt x="2171" y="403"/>
                    </a:cubicBezTo>
                    <a:cubicBezTo>
                      <a:pt x="2171" y="402"/>
                      <a:pt x="2171" y="401"/>
                      <a:pt x="2170" y="400"/>
                    </a:cubicBezTo>
                    <a:cubicBezTo>
                      <a:pt x="2169" y="394"/>
                      <a:pt x="2172" y="389"/>
                      <a:pt x="2178" y="387"/>
                    </a:cubicBezTo>
                    <a:cubicBezTo>
                      <a:pt x="2179" y="387"/>
                      <a:pt x="2180" y="388"/>
                      <a:pt x="2181" y="388"/>
                    </a:cubicBezTo>
                    <a:cubicBezTo>
                      <a:pt x="2184" y="387"/>
                      <a:pt x="2185" y="387"/>
                      <a:pt x="2186" y="384"/>
                    </a:cubicBezTo>
                    <a:cubicBezTo>
                      <a:pt x="2186" y="381"/>
                      <a:pt x="2186" y="379"/>
                      <a:pt x="2188" y="376"/>
                    </a:cubicBezTo>
                    <a:cubicBezTo>
                      <a:pt x="2189" y="375"/>
                      <a:pt x="2192" y="375"/>
                      <a:pt x="2192" y="376"/>
                    </a:cubicBezTo>
                    <a:cubicBezTo>
                      <a:pt x="2194" y="379"/>
                      <a:pt x="2195" y="381"/>
                      <a:pt x="2196" y="383"/>
                    </a:cubicBezTo>
                    <a:cubicBezTo>
                      <a:pt x="2197" y="384"/>
                      <a:pt x="2198" y="384"/>
                      <a:pt x="2199" y="384"/>
                    </a:cubicBezTo>
                    <a:cubicBezTo>
                      <a:pt x="2200" y="384"/>
                      <a:pt x="2201" y="383"/>
                      <a:pt x="2202" y="382"/>
                    </a:cubicBezTo>
                    <a:cubicBezTo>
                      <a:pt x="2202" y="379"/>
                      <a:pt x="2203" y="377"/>
                      <a:pt x="2203" y="374"/>
                    </a:cubicBezTo>
                    <a:cubicBezTo>
                      <a:pt x="2204" y="370"/>
                      <a:pt x="2206" y="367"/>
                      <a:pt x="2209" y="364"/>
                    </a:cubicBezTo>
                    <a:cubicBezTo>
                      <a:pt x="2212" y="360"/>
                      <a:pt x="2217" y="359"/>
                      <a:pt x="2222" y="358"/>
                    </a:cubicBezTo>
                    <a:cubicBezTo>
                      <a:pt x="2225" y="357"/>
                      <a:pt x="2228" y="359"/>
                      <a:pt x="2231" y="361"/>
                    </a:cubicBezTo>
                    <a:cubicBezTo>
                      <a:pt x="2234" y="363"/>
                      <a:pt x="2236" y="365"/>
                      <a:pt x="2239" y="367"/>
                    </a:cubicBezTo>
                    <a:cubicBezTo>
                      <a:pt x="2240" y="368"/>
                      <a:pt x="2241" y="368"/>
                      <a:pt x="2242" y="369"/>
                    </a:cubicBezTo>
                    <a:cubicBezTo>
                      <a:pt x="2243" y="369"/>
                      <a:pt x="2245" y="369"/>
                      <a:pt x="2246" y="370"/>
                    </a:cubicBezTo>
                    <a:cubicBezTo>
                      <a:pt x="2248" y="370"/>
                      <a:pt x="2250" y="368"/>
                      <a:pt x="2250" y="366"/>
                    </a:cubicBezTo>
                    <a:cubicBezTo>
                      <a:pt x="2249" y="363"/>
                      <a:pt x="2247" y="359"/>
                      <a:pt x="2247" y="355"/>
                    </a:cubicBezTo>
                    <a:cubicBezTo>
                      <a:pt x="2248" y="352"/>
                      <a:pt x="2249" y="348"/>
                      <a:pt x="2250" y="344"/>
                    </a:cubicBezTo>
                    <a:cubicBezTo>
                      <a:pt x="2251" y="339"/>
                      <a:pt x="2252" y="333"/>
                      <a:pt x="2253" y="328"/>
                    </a:cubicBezTo>
                    <a:cubicBezTo>
                      <a:pt x="2253" y="320"/>
                      <a:pt x="2256" y="312"/>
                      <a:pt x="2260" y="305"/>
                    </a:cubicBezTo>
                    <a:cubicBezTo>
                      <a:pt x="2263" y="300"/>
                      <a:pt x="2265" y="296"/>
                      <a:pt x="2267" y="291"/>
                    </a:cubicBezTo>
                    <a:cubicBezTo>
                      <a:pt x="2270" y="284"/>
                      <a:pt x="2274" y="278"/>
                      <a:pt x="2280" y="273"/>
                    </a:cubicBezTo>
                    <a:cubicBezTo>
                      <a:pt x="2282" y="271"/>
                      <a:pt x="2285" y="270"/>
                      <a:pt x="2287" y="270"/>
                    </a:cubicBezTo>
                    <a:cubicBezTo>
                      <a:pt x="2291" y="270"/>
                      <a:pt x="2295" y="270"/>
                      <a:pt x="2299" y="270"/>
                    </a:cubicBezTo>
                    <a:cubicBezTo>
                      <a:pt x="2300" y="270"/>
                      <a:pt x="2302" y="270"/>
                      <a:pt x="2304" y="270"/>
                    </a:cubicBezTo>
                    <a:cubicBezTo>
                      <a:pt x="2305" y="269"/>
                      <a:pt x="2306" y="268"/>
                      <a:pt x="2306" y="267"/>
                    </a:cubicBezTo>
                    <a:cubicBezTo>
                      <a:pt x="2306" y="260"/>
                      <a:pt x="2306" y="253"/>
                      <a:pt x="2300" y="248"/>
                    </a:cubicBezTo>
                    <a:cubicBezTo>
                      <a:pt x="2298" y="247"/>
                      <a:pt x="2297" y="244"/>
                      <a:pt x="2296" y="242"/>
                    </a:cubicBezTo>
                    <a:cubicBezTo>
                      <a:pt x="2295" y="241"/>
                      <a:pt x="2294" y="239"/>
                      <a:pt x="2293" y="239"/>
                    </a:cubicBezTo>
                    <a:cubicBezTo>
                      <a:pt x="2287" y="237"/>
                      <a:pt x="2282" y="231"/>
                      <a:pt x="2276" y="230"/>
                    </a:cubicBezTo>
                    <a:cubicBezTo>
                      <a:pt x="2276" y="230"/>
                      <a:pt x="2276" y="230"/>
                      <a:pt x="2276" y="230"/>
                    </a:cubicBezTo>
                    <a:cubicBezTo>
                      <a:pt x="2274" y="231"/>
                      <a:pt x="2274" y="231"/>
                      <a:pt x="2274" y="231"/>
                    </a:cubicBezTo>
                    <a:cubicBezTo>
                      <a:pt x="2275" y="230"/>
                      <a:pt x="2275" y="230"/>
                      <a:pt x="2275" y="230"/>
                    </a:cubicBezTo>
                    <a:cubicBezTo>
                      <a:pt x="2276" y="230"/>
                      <a:pt x="2276" y="230"/>
                      <a:pt x="2276" y="230"/>
                    </a:cubicBezTo>
                    <a:cubicBezTo>
                      <a:pt x="2275" y="228"/>
                      <a:pt x="2275" y="226"/>
                      <a:pt x="2274" y="224"/>
                    </a:cubicBezTo>
                    <a:cubicBezTo>
                      <a:pt x="2273" y="220"/>
                      <a:pt x="2270" y="217"/>
                      <a:pt x="2266" y="218"/>
                    </a:cubicBezTo>
                    <a:cubicBezTo>
                      <a:pt x="2264" y="218"/>
                      <a:pt x="2263" y="217"/>
                      <a:pt x="2263" y="216"/>
                    </a:cubicBezTo>
                    <a:cubicBezTo>
                      <a:pt x="2263" y="215"/>
                      <a:pt x="2262" y="214"/>
                      <a:pt x="2262" y="213"/>
                    </a:cubicBezTo>
                    <a:cubicBezTo>
                      <a:pt x="2260" y="208"/>
                      <a:pt x="2258" y="207"/>
                      <a:pt x="2253" y="208"/>
                    </a:cubicBezTo>
                    <a:cubicBezTo>
                      <a:pt x="2248" y="209"/>
                      <a:pt x="2245" y="206"/>
                      <a:pt x="2242" y="203"/>
                    </a:cubicBezTo>
                    <a:cubicBezTo>
                      <a:pt x="2241" y="202"/>
                      <a:pt x="2241" y="199"/>
                      <a:pt x="2243" y="199"/>
                    </a:cubicBezTo>
                    <a:cubicBezTo>
                      <a:pt x="2245" y="198"/>
                      <a:pt x="2247" y="198"/>
                      <a:pt x="2249" y="197"/>
                    </a:cubicBezTo>
                    <a:cubicBezTo>
                      <a:pt x="2255" y="195"/>
                      <a:pt x="2258" y="191"/>
                      <a:pt x="2259" y="185"/>
                    </a:cubicBezTo>
                    <a:cubicBezTo>
                      <a:pt x="2259" y="178"/>
                      <a:pt x="2259" y="172"/>
                      <a:pt x="2259" y="165"/>
                    </a:cubicBezTo>
                    <a:cubicBezTo>
                      <a:pt x="2259" y="163"/>
                      <a:pt x="2258" y="161"/>
                      <a:pt x="2257" y="159"/>
                    </a:cubicBezTo>
                    <a:cubicBezTo>
                      <a:pt x="2256" y="156"/>
                      <a:pt x="2255" y="154"/>
                      <a:pt x="2254" y="152"/>
                    </a:cubicBezTo>
                    <a:cubicBezTo>
                      <a:pt x="2252" y="148"/>
                      <a:pt x="2250" y="145"/>
                      <a:pt x="2245" y="145"/>
                    </a:cubicBezTo>
                    <a:cubicBezTo>
                      <a:pt x="2241" y="144"/>
                      <a:pt x="2238" y="142"/>
                      <a:pt x="2236" y="138"/>
                    </a:cubicBezTo>
                    <a:cubicBezTo>
                      <a:pt x="2235" y="137"/>
                      <a:pt x="2235" y="135"/>
                      <a:pt x="2235" y="134"/>
                    </a:cubicBezTo>
                    <a:cubicBezTo>
                      <a:pt x="2236" y="132"/>
                      <a:pt x="2237" y="131"/>
                      <a:pt x="2237" y="129"/>
                    </a:cubicBezTo>
                    <a:cubicBezTo>
                      <a:pt x="2239" y="127"/>
                      <a:pt x="2241" y="126"/>
                      <a:pt x="2242" y="128"/>
                    </a:cubicBezTo>
                    <a:cubicBezTo>
                      <a:pt x="2244" y="132"/>
                      <a:pt x="2246" y="135"/>
                      <a:pt x="2250" y="137"/>
                    </a:cubicBezTo>
                    <a:cubicBezTo>
                      <a:pt x="2260" y="142"/>
                      <a:pt x="2260" y="142"/>
                      <a:pt x="2265" y="131"/>
                    </a:cubicBezTo>
                    <a:cubicBezTo>
                      <a:pt x="2266" y="130"/>
                      <a:pt x="2266" y="129"/>
                      <a:pt x="2267" y="128"/>
                    </a:cubicBezTo>
                    <a:cubicBezTo>
                      <a:pt x="2268" y="125"/>
                      <a:pt x="2271" y="124"/>
                      <a:pt x="2275" y="123"/>
                    </a:cubicBezTo>
                    <a:cubicBezTo>
                      <a:pt x="2277" y="122"/>
                      <a:pt x="2279" y="124"/>
                      <a:pt x="2280" y="126"/>
                    </a:cubicBezTo>
                    <a:cubicBezTo>
                      <a:pt x="2282" y="127"/>
                      <a:pt x="2284" y="130"/>
                      <a:pt x="2286" y="132"/>
                    </a:cubicBezTo>
                    <a:cubicBezTo>
                      <a:pt x="2289" y="135"/>
                      <a:pt x="2293" y="136"/>
                      <a:pt x="2296" y="133"/>
                    </a:cubicBezTo>
                    <a:cubicBezTo>
                      <a:pt x="2300" y="131"/>
                      <a:pt x="2303" y="130"/>
                      <a:pt x="2307" y="131"/>
                    </a:cubicBezTo>
                    <a:cubicBezTo>
                      <a:pt x="2310" y="131"/>
                      <a:pt x="2313" y="131"/>
                      <a:pt x="2315" y="131"/>
                    </a:cubicBezTo>
                    <a:cubicBezTo>
                      <a:pt x="2318" y="131"/>
                      <a:pt x="2320" y="131"/>
                      <a:pt x="2322" y="130"/>
                    </a:cubicBezTo>
                    <a:cubicBezTo>
                      <a:pt x="2323" y="130"/>
                      <a:pt x="2324" y="129"/>
                      <a:pt x="2325" y="128"/>
                    </a:cubicBezTo>
                    <a:cubicBezTo>
                      <a:pt x="2325" y="128"/>
                      <a:pt x="2326" y="126"/>
                      <a:pt x="2326" y="126"/>
                    </a:cubicBezTo>
                    <a:cubicBezTo>
                      <a:pt x="2325" y="120"/>
                      <a:pt x="2326" y="114"/>
                      <a:pt x="2318" y="113"/>
                    </a:cubicBezTo>
                    <a:cubicBezTo>
                      <a:pt x="2316" y="113"/>
                      <a:pt x="2315" y="111"/>
                      <a:pt x="2314" y="109"/>
                    </a:cubicBezTo>
                    <a:cubicBezTo>
                      <a:pt x="2314" y="108"/>
                      <a:pt x="2314" y="106"/>
                      <a:pt x="2314" y="105"/>
                    </a:cubicBezTo>
                    <a:cubicBezTo>
                      <a:pt x="2314" y="100"/>
                      <a:pt x="2313" y="96"/>
                      <a:pt x="2308" y="93"/>
                    </a:cubicBezTo>
                    <a:cubicBezTo>
                      <a:pt x="2306" y="91"/>
                      <a:pt x="2304" y="89"/>
                      <a:pt x="2303" y="87"/>
                    </a:cubicBezTo>
                    <a:cubicBezTo>
                      <a:pt x="2301" y="84"/>
                      <a:pt x="2300" y="83"/>
                      <a:pt x="2303" y="81"/>
                    </a:cubicBezTo>
                    <a:cubicBezTo>
                      <a:pt x="2307" y="78"/>
                      <a:pt x="2309" y="74"/>
                      <a:pt x="2310" y="69"/>
                    </a:cubicBezTo>
                    <a:cubicBezTo>
                      <a:pt x="2311" y="67"/>
                      <a:pt x="2311" y="65"/>
                      <a:pt x="2309" y="64"/>
                    </a:cubicBezTo>
                    <a:cubicBezTo>
                      <a:pt x="2305" y="59"/>
                      <a:pt x="2303" y="53"/>
                      <a:pt x="2303" y="46"/>
                    </a:cubicBezTo>
                    <a:cubicBezTo>
                      <a:pt x="2303" y="44"/>
                      <a:pt x="2302" y="43"/>
                      <a:pt x="2300" y="43"/>
                    </a:cubicBezTo>
                    <a:cubicBezTo>
                      <a:pt x="2299" y="43"/>
                      <a:pt x="2298" y="44"/>
                      <a:pt x="2297" y="43"/>
                    </a:cubicBezTo>
                    <a:cubicBezTo>
                      <a:pt x="2291" y="42"/>
                      <a:pt x="2285" y="40"/>
                      <a:pt x="2279" y="39"/>
                    </a:cubicBezTo>
                    <a:cubicBezTo>
                      <a:pt x="2277" y="39"/>
                      <a:pt x="2275" y="37"/>
                      <a:pt x="2273" y="36"/>
                    </a:cubicBezTo>
                    <a:cubicBezTo>
                      <a:pt x="2270" y="34"/>
                      <a:pt x="2267" y="35"/>
                      <a:pt x="2264" y="38"/>
                    </a:cubicBezTo>
                    <a:cubicBezTo>
                      <a:pt x="2261" y="41"/>
                      <a:pt x="2258" y="45"/>
                      <a:pt x="2253" y="46"/>
                    </a:cubicBezTo>
                    <a:cubicBezTo>
                      <a:pt x="2252" y="46"/>
                      <a:pt x="2251" y="48"/>
                      <a:pt x="2250" y="48"/>
                    </a:cubicBezTo>
                    <a:cubicBezTo>
                      <a:pt x="2249" y="50"/>
                      <a:pt x="2249" y="53"/>
                      <a:pt x="2250" y="55"/>
                    </a:cubicBezTo>
                    <a:cubicBezTo>
                      <a:pt x="2253" y="57"/>
                      <a:pt x="2255" y="60"/>
                      <a:pt x="2258" y="63"/>
                    </a:cubicBezTo>
                    <a:cubicBezTo>
                      <a:pt x="2259" y="65"/>
                      <a:pt x="2259" y="68"/>
                      <a:pt x="2258" y="70"/>
                    </a:cubicBezTo>
                    <a:cubicBezTo>
                      <a:pt x="2257" y="70"/>
                      <a:pt x="2256" y="71"/>
                      <a:pt x="2255" y="72"/>
                    </a:cubicBezTo>
                    <a:cubicBezTo>
                      <a:pt x="2255" y="72"/>
                      <a:pt x="2254" y="72"/>
                      <a:pt x="2254" y="71"/>
                    </a:cubicBezTo>
                    <a:cubicBezTo>
                      <a:pt x="2250" y="63"/>
                      <a:pt x="2242" y="59"/>
                      <a:pt x="2238" y="51"/>
                    </a:cubicBezTo>
                    <a:cubicBezTo>
                      <a:pt x="2232" y="46"/>
                      <a:pt x="2226" y="41"/>
                      <a:pt x="2217" y="43"/>
                    </a:cubicBezTo>
                    <a:cubicBezTo>
                      <a:pt x="2214" y="43"/>
                      <a:pt x="2211" y="43"/>
                      <a:pt x="2208" y="42"/>
                    </a:cubicBezTo>
                    <a:cubicBezTo>
                      <a:pt x="2203" y="41"/>
                      <a:pt x="2198" y="41"/>
                      <a:pt x="2193" y="41"/>
                    </a:cubicBezTo>
                    <a:cubicBezTo>
                      <a:pt x="2187" y="41"/>
                      <a:pt x="2181" y="40"/>
                      <a:pt x="2175" y="38"/>
                    </a:cubicBezTo>
                    <a:cubicBezTo>
                      <a:pt x="2170" y="36"/>
                      <a:pt x="2164" y="36"/>
                      <a:pt x="2159" y="38"/>
                    </a:cubicBezTo>
                    <a:cubicBezTo>
                      <a:pt x="2155" y="40"/>
                      <a:pt x="2152" y="38"/>
                      <a:pt x="2149" y="36"/>
                    </a:cubicBezTo>
                    <a:cubicBezTo>
                      <a:pt x="2146" y="33"/>
                      <a:pt x="2142" y="32"/>
                      <a:pt x="2138" y="32"/>
                    </a:cubicBezTo>
                    <a:cubicBezTo>
                      <a:pt x="2126" y="30"/>
                      <a:pt x="2114" y="26"/>
                      <a:pt x="2102" y="28"/>
                    </a:cubicBezTo>
                    <a:cubicBezTo>
                      <a:pt x="2100" y="28"/>
                      <a:pt x="2099" y="28"/>
                      <a:pt x="2097" y="27"/>
                    </a:cubicBezTo>
                    <a:cubicBezTo>
                      <a:pt x="2089" y="25"/>
                      <a:pt x="2082" y="27"/>
                      <a:pt x="2075" y="30"/>
                    </a:cubicBezTo>
                    <a:cubicBezTo>
                      <a:pt x="2070" y="32"/>
                      <a:pt x="2065" y="35"/>
                      <a:pt x="2059" y="36"/>
                    </a:cubicBezTo>
                    <a:cubicBezTo>
                      <a:pt x="2053" y="36"/>
                      <a:pt x="2048" y="38"/>
                      <a:pt x="2041" y="38"/>
                    </a:cubicBezTo>
                    <a:cubicBezTo>
                      <a:pt x="2039" y="38"/>
                      <a:pt x="2036" y="38"/>
                      <a:pt x="2033" y="39"/>
                    </a:cubicBezTo>
                    <a:cubicBezTo>
                      <a:pt x="2032" y="39"/>
                      <a:pt x="2032" y="40"/>
                      <a:pt x="2032" y="41"/>
                    </a:cubicBezTo>
                    <a:cubicBezTo>
                      <a:pt x="2032" y="47"/>
                      <a:pt x="2038" y="51"/>
                      <a:pt x="2036" y="57"/>
                    </a:cubicBezTo>
                    <a:cubicBezTo>
                      <a:pt x="2036" y="58"/>
                      <a:pt x="2038" y="60"/>
                      <a:pt x="2040" y="60"/>
                    </a:cubicBezTo>
                    <a:cubicBezTo>
                      <a:pt x="2044" y="61"/>
                      <a:pt x="2048" y="63"/>
                      <a:pt x="2051" y="66"/>
                    </a:cubicBezTo>
                    <a:cubicBezTo>
                      <a:pt x="2054" y="70"/>
                      <a:pt x="2058" y="74"/>
                      <a:pt x="2061" y="78"/>
                    </a:cubicBezTo>
                    <a:cubicBezTo>
                      <a:pt x="2062" y="79"/>
                      <a:pt x="2062" y="82"/>
                      <a:pt x="2060" y="84"/>
                    </a:cubicBezTo>
                    <a:cubicBezTo>
                      <a:pt x="2059" y="85"/>
                      <a:pt x="2057" y="87"/>
                      <a:pt x="2055" y="88"/>
                    </a:cubicBezTo>
                    <a:cubicBezTo>
                      <a:pt x="2053" y="90"/>
                      <a:pt x="2049" y="90"/>
                      <a:pt x="2048" y="87"/>
                    </a:cubicBezTo>
                    <a:cubicBezTo>
                      <a:pt x="2045" y="81"/>
                      <a:pt x="2039" y="78"/>
                      <a:pt x="2032" y="78"/>
                    </a:cubicBezTo>
                    <a:cubicBezTo>
                      <a:pt x="2031" y="78"/>
                      <a:pt x="2030" y="78"/>
                      <a:pt x="2029" y="77"/>
                    </a:cubicBezTo>
                    <a:cubicBezTo>
                      <a:pt x="2027" y="76"/>
                      <a:pt x="2026" y="75"/>
                      <a:pt x="2025" y="74"/>
                    </a:cubicBezTo>
                    <a:cubicBezTo>
                      <a:pt x="2024" y="73"/>
                      <a:pt x="2023" y="70"/>
                      <a:pt x="2022" y="69"/>
                    </a:cubicBezTo>
                    <a:cubicBezTo>
                      <a:pt x="2021" y="67"/>
                      <a:pt x="2021" y="67"/>
                      <a:pt x="2022" y="66"/>
                    </a:cubicBezTo>
                    <a:cubicBezTo>
                      <a:pt x="2026" y="62"/>
                      <a:pt x="2025" y="59"/>
                      <a:pt x="2023" y="55"/>
                    </a:cubicBezTo>
                    <a:cubicBezTo>
                      <a:pt x="2020" y="51"/>
                      <a:pt x="2016" y="51"/>
                      <a:pt x="2012" y="51"/>
                    </a:cubicBezTo>
                    <a:cubicBezTo>
                      <a:pt x="2010" y="52"/>
                      <a:pt x="2007" y="55"/>
                      <a:pt x="2007" y="57"/>
                    </a:cubicBezTo>
                    <a:cubicBezTo>
                      <a:pt x="2007" y="61"/>
                      <a:pt x="2007" y="66"/>
                      <a:pt x="2007" y="70"/>
                    </a:cubicBezTo>
                    <a:cubicBezTo>
                      <a:pt x="2007" y="73"/>
                      <a:pt x="2005" y="75"/>
                      <a:pt x="2002" y="76"/>
                    </a:cubicBezTo>
                    <a:cubicBezTo>
                      <a:pt x="1996" y="77"/>
                      <a:pt x="1991" y="77"/>
                      <a:pt x="1986" y="79"/>
                    </a:cubicBezTo>
                    <a:cubicBezTo>
                      <a:pt x="1982" y="80"/>
                      <a:pt x="1978" y="81"/>
                      <a:pt x="1974" y="80"/>
                    </a:cubicBezTo>
                    <a:cubicBezTo>
                      <a:pt x="1973" y="79"/>
                      <a:pt x="1972" y="79"/>
                      <a:pt x="1971" y="80"/>
                    </a:cubicBezTo>
                    <a:cubicBezTo>
                      <a:pt x="1965" y="83"/>
                      <a:pt x="1959" y="87"/>
                      <a:pt x="1952" y="90"/>
                    </a:cubicBezTo>
                    <a:cubicBezTo>
                      <a:pt x="1944" y="95"/>
                      <a:pt x="1934" y="98"/>
                      <a:pt x="1924" y="97"/>
                    </a:cubicBezTo>
                    <a:cubicBezTo>
                      <a:pt x="1922" y="97"/>
                      <a:pt x="1920" y="95"/>
                      <a:pt x="1919" y="93"/>
                    </a:cubicBezTo>
                    <a:cubicBezTo>
                      <a:pt x="1919" y="93"/>
                      <a:pt x="1919" y="92"/>
                      <a:pt x="1919" y="92"/>
                    </a:cubicBezTo>
                    <a:cubicBezTo>
                      <a:pt x="1917" y="81"/>
                      <a:pt x="1911" y="74"/>
                      <a:pt x="1902" y="68"/>
                    </a:cubicBezTo>
                    <a:cubicBezTo>
                      <a:pt x="1901" y="68"/>
                      <a:pt x="1900" y="67"/>
                      <a:pt x="1899" y="66"/>
                    </a:cubicBezTo>
                    <a:cubicBezTo>
                      <a:pt x="1890" y="60"/>
                      <a:pt x="1880" y="56"/>
                      <a:pt x="1868" y="62"/>
                    </a:cubicBezTo>
                    <a:cubicBezTo>
                      <a:pt x="1867" y="64"/>
                      <a:pt x="1864" y="64"/>
                      <a:pt x="1862" y="65"/>
                    </a:cubicBezTo>
                    <a:cubicBezTo>
                      <a:pt x="1854" y="68"/>
                      <a:pt x="1845" y="72"/>
                      <a:pt x="1837" y="78"/>
                    </a:cubicBezTo>
                    <a:cubicBezTo>
                      <a:pt x="1834" y="81"/>
                      <a:pt x="1829" y="83"/>
                      <a:pt x="1825" y="86"/>
                    </a:cubicBezTo>
                    <a:cubicBezTo>
                      <a:pt x="1822" y="88"/>
                      <a:pt x="1818" y="87"/>
                      <a:pt x="1817" y="84"/>
                    </a:cubicBezTo>
                    <a:cubicBezTo>
                      <a:pt x="1815" y="80"/>
                      <a:pt x="1813" y="77"/>
                      <a:pt x="1809" y="76"/>
                    </a:cubicBezTo>
                    <a:cubicBezTo>
                      <a:pt x="1806" y="75"/>
                      <a:pt x="1804" y="73"/>
                      <a:pt x="1801" y="72"/>
                    </a:cubicBezTo>
                    <a:cubicBezTo>
                      <a:pt x="1798" y="71"/>
                      <a:pt x="1796" y="72"/>
                      <a:pt x="1794" y="74"/>
                    </a:cubicBezTo>
                    <a:cubicBezTo>
                      <a:pt x="1791" y="76"/>
                      <a:pt x="1791" y="76"/>
                      <a:pt x="1789" y="74"/>
                    </a:cubicBezTo>
                    <a:cubicBezTo>
                      <a:pt x="1787" y="72"/>
                      <a:pt x="1785" y="71"/>
                      <a:pt x="1783" y="72"/>
                    </a:cubicBezTo>
                    <a:cubicBezTo>
                      <a:pt x="1781" y="72"/>
                      <a:pt x="1779" y="73"/>
                      <a:pt x="1778" y="71"/>
                    </a:cubicBezTo>
                    <a:cubicBezTo>
                      <a:pt x="1776" y="69"/>
                      <a:pt x="1773" y="68"/>
                      <a:pt x="1769" y="67"/>
                    </a:cubicBezTo>
                    <a:cubicBezTo>
                      <a:pt x="1768" y="67"/>
                      <a:pt x="1768" y="66"/>
                      <a:pt x="1769" y="65"/>
                    </a:cubicBezTo>
                    <a:cubicBezTo>
                      <a:pt x="1772" y="60"/>
                      <a:pt x="1772" y="57"/>
                      <a:pt x="1769" y="55"/>
                    </a:cubicBezTo>
                    <a:cubicBezTo>
                      <a:pt x="1768" y="54"/>
                      <a:pt x="1768" y="54"/>
                      <a:pt x="1768" y="54"/>
                    </a:cubicBezTo>
                    <a:cubicBezTo>
                      <a:pt x="1761" y="50"/>
                      <a:pt x="1755" y="47"/>
                      <a:pt x="1747" y="49"/>
                    </a:cubicBezTo>
                    <a:cubicBezTo>
                      <a:pt x="1744" y="50"/>
                      <a:pt x="1741" y="50"/>
                      <a:pt x="1738" y="51"/>
                    </a:cubicBezTo>
                    <a:cubicBezTo>
                      <a:pt x="1736" y="52"/>
                      <a:pt x="1733" y="53"/>
                      <a:pt x="1732" y="55"/>
                    </a:cubicBezTo>
                    <a:cubicBezTo>
                      <a:pt x="1729" y="59"/>
                      <a:pt x="1725" y="60"/>
                      <a:pt x="1719" y="58"/>
                    </a:cubicBezTo>
                    <a:cubicBezTo>
                      <a:pt x="1714" y="57"/>
                      <a:pt x="1707" y="57"/>
                      <a:pt x="1701" y="57"/>
                    </a:cubicBezTo>
                    <a:cubicBezTo>
                      <a:pt x="1694" y="57"/>
                      <a:pt x="1687" y="58"/>
                      <a:pt x="1680" y="59"/>
                    </a:cubicBezTo>
                    <a:cubicBezTo>
                      <a:pt x="1673" y="60"/>
                      <a:pt x="1666" y="61"/>
                      <a:pt x="1659" y="59"/>
                    </a:cubicBezTo>
                    <a:cubicBezTo>
                      <a:pt x="1657" y="58"/>
                      <a:pt x="1655" y="59"/>
                      <a:pt x="1654" y="60"/>
                    </a:cubicBezTo>
                    <a:cubicBezTo>
                      <a:pt x="1653" y="61"/>
                      <a:pt x="1653" y="62"/>
                      <a:pt x="1653" y="63"/>
                    </a:cubicBezTo>
                    <a:cubicBezTo>
                      <a:pt x="1653" y="63"/>
                      <a:pt x="1653" y="64"/>
                      <a:pt x="1654" y="64"/>
                    </a:cubicBezTo>
                    <a:cubicBezTo>
                      <a:pt x="1656" y="65"/>
                      <a:pt x="1659" y="66"/>
                      <a:pt x="1661" y="67"/>
                    </a:cubicBezTo>
                    <a:cubicBezTo>
                      <a:pt x="1662" y="68"/>
                      <a:pt x="1663" y="69"/>
                      <a:pt x="1663" y="70"/>
                    </a:cubicBezTo>
                    <a:cubicBezTo>
                      <a:pt x="1664" y="70"/>
                      <a:pt x="1663" y="73"/>
                      <a:pt x="1661" y="73"/>
                    </a:cubicBezTo>
                    <a:cubicBezTo>
                      <a:pt x="1660" y="74"/>
                      <a:pt x="1658" y="74"/>
                      <a:pt x="1656" y="75"/>
                    </a:cubicBezTo>
                    <a:cubicBezTo>
                      <a:pt x="1653" y="77"/>
                      <a:pt x="1652" y="80"/>
                      <a:pt x="1652" y="83"/>
                    </a:cubicBezTo>
                    <a:cubicBezTo>
                      <a:pt x="1652" y="86"/>
                      <a:pt x="1654" y="89"/>
                      <a:pt x="1657" y="89"/>
                    </a:cubicBezTo>
                    <a:cubicBezTo>
                      <a:pt x="1659" y="89"/>
                      <a:pt x="1662" y="89"/>
                      <a:pt x="1664" y="89"/>
                    </a:cubicBezTo>
                    <a:cubicBezTo>
                      <a:pt x="1664" y="89"/>
                      <a:pt x="1664" y="88"/>
                      <a:pt x="1664" y="88"/>
                    </a:cubicBezTo>
                    <a:cubicBezTo>
                      <a:pt x="1664" y="87"/>
                      <a:pt x="1664" y="87"/>
                      <a:pt x="1664" y="87"/>
                    </a:cubicBezTo>
                    <a:cubicBezTo>
                      <a:pt x="1664" y="89"/>
                      <a:pt x="1664" y="89"/>
                      <a:pt x="1664" y="89"/>
                    </a:cubicBezTo>
                    <a:cubicBezTo>
                      <a:pt x="1664" y="89"/>
                      <a:pt x="1664" y="89"/>
                      <a:pt x="1664" y="89"/>
                    </a:cubicBezTo>
                    <a:cubicBezTo>
                      <a:pt x="1663" y="91"/>
                      <a:pt x="1663" y="94"/>
                      <a:pt x="1665" y="96"/>
                    </a:cubicBezTo>
                    <a:cubicBezTo>
                      <a:pt x="1667" y="100"/>
                      <a:pt x="1670" y="103"/>
                      <a:pt x="1674" y="106"/>
                    </a:cubicBezTo>
                    <a:cubicBezTo>
                      <a:pt x="1675" y="107"/>
                      <a:pt x="1675" y="109"/>
                      <a:pt x="1674" y="110"/>
                    </a:cubicBezTo>
                    <a:cubicBezTo>
                      <a:pt x="1673" y="112"/>
                      <a:pt x="1671" y="113"/>
                      <a:pt x="1670" y="112"/>
                    </a:cubicBezTo>
                    <a:cubicBezTo>
                      <a:pt x="1667" y="109"/>
                      <a:pt x="1663" y="109"/>
                      <a:pt x="1659" y="111"/>
                    </a:cubicBezTo>
                    <a:cubicBezTo>
                      <a:pt x="1657" y="113"/>
                      <a:pt x="1655" y="114"/>
                      <a:pt x="1653" y="116"/>
                    </a:cubicBezTo>
                    <a:cubicBezTo>
                      <a:pt x="1650" y="118"/>
                      <a:pt x="1647" y="119"/>
                      <a:pt x="1643" y="118"/>
                    </a:cubicBezTo>
                    <a:cubicBezTo>
                      <a:pt x="1641" y="118"/>
                      <a:pt x="1638" y="117"/>
                      <a:pt x="1635" y="118"/>
                    </a:cubicBezTo>
                    <a:cubicBezTo>
                      <a:pt x="1631" y="118"/>
                      <a:pt x="1628" y="120"/>
                      <a:pt x="1626" y="124"/>
                    </a:cubicBezTo>
                    <a:cubicBezTo>
                      <a:pt x="1625" y="128"/>
                      <a:pt x="1623" y="130"/>
                      <a:pt x="1618" y="130"/>
                    </a:cubicBezTo>
                    <a:cubicBezTo>
                      <a:pt x="1610" y="131"/>
                      <a:pt x="1603" y="129"/>
                      <a:pt x="1597" y="124"/>
                    </a:cubicBezTo>
                    <a:cubicBezTo>
                      <a:pt x="1597" y="123"/>
                      <a:pt x="1596" y="123"/>
                      <a:pt x="1596" y="123"/>
                    </a:cubicBezTo>
                    <a:cubicBezTo>
                      <a:pt x="1595" y="123"/>
                      <a:pt x="1595" y="123"/>
                      <a:pt x="1594" y="123"/>
                    </a:cubicBezTo>
                    <a:cubicBezTo>
                      <a:pt x="1594" y="123"/>
                      <a:pt x="1593" y="124"/>
                      <a:pt x="1593" y="124"/>
                    </a:cubicBezTo>
                    <a:cubicBezTo>
                      <a:pt x="1593" y="130"/>
                      <a:pt x="1595" y="134"/>
                      <a:pt x="1597" y="139"/>
                    </a:cubicBezTo>
                    <a:cubicBezTo>
                      <a:pt x="1600" y="145"/>
                      <a:pt x="1602" y="151"/>
                      <a:pt x="1603" y="158"/>
                    </a:cubicBezTo>
                    <a:cubicBezTo>
                      <a:pt x="1603" y="159"/>
                      <a:pt x="1602" y="161"/>
                      <a:pt x="1600" y="160"/>
                    </a:cubicBezTo>
                    <a:cubicBezTo>
                      <a:pt x="1597" y="160"/>
                      <a:pt x="1593" y="160"/>
                      <a:pt x="1590" y="159"/>
                    </a:cubicBezTo>
                    <a:cubicBezTo>
                      <a:pt x="1580" y="155"/>
                      <a:pt x="1574" y="148"/>
                      <a:pt x="1566" y="142"/>
                    </a:cubicBezTo>
                    <a:cubicBezTo>
                      <a:pt x="1566" y="142"/>
                      <a:pt x="1566" y="141"/>
                      <a:pt x="1566" y="140"/>
                    </a:cubicBezTo>
                    <a:cubicBezTo>
                      <a:pt x="1565" y="136"/>
                      <a:pt x="1565" y="136"/>
                      <a:pt x="1561" y="138"/>
                    </a:cubicBezTo>
                    <a:cubicBezTo>
                      <a:pt x="1557" y="140"/>
                      <a:pt x="1556" y="140"/>
                      <a:pt x="1554" y="138"/>
                    </a:cubicBezTo>
                    <a:cubicBezTo>
                      <a:pt x="1553" y="137"/>
                      <a:pt x="1552" y="135"/>
                      <a:pt x="1551" y="134"/>
                    </a:cubicBezTo>
                    <a:cubicBezTo>
                      <a:pt x="1551" y="134"/>
                      <a:pt x="1551" y="134"/>
                      <a:pt x="1551" y="134"/>
                    </a:cubicBezTo>
                    <a:cubicBezTo>
                      <a:pt x="1551" y="134"/>
                      <a:pt x="1551" y="134"/>
                      <a:pt x="1551" y="134"/>
                    </a:cubicBezTo>
                    <a:cubicBezTo>
                      <a:pt x="1549" y="134"/>
                      <a:pt x="1548" y="134"/>
                      <a:pt x="1547" y="133"/>
                    </a:cubicBezTo>
                    <a:cubicBezTo>
                      <a:pt x="1548" y="132"/>
                      <a:pt x="1549" y="132"/>
                      <a:pt x="1549" y="132"/>
                    </a:cubicBezTo>
                    <a:cubicBezTo>
                      <a:pt x="1549" y="133"/>
                      <a:pt x="1550" y="133"/>
                      <a:pt x="1551" y="134"/>
                    </a:cubicBezTo>
                    <a:cubicBezTo>
                      <a:pt x="1551" y="134"/>
                      <a:pt x="1551" y="134"/>
                      <a:pt x="1551" y="134"/>
                    </a:cubicBezTo>
                    <a:cubicBezTo>
                      <a:pt x="1551" y="134"/>
                      <a:pt x="1551" y="134"/>
                      <a:pt x="1551" y="134"/>
                    </a:cubicBezTo>
                    <a:cubicBezTo>
                      <a:pt x="1553" y="133"/>
                      <a:pt x="1555" y="132"/>
                      <a:pt x="1557" y="131"/>
                    </a:cubicBezTo>
                    <a:cubicBezTo>
                      <a:pt x="1557" y="131"/>
                      <a:pt x="1558" y="129"/>
                      <a:pt x="1558" y="128"/>
                    </a:cubicBezTo>
                    <a:cubicBezTo>
                      <a:pt x="1557" y="124"/>
                      <a:pt x="1555" y="121"/>
                      <a:pt x="1552" y="118"/>
                    </a:cubicBezTo>
                    <a:cubicBezTo>
                      <a:pt x="1551" y="116"/>
                      <a:pt x="1548" y="116"/>
                      <a:pt x="1545" y="116"/>
                    </a:cubicBezTo>
                    <a:cubicBezTo>
                      <a:pt x="1542" y="116"/>
                      <a:pt x="1542" y="115"/>
                      <a:pt x="1542" y="113"/>
                    </a:cubicBezTo>
                    <a:cubicBezTo>
                      <a:pt x="1543" y="111"/>
                      <a:pt x="1544" y="109"/>
                      <a:pt x="1542" y="107"/>
                    </a:cubicBezTo>
                    <a:cubicBezTo>
                      <a:pt x="1538" y="103"/>
                      <a:pt x="1534" y="98"/>
                      <a:pt x="1529" y="94"/>
                    </a:cubicBezTo>
                    <a:cubicBezTo>
                      <a:pt x="1526" y="91"/>
                      <a:pt x="1511" y="87"/>
                      <a:pt x="1506" y="87"/>
                    </a:cubicBezTo>
                    <a:cubicBezTo>
                      <a:pt x="1505" y="87"/>
                      <a:pt x="1504" y="87"/>
                      <a:pt x="1503" y="88"/>
                    </a:cubicBezTo>
                    <a:cubicBezTo>
                      <a:pt x="1501" y="90"/>
                      <a:pt x="1499" y="90"/>
                      <a:pt x="1496" y="89"/>
                    </a:cubicBezTo>
                    <a:cubicBezTo>
                      <a:pt x="1489" y="87"/>
                      <a:pt x="1482" y="87"/>
                      <a:pt x="1474" y="88"/>
                    </a:cubicBezTo>
                    <a:cubicBezTo>
                      <a:pt x="1472" y="89"/>
                      <a:pt x="1470" y="90"/>
                      <a:pt x="1469" y="91"/>
                    </a:cubicBezTo>
                    <a:cubicBezTo>
                      <a:pt x="1465" y="94"/>
                      <a:pt x="1465" y="97"/>
                      <a:pt x="1466" y="100"/>
                    </a:cubicBezTo>
                    <a:cubicBezTo>
                      <a:pt x="1469" y="104"/>
                      <a:pt x="1471" y="107"/>
                      <a:pt x="1473" y="111"/>
                    </a:cubicBezTo>
                    <a:cubicBezTo>
                      <a:pt x="1474" y="112"/>
                      <a:pt x="1473" y="115"/>
                      <a:pt x="1472" y="115"/>
                    </a:cubicBezTo>
                    <a:cubicBezTo>
                      <a:pt x="1466" y="118"/>
                      <a:pt x="1459" y="121"/>
                      <a:pt x="1453" y="123"/>
                    </a:cubicBezTo>
                    <a:cubicBezTo>
                      <a:pt x="1448" y="125"/>
                      <a:pt x="1444" y="124"/>
                      <a:pt x="1440" y="121"/>
                    </a:cubicBezTo>
                    <a:cubicBezTo>
                      <a:pt x="1438" y="118"/>
                      <a:pt x="1438" y="119"/>
                      <a:pt x="1435" y="121"/>
                    </a:cubicBezTo>
                    <a:cubicBezTo>
                      <a:pt x="1427" y="126"/>
                      <a:pt x="1421" y="124"/>
                      <a:pt x="1419" y="116"/>
                    </a:cubicBezTo>
                    <a:cubicBezTo>
                      <a:pt x="1419" y="114"/>
                      <a:pt x="1419" y="113"/>
                      <a:pt x="1419" y="112"/>
                    </a:cubicBezTo>
                    <a:cubicBezTo>
                      <a:pt x="1418" y="110"/>
                      <a:pt x="1415" y="108"/>
                      <a:pt x="1412" y="108"/>
                    </a:cubicBezTo>
                    <a:cubicBezTo>
                      <a:pt x="1404" y="110"/>
                      <a:pt x="1395" y="112"/>
                      <a:pt x="1387" y="114"/>
                    </a:cubicBezTo>
                    <a:cubicBezTo>
                      <a:pt x="1384" y="114"/>
                      <a:pt x="1380" y="115"/>
                      <a:pt x="1377" y="117"/>
                    </a:cubicBezTo>
                    <a:cubicBezTo>
                      <a:pt x="1374" y="118"/>
                      <a:pt x="1371" y="121"/>
                      <a:pt x="1368" y="123"/>
                    </a:cubicBezTo>
                    <a:cubicBezTo>
                      <a:pt x="1364" y="121"/>
                      <a:pt x="1361" y="119"/>
                      <a:pt x="1357" y="118"/>
                    </a:cubicBezTo>
                    <a:cubicBezTo>
                      <a:pt x="1357" y="118"/>
                      <a:pt x="1357" y="118"/>
                      <a:pt x="1356" y="118"/>
                    </a:cubicBezTo>
                    <a:cubicBezTo>
                      <a:pt x="1356" y="119"/>
                      <a:pt x="1356" y="120"/>
                      <a:pt x="1355" y="121"/>
                    </a:cubicBezTo>
                    <a:cubicBezTo>
                      <a:pt x="1353" y="127"/>
                      <a:pt x="1347" y="128"/>
                      <a:pt x="1342" y="124"/>
                    </a:cubicBezTo>
                    <a:cubicBezTo>
                      <a:pt x="1341" y="123"/>
                      <a:pt x="1340" y="121"/>
                      <a:pt x="1339" y="119"/>
                    </a:cubicBezTo>
                    <a:cubicBezTo>
                      <a:pt x="1338" y="117"/>
                      <a:pt x="1337" y="117"/>
                      <a:pt x="1335" y="117"/>
                    </a:cubicBezTo>
                    <a:cubicBezTo>
                      <a:pt x="1333" y="119"/>
                      <a:pt x="1330" y="119"/>
                      <a:pt x="1327" y="119"/>
                    </a:cubicBezTo>
                    <a:cubicBezTo>
                      <a:pt x="1324" y="118"/>
                      <a:pt x="1322" y="120"/>
                      <a:pt x="1321" y="123"/>
                    </a:cubicBezTo>
                    <a:cubicBezTo>
                      <a:pt x="1321" y="124"/>
                      <a:pt x="1320" y="126"/>
                      <a:pt x="1320" y="128"/>
                    </a:cubicBezTo>
                    <a:cubicBezTo>
                      <a:pt x="1320" y="130"/>
                      <a:pt x="1321" y="132"/>
                      <a:pt x="1323" y="133"/>
                    </a:cubicBezTo>
                    <a:cubicBezTo>
                      <a:pt x="1325" y="134"/>
                      <a:pt x="1327" y="134"/>
                      <a:pt x="1329" y="134"/>
                    </a:cubicBezTo>
                    <a:cubicBezTo>
                      <a:pt x="1329" y="134"/>
                      <a:pt x="1329" y="134"/>
                      <a:pt x="1329" y="134"/>
                    </a:cubicBezTo>
                    <a:cubicBezTo>
                      <a:pt x="1329" y="134"/>
                      <a:pt x="1330" y="134"/>
                      <a:pt x="1330" y="134"/>
                    </a:cubicBezTo>
                    <a:cubicBezTo>
                      <a:pt x="1330" y="133"/>
                      <a:pt x="1330" y="132"/>
                      <a:pt x="1330" y="132"/>
                    </a:cubicBezTo>
                    <a:cubicBezTo>
                      <a:pt x="1331" y="131"/>
                      <a:pt x="1331" y="131"/>
                      <a:pt x="1332" y="130"/>
                    </a:cubicBezTo>
                    <a:cubicBezTo>
                      <a:pt x="1332" y="130"/>
                      <a:pt x="1332" y="131"/>
                      <a:pt x="1332" y="131"/>
                    </a:cubicBezTo>
                    <a:cubicBezTo>
                      <a:pt x="1332" y="132"/>
                      <a:pt x="1332" y="132"/>
                      <a:pt x="1332" y="133"/>
                    </a:cubicBezTo>
                    <a:cubicBezTo>
                      <a:pt x="1331" y="133"/>
                      <a:pt x="1330" y="133"/>
                      <a:pt x="1330" y="134"/>
                    </a:cubicBezTo>
                    <a:cubicBezTo>
                      <a:pt x="1330" y="134"/>
                      <a:pt x="1330" y="134"/>
                      <a:pt x="1330" y="135"/>
                    </a:cubicBezTo>
                    <a:cubicBezTo>
                      <a:pt x="1330" y="135"/>
                      <a:pt x="1329" y="135"/>
                      <a:pt x="1329" y="134"/>
                    </a:cubicBezTo>
                    <a:cubicBezTo>
                      <a:pt x="1329" y="136"/>
                      <a:pt x="1329" y="138"/>
                      <a:pt x="1328" y="139"/>
                    </a:cubicBezTo>
                    <a:cubicBezTo>
                      <a:pt x="1325" y="141"/>
                      <a:pt x="1322" y="144"/>
                      <a:pt x="1321" y="148"/>
                    </a:cubicBezTo>
                    <a:cubicBezTo>
                      <a:pt x="1317" y="154"/>
                      <a:pt x="1311" y="157"/>
                      <a:pt x="1304" y="157"/>
                    </a:cubicBezTo>
                    <a:cubicBezTo>
                      <a:pt x="1302" y="158"/>
                      <a:pt x="1301" y="157"/>
                      <a:pt x="1302" y="155"/>
                    </a:cubicBezTo>
                    <a:cubicBezTo>
                      <a:pt x="1303" y="152"/>
                      <a:pt x="1304" y="149"/>
                      <a:pt x="1304" y="145"/>
                    </a:cubicBezTo>
                    <a:cubicBezTo>
                      <a:pt x="1305" y="141"/>
                      <a:pt x="1309" y="141"/>
                      <a:pt x="1310" y="138"/>
                    </a:cubicBezTo>
                    <a:cubicBezTo>
                      <a:pt x="1311" y="136"/>
                      <a:pt x="1312" y="135"/>
                      <a:pt x="1312" y="133"/>
                    </a:cubicBezTo>
                    <a:cubicBezTo>
                      <a:pt x="1310" y="128"/>
                      <a:pt x="1312" y="124"/>
                      <a:pt x="1314" y="119"/>
                    </a:cubicBezTo>
                    <a:cubicBezTo>
                      <a:pt x="1315" y="117"/>
                      <a:pt x="1316" y="115"/>
                      <a:pt x="1316" y="113"/>
                    </a:cubicBezTo>
                    <a:cubicBezTo>
                      <a:pt x="1315" y="110"/>
                      <a:pt x="1315" y="108"/>
                      <a:pt x="1316" y="106"/>
                    </a:cubicBezTo>
                    <a:cubicBezTo>
                      <a:pt x="1318" y="101"/>
                      <a:pt x="1321" y="96"/>
                      <a:pt x="1322" y="91"/>
                    </a:cubicBezTo>
                    <a:cubicBezTo>
                      <a:pt x="1324" y="86"/>
                      <a:pt x="1324" y="80"/>
                      <a:pt x="1326" y="75"/>
                    </a:cubicBezTo>
                    <a:cubicBezTo>
                      <a:pt x="1328" y="70"/>
                      <a:pt x="1327" y="65"/>
                      <a:pt x="1325" y="61"/>
                    </a:cubicBezTo>
                    <a:cubicBezTo>
                      <a:pt x="1323" y="56"/>
                      <a:pt x="1320" y="51"/>
                      <a:pt x="1319" y="46"/>
                    </a:cubicBezTo>
                    <a:cubicBezTo>
                      <a:pt x="1318" y="45"/>
                      <a:pt x="1318" y="43"/>
                      <a:pt x="1317" y="43"/>
                    </a:cubicBezTo>
                    <a:cubicBezTo>
                      <a:pt x="1311" y="41"/>
                      <a:pt x="1308" y="35"/>
                      <a:pt x="1304" y="31"/>
                    </a:cubicBezTo>
                    <a:cubicBezTo>
                      <a:pt x="1303" y="29"/>
                      <a:pt x="1301" y="30"/>
                      <a:pt x="1300" y="31"/>
                    </a:cubicBezTo>
                    <a:cubicBezTo>
                      <a:pt x="1299" y="32"/>
                      <a:pt x="1299" y="36"/>
                      <a:pt x="1296" y="33"/>
                    </a:cubicBezTo>
                    <a:cubicBezTo>
                      <a:pt x="1293" y="28"/>
                      <a:pt x="1289" y="26"/>
                      <a:pt x="1284" y="24"/>
                    </a:cubicBezTo>
                    <a:cubicBezTo>
                      <a:pt x="1280" y="22"/>
                      <a:pt x="1276" y="20"/>
                      <a:pt x="1273" y="18"/>
                    </a:cubicBezTo>
                    <a:cubicBezTo>
                      <a:pt x="1269" y="15"/>
                      <a:pt x="1266" y="15"/>
                      <a:pt x="1262" y="17"/>
                    </a:cubicBezTo>
                    <a:cubicBezTo>
                      <a:pt x="1256" y="21"/>
                      <a:pt x="1248" y="24"/>
                      <a:pt x="1241" y="27"/>
                    </a:cubicBezTo>
                    <a:cubicBezTo>
                      <a:pt x="1240" y="27"/>
                      <a:pt x="1239" y="29"/>
                      <a:pt x="1239" y="31"/>
                    </a:cubicBezTo>
                    <a:cubicBezTo>
                      <a:pt x="1240" y="32"/>
                      <a:pt x="1241" y="33"/>
                      <a:pt x="1241" y="35"/>
                    </a:cubicBezTo>
                    <a:cubicBezTo>
                      <a:pt x="1243" y="38"/>
                      <a:pt x="1242" y="40"/>
                      <a:pt x="1239" y="42"/>
                    </a:cubicBezTo>
                    <a:cubicBezTo>
                      <a:pt x="1236" y="44"/>
                      <a:pt x="1232" y="42"/>
                      <a:pt x="1232" y="39"/>
                    </a:cubicBezTo>
                    <a:cubicBezTo>
                      <a:pt x="1231" y="36"/>
                      <a:pt x="1231" y="33"/>
                      <a:pt x="1231" y="30"/>
                    </a:cubicBezTo>
                    <a:cubicBezTo>
                      <a:pt x="1231" y="28"/>
                      <a:pt x="1231" y="25"/>
                      <a:pt x="1230" y="22"/>
                    </a:cubicBezTo>
                    <a:cubicBezTo>
                      <a:pt x="1229" y="20"/>
                      <a:pt x="1226" y="18"/>
                      <a:pt x="1224" y="18"/>
                    </a:cubicBezTo>
                    <a:cubicBezTo>
                      <a:pt x="1221" y="19"/>
                      <a:pt x="1219" y="19"/>
                      <a:pt x="1217" y="20"/>
                    </a:cubicBezTo>
                    <a:cubicBezTo>
                      <a:pt x="1214" y="21"/>
                      <a:pt x="1211" y="20"/>
                      <a:pt x="1208" y="19"/>
                    </a:cubicBezTo>
                    <a:cubicBezTo>
                      <a:pt x="1205" y="17"/>
                      <a:pt x="1204" y="16"/>
                      <a:pt x="1205" y="14"/>
                    </a:cubicBezTo>
                    <a:cubicBezTo>
                      <a:pt x="1206" y="8"/>
                      <a:pt x="1202" y="5"/>
                      <a:pt x="1199" y="3"/>
                    </a:cubicBezTo>
                    <a:cubicBezTo>
                      <a:pt x="1193" y="4"/>
                      <a:pt x="1187" y="0"/>
                      <a:pt x="1181" y="0"/>
                    </a:cubicBezTo>
                    <a:cubicBezTo>
                      <a:pt x="1180" y="0"/>
                      <a:pt x="1178" y="1"/>
                      <a:pt x="1177" y="2"/>
                    </a:cubicBezTo>
                    <a:cubicBezTo>
                      <a:pt x="1176" y="2"/>
                      <a:pt x="1175" y="3"/>
                      <a:pt x="1175" y="4"/>
                    </a:cubicBezTo>
                    <a:cubicBezTo>
                      <a:pt x="1170" y="13"/>
                      <a:pt x="1168" y="23"/>
                      <a:pt x="1169" y="33"/>
                    </a:cubicBezTo>
                    <a:cubicBezTo>
                      <a:pt x="1170" y="39"/>
                      <a:pt x="1169" y="46"/>
                      <a:pt x="1177" y="50"/>
                    </a:cubicBezTo>
                    <a:cubicBezTo>
                      <a:pt x="1180" y="52"/>
                      <a:pt x="1179" y="56"/>
                      <a:pt x="1180" y="59"/>
                    </a:cubicBezTo>
                    <a:cubicBezTo>
                      <a:pt x="1181" y="63"/>
                      <a:pt x="1181" y="63"/>
                      <a:pt x="1178" y="64"/>
                    </a:cubicBezTo>
                    <a:cubicBezTo>
                      <a:pt x="1174" y="64"/>
                      <a:pt x="1170" y="64"/>
                      <a:pt x="1167" y="66"/>
                    </a:cubicBezTo>
                    <a:cubicBezTo>
                      <a:pt x="1165" y="67"/>
                      <a:pt x="1165" y="68"/>
                      <a:pt x="1165" y="70"/>
                    </a:cubicBezTo>
                    <a:cubicBezTo>
                      <a:pt x="1165" y="72"/>
                      <a:pt x="1166" y="74"/>
                      <a:pt x="1165" y="75"/>
                    </a:cubicBezTo>
                    <a:cubicBezTo>
                      <a:pt x="1164" y="78"/>
                      <a:pt x="1162" y="82"/>
                      <a:pt x="1160" y="85"/>
                    </a:cubicBezTo>
                    <a:cubicBezTo>
                      <a:pt x="1159" y="86"/>
                      <a:pt x="1158" y="86"/>
                      <a:pt x="1157" y="87"/>
                    </a:cubicBezTo>
                    <a:cubicBezTo>
                      <a:pt x="1154" y="88"/>
                      <a:pt x="1150" y="89"/>
                      <a:pt x="1147" y="90"/>
                    </a:cubicBezTo>
                    <a:cubicBezTo>
                      <a:pt x="1146" y="91"/>
                      <a:pt x="1145" y="90"/>
                      <a:pt x="1145" y="88"/>
                    </a:cubicBezTo>
                    <a:cubicBezTo>
                      <a:pt x="1146" y="86"/>
                      <a:pt x="1147" y="84"/>
                      <a:pt x="1147" y="82"/>
                    </a:cubicBezTo>
                    <a:cubicBezTo>
                      <a:pt x="1148" y="80"/>
                      <a:pt x="1145" y="78"/>
                      <a:pt x="1143" y="78"/>
                    </a:cubicBezTo>
                    <a:cubicBezTo>
                      <a:pt x="1140" y="78"/>
                      <a:pt x="1136" y="79"/>
                      <a:pt x="1135" y="83"/>
                    </a:cubicBezTo>
                    <a:cubicBezTo>
                      <a:pt x="1135" y="85"/>
                      <a:pt x="1134" y="87"/>
                      <a:pt x="1132" y="87"/>
                    </a:cubicBezTo>
                    <a:cubicBezTo>
                      <a:pt x="1129" y="87"/>
                      <a:pt x="1127" y="88"/>
                      <a:pt x="1125" y="88"/>
                    </a:cubicBezTo>
                    <a:cubicBezTo>
                      <a:pt x="1121" y="88"/>
                      <a:pt x="1119" y="91"/>
                      <a:pt x="1117" y="93"/>
                    </a:cubicBezTo>
                    <a:cubicBezTo>
                      <a:pt x="1114" y="96"/>
                      <a:pt x="1114" y="98"/>
                      <a:pt x="1117" y="102"/>
                    </a:cubicBezTo>
                    <a:cubicBezTo>
                      <a:pt x="1118" y="103"/>
                      <a:pt x="1118" y="105"/>
                      <a:pt x="1117" y="106"/>
                    </a:cubicBezTo>
                    <a:cubicBezTo>
                      <a:pt x="1113" y="109"/>
                      <a:pt x="1109" y="111"/>
                      <a:pt x="1104" y="113"/>
                    </a:cubicBezTo>
                    <a:cubicBezTo>
                      <a:pt x="1100" y="115"/>
                      <a:pt x="1096" y="117"/>
                      <a:pt x="1094" y="121"/>
                    </a:cubicBezTo>
                    <a:cubicBezTo>
                      <a:pt x="1091" y="124"/>
                      <a:pt x="1087" y="127"/>
                      <a:pt x="1086" y="131"/>
                    </a:cubicBezTo>
                    <a:cubicBezTo>
                      <a:pt x="1085" y="134"/>
                      <a:pt x="1083" y="137"/>
                      <a:pt x="1079" y="138"/>
                    </a:cubicBezTo>
                    <a:cubicBezTo>
                      <a:pt x="1075" y="140"/>
                      <a:pt x="1076" y="145"/>
                      <a:pt x="1073" y="147"/>
                    </a:cubicBezTo>
                    <a:cubicBezTo>
                      <a:pt x="1071" y="148"/>
                      <a:pt x="1070" y="150"/>
                      <a:pt x="1069" y="152"/>
                    </a:cubicBezTo>
                    <a:cubicBezTo>
                      <a:pt x="1067" y="156"/>
                      <a:pt x="1068" y="160"/>
                      <a:pt x="1069" y="163"/>
                    </a:cubicBezTo>
                    <a:cubicBezTo>
                      <a:pt x="1070" y="166"/>
                      <a:pt x="1071" y="167"/>
                      <a:pt x="1073" y="168"/>
                    </a:cubicBezTo>
                    <a:cubicBezTo>
                      <a:pt x="1077" y="171"/>
                      <a:pt x="1080" y="174"/>
                      <a:pt x="1085" y="176"/>
                    </a:cubicBezTo>
                    <a:cubicBezTo>
                      <a:pt x="1090" y="178"/>
                      <a:pt x="1095" y="180"/>
                      <a:pt x="1099" y="184"/>
                    </a:cubicBezTo>
                    <a:cubicBezTo>
                      <a:pt x="1100" y="185"/>
                      <a:pt x="1100" y="186"/>
                      <a:pt x="1100" y="187"/>
                    </a:cubicBezTo>
                    <a:cubicBezTo>
                      <a:pt x="1100" y="188"/>
                      <a:pt x="1099" y="189"/>
                      <a:pt x="1098" y="190"/>
                    </a:cubicBezTo>
                    <a:cubicBezTo>
                      <a:pt x="1096" y="191"/>
                      <a:pt x="1096" y="189"/>
                      <a:pt x="1095" y="188"/>
                    </a:cubicBezTo>
                    <a:cubicBezTo>
                      <a:pt x="1094" y="186"/>
                      <a:pt x="1093" y="185"/>
                      <a:pt x="1091" y="185"/>
                    </a:cubicBezTo>
                    <a:cubicBezTo>
                      <a:pt x="1089" y="185"/>
                      <a:pt x="1087" y="185"/>
                      <a:pt x="1085" y="186"/>
                    </a:cubicBezTo>
                    <a:cubicBezTo>
                      <a:pt x="1080" y="191"/>
                      <a:pt x="1074" y="193"/>
                      <a:pt x="1068" y="195"/>
                    </a:cubicBezTo>
                    <a:cubicBezTo>
                      <a:pt x="1062" y="198"/>
                      <a:pt x="1056" y="200"/>
                      <a:pt x="1049" y="202"/>
                    </a:cubicBezTo>
                    <a:cubicBezTo>
                      <a:pt x="1047" y="203"/>
                      <a:pt x="1045" y="203"/>
                      <a:pt x="1043" y="204"/>
                    </a:cubicBezTo>
                    <a:cubicBezTo>
                      <a:pt x="1037" y="206"/>
                      <a:pt x="1035" y="211"/>
                      <a:pt x="1038" y="217"/>
                    </a:cubicBezTo>
                    <a:cubicBezTo>
                      <a:pt x="1040" y="220"/>
                      <a:pt x="1041" y="222"/>
                      <a:pt x="1043" y="224"/>
                    </a:cubicBezTo>
                    <a:cubicBezTo>
                      <a:pt x="1045" y="227"/>
                      <a:pt x="1047" y="230"/>
                      <a:pt x="1048" y="234"/>
                    </a:cubicBezTo>
                    <a:cubicBezTo>
                      <a:pt x="1049" y="236"/>
                      <a:pt x="1049" y="238"/>
                      <a:pt x="1051" y="240"/>
                    </a:cubicBezTo>
                    <a:cubicBezTo>
                      <a:pt x="1052" y="242"/>
                      <a:pt x="1054" y="244"/>
                      <a:pt x="1055" y="244"/>
                    </a:cubicBezTo>
                    <a:cubicBezTo>
                      <a:pt x="1060" y="247"/>
                      <a:pt x="1064" y="246"/>
                      <a:pt x="1068" y="246"/>
                    </a:cubicBezTo>
                    <a:cubicBezTo>
                      <a:pt x="1072" y="249"/>
                      <a:pt x="1075" y="253"/>
                      <a:pt x="1079" y="256"/>
                    </a:cubicBezTo>
                    <a:cubicBezTo>
                      <a:pt x="1080" y="257"/>
                      <a:pt x="1081" y="257"/>
                      <a:pt x="1082" y="257"/>
                    </a:cubicBezTo>
                    <a:cubicBezTo>
                      <a:pt x="1085" y="258"/>
                      <a:pt x="1087" y="259"/>
                      <a:pt x="1090" y="260"/>
                    </a:cubicBezTo>
                    <a:cubicBezTo>
                      <a:pt x="1092" y="261"/>
                      <a:pt x="1093" y="263"/>
                      <a:pt x="1094" y="265"/>
                    </a:cubicBezTo>
                    <a:cubicBezTo>
                      <a:pt x="1095" y="272"/>
                      <a:pt x="1097" y="279"/>
                      <a:pt x="1102" y="285"/>
                    </a:cubicBezTo>
                    <a:cubicBezTo>
                      <a:pt x="1103" y="286"/>
                      <a:pt x="1101" y="288"/>
                      <a:pt x="1100" y="289"/>
                    </a:cubicBezTo>
                    <a:cubicBezTo>
                      <a:pt x="1098" y="290"/>
                      <a:pt x="1096" y="291"/>
                      <a:pt x="1094" y="292"/>
                    </a:cubicBezTo>
                    <a:cubicBezTo>
                      <a:pt x="1094" y="292"/>
                      <a:pt x="1095" y="293"/>
                      <a:pt x="1095" y="293"/>
                    </a:cubicBezTo>
                    <a:cubicBezTo>
                      <a:pt x="1094" y="293"/>
                      <a:pt x="1094" y="293"/>
                      <a:pt x="1094" y="294"/>
                    </a:cubicBezTo>
                    <a:cubicBezTo>
                      <a:pt x="1094" y="294"/>
                      <a:pt x="1094" y="295"/>
                      <a:pt x="1094" y="295"/>
                    </a:cubicBezTo>
                    <a:cubicBezTo>
                      <a:pt x="1094" y="294"/>
                      <a:pt x="1094" y="293"/>
                      <a:pt x="1094" y="292"/>
                    </a:cubicBezTo>
                    <a:cubicBezTo>
                      <a:pt x="1094" y="292"/>
                      <a:pt x="1094" y="292"/>
                      <a:pt x="1094" y="292"/>
                    </a:cubicBezTo>
                    <a:cubicBezTo>
                      <a:pt x="1094" y="291"/>
                      <a:pt x="1093" y="291"/>
                      <a:pt x="1093" y="290"/>
                    </a:cubicBezTo>
                    <a:cubicBezTo>
                      <a:pt x="1088" y="284"/>
                      <a:pt x="1087" y="278"/>
                      <a:pt x="1091" y="272"/>
                    </a:cubicBezTo>
                    <a:cubicBezTo>
                      <a:pt x="1091" y="271"/>
                      <a:pt x="1091" y="269"/>
                      <a:pt x="1091" y="268"/>
                    </a:cubicBezTo>
                    <a:cubicBezTo>
                      <a:pt x="1091" y="265"/>
                      <a:pt x="1088" y="262"/>
                      <a:pt x="1085" y="262"/>
                    </a:cubicBezTo>
                    <a:cubicBezTo>
                      <a:pt x="1082" y="262"/>
                      <a:pt x="1080" y="262"/>
                      <a:pt x="1077" y="263"/>
                    </a:cubicBezTo>
                    <a:cubicBezTo>
                      <a:pt x="1072" y="264"/>
                      <a:pt x="1067" y="263"/>
                      <a:pt x="1063" y="260"/>
                    </a:cubicBezTo>
                    <a:cubicBezTo>
                      <a:pt x="1061" y="258"/>
                      <a:pt x="1058" y="255"/>
                      <a:pt x="1055" y="254"/>
                    </a:cubicBezTo>
                    <a:cubicBezTo>
                      <a:pt x="1050" y="252"/>
                      <a:pt x="1045" y="249"/>
                      <a:pt x="1040" y="248"/>
                    </a:cubicBezTo>
                    <a:cubicBezTo>
                      <a:pt x="1035" y="247"/>
                      <a:pt x="1030" y="245"/>
                      <a:pt x="1024" y="243"/>
                    </a:cubicBezTo>
                    <a:cubicBezTo>
                      <a:pt x="1023" y="243"/>
                      <a:pt x="1021" y="244"/>
                      <a:pt x="1020" y="245"/>
                    </a:cubicBezTo>
                    <a:cubicBezTo>
                      <a:pt x="1017" y="247"/>
                      <a:pt x="1016" y="250"/>
                      <a:pt x="1016" y="253"/>
                    </a:cubicBezTo>
                    <a:cubicBezTo>
                      <a:pt x="1016" y="254"/>
                      <a:pt x="1017" y="255"/>
                      <a:pt x="1017" y="256"/>
                    </a:cubicBezTo>
                    <a:cubicBezTo>
                      <a:pt x="1019" y="257"/>
                      <a:pt x="1021" y="257"/>
                      <a:pt x="1022" y="257"/>
                    </a:cubicBezTo>
                    <a:cubicBezTo>
                      <a:pt x="1022" y="257"/>
                      <a:pt x="1022" y="257"/>
                      <a:pt x="1022" y="257"/>
                    </a:cubicBezTo>
                    <a:cubicBezTo>
                      <a:pt x="1022" y="256"/>
                      <a:pt x="1022" y="256"/>
                      <a:pt x="1022" y="256"/>
                    </a:cubicBezTo>
                    <a:cubicBezTo>
                      <a:pt x="1022" y="257"/>
                      <a:pt x="1022" y="257"/>
                      <a:pt x="1022" y="257"/>
                    </a:cubicBezTo>
                    <a:cubicBezTo>
                      <a:pt x="1023" y="258"/>
                      <a:pt x="1024" y="259"/>
                      <a:pt x="1025" y="260"/>
                    </a:cubicBezTo>
                    <a:cubicBezTo>
                      <a:pt x="1027" y="260"/>
                      <a:pt x="1028" y="261"/>
                      <a:pt x="1030" y="261"/>
                    </a:cubicBezTo>
                    <a:cubicBezTo>
                      <a:pt x="1032" y="262"/>
                      <a:pt x="1033" y="265"/>
                      <a:pt x="1032" y="267"/>
                    </a:cubicBezTo>
                    <a:cubicBezTo>
                      <a:pt x="1031" y="268"/>
                      <a:pt x="1029" y="269"/>
                      <a:pt x="1028" y="269"/>
                    </a:cubicBezTo>
                    <a:cubicBezTo>
                      <a:pt x="1025" y="268"/>
                      <a:pt x="1024" y="267"/>
                      <a:pt x="1022" y="266"/>
                    </a:cubicBezTo>
                    <a:cubicBezTo>
                      <a:pt x="1020" y="266"/>
                      <a:pt x="1019" y="265"/>
                      <a:pt x="1017" y="264"/>
                    </a:cubicBezTo>
                    <a:cubicBezTo>
                      <a:pt x="1015" y="264"/>
                      <a:pt x="1013" y="265"/>
                      <a:pt x="1011" y="267"/>
                    </a:cubicBezTo>
                    <a:cubicBezTo>
                      <a:pt x="1011" y="268"/>
                      <a:pt x="1010" y="270"/>
                      <a:pt x="1010" y="271"/>
                    </a:cubicBezTo>
                    <a:cubicBezTo>
                      <a:pt x="1013" y="278"/>
                      <a:pt x="1017" y="282"/>
                      <a:pt x="1024" y="285"/>
                    </a:cubicBezTo>
                    <a:cubicBezTo>
                      <a:pt x="1028" y="286"/>
                      <a:pt x="1032" y="287"/>
                      <a:pt x="1036" y="287"/>
                    </a:cubicBezTo>
                    <a:cubicBezTo>
                      <a:pt x="1037" y="287"/>
                      <a:pt x="1039" y="288"/>
                      <a:pt x="1040" y="288"/>
                    </a:cubicBezTo>
                    <a:cubicBezTo>
                      <a:pt x="1041" y="288"/>
                      <a:pt x="1041" y="289"/>
                      <a:pt x="1041" y="289"/>
                    </a:cubicBezTo>
                    <a:cubicBezTo>
                      <a:pt x="1042" y="291"/>
                      <a:pt x="1041" y="291"/>
                      <a:pt x="1040" y="291"/>
                    </a:cubicBezTo>
                    <a:cubicBezTo>
                      <a:pt x="1037" y="290"/>
                      <a:pt x="1035" y="289"/>
                      <a:pt x="1032" y="289"/>
                    </a:cubicBezTo>
                    <a:cubicBezTo>
                      <a:pt x="1027" y="290"/>
                      <a:pt x="1022" y="289"/>
                      <a:pt x="1017" y="289"/>
                    </a:cubicBezTo>
                    <a:cubicBezTo>
                      <a:pt x="1014" y="289"/>
                      <a:pt x="1012" y="288"/>
                      <a:pt x="1010" y="285"/>
                    </a:cubicBezTo>
                    <a:cubicBezTo>
                      <a:pt x="1010" y="284"/>
                      <a:pt x="1010" y="283"/>
                      <a:pt x="1009" y="282"/>
                    </a:cubicBezTo>
                    <a:cubicBezTo>
                      <a:pt x="1005" y="276"/>
                      <a:pt x="1002" y="271"/>
                      <a:pt x="1002" y="264"/>
                    </a:cubicBezTo>
                    <a:cubicBezTo>
                      <a:pt x="1002" y="258"/>
                      <a:pt x="999" y="253"/>
                      <a:pt x="996" y="249"/>
                    </a:cubicBezTo>
                    <a:cubicBezTo>
                      <a:pt x="995" y="248"/>
                      <a:pt x="993" y="247"/>
                      <a:pt x="992" y="246"/>
                    </a:cubicBezTo>
                    <a:cubicBezTo>
                      <a:pt x="992" y="245"/>
                      <a:pt x="991" y="246"/>
                      <a:pt x="990" y="246"/>
                    </a:cubicBezTo>
                    <a:cubicBezTo>
                      <a:pt x="990" y="246"/>
                      <a:pt x="989" y="247"/>
                      <a:pt x="990" y="247"/>
                    </a:cubicBezTo>
                    <a:cubicBezTo>
                      <a:pt x="991" y="251"/>
                      <a:pt x="992" y="255"/>
                      <a:pt x="994" y="259"/>
                    </a:cubicBezTo>
                    <a:cubicBezTo>
                      <a:pt x="994" y="263"/>
                      <a:pt x="994" y="266"/>
                      <a:pt x="992" y="269"/>
                    </a:cubicBezTo>
                    <a:cubicBezTo>
                      <a:pt x="992" y="270"/>
                      <a:pt x="991" y="271"/>
                      <a:pt x="990" y="272"/>
                    </a:cubicBezTo>
                    <a:cubicBezTo>
                      <a:pt x="988" y="275"/>
                      <a:pt x="986" y="278"/>
                      <a:pt x="988" y="282"/>
                    </a:cubicBezTo>
                    <a:cubicBezTo>
                      <a:pt x="989" y="286"/>
                      <a:pt x="986" y="290"/>
                      <a:pt x="989" y="294"/>
                    </a:cubicBezTo>
                    <a:cubicBezTo>
                      <a:pt x="991" y="297"/>
                      <a:pt x="994" y="299"/>
                      <a:pt x="997" y="302"/>
                    </a:cubicBezTo>
                    <a:cubicBezTo>
                      <a:pt x="999" y="304"/>
                      <a:pt x="1001" y="305"/>
                      <a:pt x="1003" y="307"/>
                    </a:cubicBezTo>
                    <a:cubicBezTo>
                      <a:pt x="1006" y="310"/>
                      <a:pt x="1008" y="313"/>
                      <a:pt x="1008" y="317"/>
                    </a:cubicBezTo>
                    <a:cubicBezTo>
                      <a:pt x="1008" y="322"/>
                      <a:pt x="1008" y="326"/>
                      <a:pt x="1009" y="330"/>
                    </a:cubicBezTo>
                    <a:cubicBezTo>
                      <a:pt x="1010" y="339"/>
                      <a:pt x="1015" y="345"/>
                      <a:pt x="1019" y="353"/>
                    </a:cubicBezTo>
                    <a:cubicBezTo>
                      <a:pt x="1019" y="355"/>
                      <a:pt x="1022" y="356"/>
                      <a:pt x="1024" y="356"/>
                    </a:cubicBezTo>
                    <a:cubicBezTo>
                      <a:pt x="1029" y="355"/>
                      <a:pt x="1033" y="354"/>
                      <a:pt x="1036" y="350"/>
                    </a:cubicBezTo>
                    <a:cubicBezTo>
                      <a:pt x="1039" y="346"/>
                      <a:pt x="1044" y="348"/>
                      <a:pt x="1048" y="350"/>
                    </a:cubicBezTo>
                    <a:cubicBezTo>
                      <a:pt x="1048" y="350"/>
                      <a:pt x="1049" y="350"/>
                      <a:pt x="1049" y="351"/>
                    </a:cubicBezTo>
                    <a:cubicBezTo>
                      <a:pt x="1049" y="351"/>
                      <a:pt x="1048" y="352"/>
                      <a:pt x="1048" y="352"/>
                    </a:cubicBezTo>
                    <a:cubicBezTo>
                      <a:pt x="1043" y="355"/>
                      <a:pt x="1039" y="358"/>
                      <a:pt x="1035" y="362"/>
                    </a:cubicBezTo>
                    <a:cubicBezTo>
                      <a:pt x="1031" y="365"/>
                      <a:pt x="1030" y="372"/>
                      <a:pt x="1033" y="375"/>
                    </a:cubicBezTo>
                    <a:cubicBezTo>
                      <a:pt x="1035" y="378"/>
                      <a:pt x="1037" y="379"/>
                      <a:pt x="1039" y="382"/>
                    </a:cubicBezTo>
                    <a:cubicBezTo>
                      <a:pt x="1041" y="385"/>
                      <a:pt x="1042" y="389"/>
                      <a:pt x="1041" y="392"/>
                    </a:cubicBezTo>
                    <a:cubicBezTo>
                      <a:pt x="1039" y="398"/>
                      <a:pt x="1038" y="403"/>
                      <a:pt x="1038" y="409"/>
                    </a:cubicBezTo>
                    <a:cubicBezTo>
                      <a:pt x="1038" y="411"/>
                      <a:pt x="1037" y="414"/>
                      <a:pt x="1036" y="416"/>
                    </a:cubicBezTo>
                    <a:cubicBezTo>
                      <a:pt x="1032" y="421"/>
                      <a:pt x="1029" y="426"/>
                      <a:pt x="1027" y="432"/>
                    </a:cubicBezTo>
                    <a:cubicBezTo>
                      <a:pt x="1027" y="433"/>
                      <a:pt x="1026" y="434"/>
                      <a:pt x="1025" y="434"/>
                    </a:cubicBezTo>
                    <a:cubicBezTo>
                      <a:pt x="1018" y="433"/>
                      <a:pt x="1012" y="432"/>
                      <a:pt x="1005" y="431"/>
                    </a:cubicBezTo>
                    <a:cubicBezTo>
                      <a:pt x="1004" y="431"/>
                      <a:pt x="1003" y="431"/>
                      <a:pt x="1002" y="430"/>
                    </a:cubicBezTo>
                    <a:cubicBezTo>
                      <a:pt x="1002" y="429"/>
                      <a:pt x="1002" y="427"/>
                      <a:pt x="1002" y="425"/>
                    </a:cubicBezTo>
                    <a:cubicBezTo>
                      <a:pt x="1002" y="425"/>
                      <a:pt x="1002" y="425"/>
                      <a:pt x="1002" y="425"/>
                    </a:cubicBezTo>
                    <a:cubicBezTo>
                      <a:pt x="1001" y="425"/>
                      <a:pt x="1001" y="425"/>
                      <a:pt x="1002" y="424"/>
                    </a:cubicBezTo>
                    <a:cubicBezTo>
                      <a:pt x="1002" y="425"/>
                      <a:pt x="1002" y="425"/>
                      <a:pt x="1002" y="425"/>
                    </a:cubicBezTo>
                    <a:cubicBezTo>
                      <a:pt x="1002" y="425"/>
                      <a:pt x="1002" y="425"/>
                      <a:pt x="1002" y="425"/>
                    </a:cubicBezTo>
                    <a:cubicBezTo>
                      <a:pt x="1004" y="426"/>
                      <a:pt x="1005" y="427"/>
                      <a:pt x="1007" y="428"/>
                    </a:cubicBezTo>
                    <a:cubicBezTo>
                      <a:pt x="1012" y="430"/>
                      <a:pt x="1016" y="428"/>
                      <a:pt x="1018" y="423"/>
                    </a:cubicBezTo>
                    <a:cubicBezTo>
                      <a:pt x="1023" y="413"/>
                      <a:pt x="1024" y="403"/>
                      <a:pt x="1026" y="392"/>
                    </a:cubicBezTo>
                    <a:cubicBezTo>
                      <a:pt x="1026" y="391"/>
                      <a:pt x="1026" y="389"/>
                      <a:pt x="1025" y="388"/>
                    </a:cubicBezTo>
                    <a:cubicBezTo>
                      <a:pt x="1023" y="384"/>
                      <a:pt x="1022" y="380"/>
                      <a:pt x="1023" y="375"/>
                    </a:cubicBezTo>
                    <a:cubicBezTo>
                      <a:pt x="1023" y="372"/>
                      <a:pt x="1022" y="370"/>
                      <a:pt x="1020" y="368"/>
                    </a:cubicBezTo>
                    <a:cubicBezTo>
                      <a:pt x="1017" y="366"/>
                      <a:pt x="1015" y="365"/>
                      <a:pt x="1013" y="363"/>
                    </a:cubicBezTo>
                    <a:cubicBezTo>
                      <a:pt x="1010" y="361"/>
                      <a:pt x="1007" y="358"/>
                      <a:pt x="1006" y="354"/>
                    </a:cubicBezTo>
                    <a:cubicBezTo>
                      <a:pt x="1002" y="342"/>
                      <a:pt x="997" y="329"/>
                      <a:pt x="993" y="317"/>
                    </a:cubicBezTo>
                    <a:cubicBezTo>
                      <a:pt x="991" y="309"/>
                      <a:pt x="987" y="303"/>
                      <a:pt x="981" y="298"/>
                    </a:cubicBezTo>
                    <a:cubicBezTo>
                      <a:pt x="977" y="296"/>
                      <a:pt x="976" y="292"/>
                      <a:pt x="976" y="288"/>
                    </a:cubicBezTo>
                    <a:cubicBezTo>
                      <a:pt x="976" y="277"/>
                      <a:pt x="974" y="266"/>
                      <a:pt x="971" y="256"/>
                    </a:cubicBezTo>
                    <a:cubicBezTo>
                      <a:pt x="971" y="253"/>
                      <a:pt x="969" y="252"/>
                      <a:pt x="967" y="251"/>
                    </a:cubicBezTo>
                    <a:cubicBezTo>
                      <a:pt x="959" y="248"/>
                      <a:pt x="950" y="245"/>
                      <a:pt x="941" y="249"/>
                    </a:cubicBezTo>
                    <a:cubicBezTo>
                      <a:pt x="939" y="249"/>
                      <a:pt x="937" y="248"/>
                      <a:pt x="935" y="249"/>
                    </a:cubicBezTo>
                    <a:cubicBezTo>
                      <a:pt x="933" y="249"/>
                      <a:pt x="932" y="251"/>
                      <a:pt x="932" y="252"/>
                    </a:cubicBezTo>
                    <a:cubicBezTo>
                      <a:pt x="931" y="255"/>
                      <a:pt x="931" y="257"/>
                      <a:pt x="931" y="260"/>
                    </a:cubicBezTo>
                    <a:cubicBezTo>
                      <a:pt x="931" y="269"/>
                      <a:pt x="932" y="278"/>
                      <a:pt x="932" y="286"/>
                    </a:cubicBezTo>
                    <a:cubicBezTo>
                      <a:pt x="933" y="291"/>
                      <a:pt x="932" y="295"/>
                      <a:pt x="929" y="299"/>
                    </a:cubicBezTo>
                    <a:cubicBezTo>
                      <a:pt x="925" y="303"/>
                      <a:pt x="924" y="307"/>
                      <a:pt x="924" y="313"/>
                    </a:cubicBezTo>
                    <a:cubicBezTo>
                      <a:pt x="925" y="316"/>
                      <a:pt x="925" y="319"/>
                      <a:pt x="928" y="321"/>
                    </a:cubicBezTo>
                    <a:cubicBezTo>
                      <a:pt x="931" y="323"/>
                      <a:pt x="934" y="326"/>
                      <a:pt x="934" y="329"/>
                    </a:cubicBezTo>
                    <a:cubicBezTo>
                      <a:pt x="935" y="333"/>
                      <a:pt x="939" y="338"/>
                      <a:pt x="936" y="343"/>
                    </a:cubicBezTo>
                    <a:cubicBezTo>
                      <a:pt x="936" y="344"/>
                      <a:pt x="936" y="345"/>
                      <a:pt x="936" y="346"/>
                    </a:cubicBezTo>
                    <a:cubicBezTo>
                      <a:pt x="938" y="350"/>
                      <a:pt x="941" y="355"/>
                      <a:pt x="944" y="359"/>
                    </a:cubicBezTo>
                    <a:cubicBezTo>
                      <a:pt x="944" y="359"/>
                      <a:pt x="946" y="359"/>
                      <a:pt x="946" y="359"/>
                    </a:cubicBezTo>
                    <a:cubicBezTo>
                      <a:pt x="949" y="357"/>
                      <a:pt x="951" y="357"/>
                      <a:pt x="954" y="359"/>
                    </a:cubicBezTo>
                    <a:cubicBezTo>
                      <a:pt x="958" y="364"/>
                      <a:pt x="962" y="369"/>
                      <a:pt x="969" y="371"/>
                    </a:cubicBezTo>
                    <a:cubicBezTo>
                      <a:pt x="970" y="371"/>
                      <a:pt x="970" y="373"/>
                      <a:pt x="971" y="374"/>
                    </a:cubicBezTo>
                    <a:cubicBezTo>
                      <a:pt x="971" y="376"/>
                      <a:pt x="970" y="379"/>
                      <a:pt x="970" y="382"/>
                    </a:cubicBezTo>
                    <a:cubicBezTo>
                      <a:pt x="970" y="384"/>
                      <a:pt x="968" y="385"/>
                      <a:pt x="967" y="384"/>
                    </a:cubicBezTo>
                    <a:cubicBezTo>
                      <a:pt x="963" y="382"/>
                      <a:pt x="960" y="379"/>
                      <a:pt x="957" y="377"/>
                    </a:cubicBezTo>
                    <a:cubicBezTo>
                      <a:pt x="955" y="376"/>
                      <a:pt x="952" y="374"/>
                      <a:pt x="950" y="373"/>
                    </a:cubicBezTo>
                    <a:cubicBezTo>
                      <a:pt x="946" y="371"/>
                      <a:pt x="942" y="370"/>
                      <a:pt x="938" y="368"/>
                    </a:cubicBezTo>
                    <a:cubicBezTo>
                      <a:pt x="934" y="367"/>
                      <a:pt x="931" y="365"/>
                      <a:pt x="927" y="364"/>
                    </a:cubicBezTo>
                    <a:cubicBezTo>
                      <a:pt x="922" y="365"/>
                      <a:pt x="920" y="360"/>
                      <a:pt x="916" y="358"/>
                    </a:cubicBezTo>
                    <a:cubicBezTo>
                      <a:pt x="908" y="355"/>
                      <a:pt x="900" y="352"/>
                      <a:pt x="892" y="354"/>
                    </a:cubicBezTo>
                    <a:cubicBezTo>
                      <a:pt x="891" y="354"/>
                      <a:pt x="889" y="354"/>
                      <a:pt x="888" y="354"/>
                    </a:cubicBezTo>
                    <a:cubicBezTo>
                      <a:pt x="879" y="354"/>
                      <a:pt x="870" y="353"/>
                      <a:pt x="862" y="347"/>
                    </a:cubicBezTo>
                    <a:cubicBezTo>
                      <a:pt x="858" y="344"/>
                      <a:pt x="854" y="341"/>
                      <a:pt x="850" y="338"/>
                    </a:cubicBezTo>
                    <a:cubicBezTo>
                      <a:pt x="849" y="338"/>
                      <a:pt x="846" y="339"/>
                      <a:pt x="846" y="340"/>
                    </a:cubicBezTo>
                    <a:cubicBezTo>
                      <a:pt x="845" y="340"/>
                      <a:pt x="845" y="341"/>
                      <a:pt x="845" y="341"/>
                    </a:cubicBezTo>
                    <a:cubicBezTo>
                      <a:pt x="843" y="346"/>
                      <a:pt x="845" y="350"/>
                      <a:pt x="849" y="353"/>
                    </a:cubicBezTo>
                    <a:cubicBezTo>
                      <a:pt x="853" y="356"/>
                      <a:pt x="859" y="356"/>
                      <a:pt x="863" y="361"/>
                    </a:cubicBezTo>
                    <a:cubicBezTo>
                      <a:pt x="863" y="362"/>
                      <a:pt x="865" y="362"/>
                      <a:pt x="866" y="362"/>
                    </a:cubicBezTo>
                    <a:cubicBezTo>
                      <a:pt x="868" y="363"/>
                      <a:pt x="870" y="364"/>
                      <a:pt x="871" y="366"/>
                    </a:cubicBezTo>
                    <a:cubicBezTo>
                      <a:pt x="874" y="370"/>
                      <a:pt x="877" y="374"/>
                      <a:pt x="880" y="377"/>
                    </a:cubicBezTo>
                    <a:cubicBezTo>
                      <a:pt x="882" y="379"/>
                      <a:pt x="881" y="382"/>
                      <a:pt x="880" y="383"/>
                    </a:cubicBezTo>
                    <a:cubicBezTo>
                      <a:pt x="876" y="386"/>
                      <a:pt x="872" y="388"/>
                      <a:pt x="871" y="393"/>
                    </a:cubicBezTo>
                    <a:cubicBezTo>
                      <a:pt x="871" y="393"/>
                      <a:pt x="870" y="394"/>
                      <a:pt x="870" y="394"/>
                    </a:cubicBezTo>
                    <a:cubicBezTo>
                      <a:pt x="869" y="393"/>
                      <a:pt x="868" y="393"/>
                      <a:pt x="868" y="392"/>
                    </a:cubicBezTo>
                    <a:cubicBezTo>
                      <a:pt x="867" y="390"/>
                      <a:pt x="867" y="387"/>
                      <a:pt x="866" y="385"/>
                    </a:cubicBezTo>
                    <a:cubicBezTo>
                      <a:pt x="865" y="383"/>
                      <a:pt x="862" y="381"/>
                      <a:pt x="859" y="382"/>
                    </a:cubicBezTo>
                    <a:cubicBezTo>
                      <a:pt x="855" y="384"/>
                      <a:pt x="852" y="387"/>
                      <a:pt x="847" y="387"/>
                    </a:cubicBezTo>
                    <a:cubicBezTo>
                      <a:pt x="847" y="386"/>
                      <a:pt x="846" y="387"/>
                      <a:pt x="846" y="387"/>
                    </a:cubicBezTo>
                    <a:cubicBezTo>
                      <a:pt x="844" y="392"/>
                      <a:pt x="841" y="393"/>
                      <a:pt x="837" y="392"/>
                    </a:cubicBezTo>
                    <a:cubicBezTo>
                      <a:pt x="833" y="392"/>
                      <a:pt x="829" y="393"/>
                      <a:pt x="826" y="396"/>
                    </a:cubicBezTo>
                    <a:cubicBezTo>
                      <a:pt x="823" y="400"/>
                      <a:pt x="819" y="401"/>
                      <a:pt x="815" y="403"/>
                    </a:cubicBezTo>
                    <a:cubicBezTo>
                      <a:pt x="814" y="404"/>
                      <a:pt x="812" y="403"/>
                      <a:pt x="811" y="404"/>
                    </a:cubicBezTo>
                    <a:cubicBezTo>
                      <a:pt x="811" y="403"/>
                      <a:pt x="810" y="402"/>
                      <a:pt x="811" y="401"/>
                    </a:cubicBezTo>
                    <a:cubicBezTo>
                      <a:pt x="811" y="396"/>
                      <a:pt x="810" y="392"/>
                      <a:pt x="807" y="389"/>
                    </a:cubicBezTo>
                    <a:cubicBezTo>
                      <a:pt x="803" y="389"/>
                      <a:pt x="800" y="390"/>
                      <a:pt x="799" y="393"/>
                    </a:cubicBezTo>
                    <a:cubicBezTo>
                      <a:pt x="799" y="394"/>
                      <a:pt x="798" y="395"/>
                      <a:pt x="797" y="395"/>
                    </a:cubicBezTo>
                    <a:cubicBezTo>
                      <a:pt x="794" y="395"/>
                      <a:pt x="793" y="399"/>
                      <a:pt x="791" y="400"/>
                    </a:cubicBezTo>
                    <a:cubicBezTo>
                      <a:pt x="788" y="401"/>
                      <a:pt x="785" y="401"/>
                      <a:pt x="783" y="402"/>
                    </a:cubicBezTo>
                    <a:cubicBezTo>
                      <a:pt x="779" y="403"/>
                      <a:pt x="776" y="405"/>
                      <a:pt x="773" y="408"/>
                    </a:cubicBezTo>
                    <a:cubicBezTo>
                      <a:pt x="767" y="415"/>
                      <a:pt x="761" y="423"/>
                      <a:pt x="753" y="428"/>
                    </a:cubicBezTo>
                    <a:cubicBezTo>
                      <a:pt x="751" y="429"/>
                      <a:pt x="750" y="431"/>
                      <a:pt x="750" y="433"/>
                    </a:cubicBezTo>
                    <a:cubicBezTo>
                      <a:pt x="750" y="436"/>
                      <a:pt x="749" y="438"/>
                      <a:pt x="748" y="441"/>
                    </a:cubicBezTo>
                    <a:cubicBezTo>
                      <a:pt x="748" y="442"/>
                      <a:pt x="747" y="443"/>
                      <a:pt x="747" y="444"/>
                    </a:cubicBezTo>
                    <a:cubicBezTo>
                      <a:pt x="742" y="448"/>
                      <a:pt x="733" y="449"/>
                      <a:pt x="730" y="445"/>
                    </a:cubicBezTo>
                    <a:cubicBezTo>
                      <a:pt x="728" y="442"/>
                      <a:pt x="726" y="440"/>
                      <a:pt x="723" y="438"/>
                    </a:cubicBezTo>
                    <a:cubicBezTo>
                      <a:pt x="721" y="436"/>
                      <a:pt x="721" y="432"/>
                      <a:pt x="724" y="431"/>
                    </a:cubicBezTo>
                    <a:cubicBezTo>
                      <a:pt x="726" y="429"/>
                      <a:pt x="729" y="427"/>
                      <a:pt x="732" y="425"/>
                    </a:cubicBezTo>
                    <a:cubicBezTo>
                      <a:pt x="733" y="424"/>
                      <a:pt x="734" y="421"/>
                      <a:pt x="732" y="419"/>
                    </a:cubicBezTo>
                    <a:cubicBezTo>
                      <a:pt x="730" y="417"/>
                      <a:pt x="728" y="414"/>
                      <a:pt x="726" y="412"/>
                    </a:cubicBezTo>
                    <a:cubicBezTo>
                      <a:pt x="722" y="407"/>
                      <a:pt x="717" y="405"/>
                      <a:pt x="711" y="406"/>
                    </a:cubicBezTo>
                    <a:cubicBezTo>
                      <a:pt x="707" y="407"/>
                      <a:pt x="703" y="407"/>
                      <a:pt x="699" y="406"/>
                    </a:cubicBezTo>
                    <a:cubicBezTo>
                      <a:pt x="698" y="406"/>
                      <a:pt x="698" y="406"/>
                      <a:pt x="697" y="406"/>
                    </a:cubicBezTo>
                    <a:cubicBezTo>
                      <a:pt x="696" y="407"/>
                      <a:pt x="696" y="408"/>
                      <a:pt x="697" y="409"/>
                    </a:cubicBezTo>
                    <a:cubicBezTo>
                      <a:pt x="705" y="415"/>
                      <a:pt x="708" y="423"/>
                      <a:pt x="706" y="433"/>
                    </a:cubicBezTo>
                    <a:cubicBezTo>
                      <a:pt x="706" y="435"/>
                      <a:pt x="706" y="437"/>
                      <a:pt x="706" y="439"/>
                    </a:cubicBezTo>
                    <a:cubicBezTo>
                      <a:pt x="706" y="441"/>
                      <a:pt x="707" y="444"/>
                      <a:pt x="709" y="445"/>
                    </a:cubicBezTo>
                    <a:cubicBezTo>
                      <a:pt x="713" y="446"/>
                      <a:pt x="714" y="450"/>
                      <a:pt x="714" y="454"/>
                    </a:cubicBezTo>
                    <a:cubicBezTo>
                      <a:pt x="714" y="456"/>
                      <a:pt x="714" y="458"/>
                      <a:pt x="714" y="461"/>
                    </a:cubicBezTo>
                    <a:cubicBezTo>
                      <a:pt x="713" y="463"/>
                      <a:pt x="711" y="465"/>
                      <a:pt x="709" y="464"/>
                    </a:cubicBezTo>
                    <a:cubicBezTo>
                      <a:pt x="706" y="464"/>
                      <a:pt x="703" y="463"/>
                      <a:pt x="699" y="462"/>
                    </a:cubicBezTo>
                    <a:cubicBezTo>
                      <a:pt x="695" y="461"/>
                      <a:pt x="691" y="461"/>
                      <a:pt x="688" y="466"/>
                    </a:cubicBezTo>
                    <a:cubicBezTo>
                      <a:pt x="686" y="468"/>
                      <a:pt x="684" y="470"/>
                      <a:pt x="682" y="472"/>
                    </a:cubicBezTo>
                    <a:cubicBezTo>
                      <a:pt x="679" y="474"/>
                      <a:pt x="677" y="477"/>
                      <a:pt x="675" y="480"/>
                    </a:cubicBezTo>
                    <a:cubicBezTo>
                      <a:pt x="670" y="487"/>
                      <a:pt x="667" y="490"/>
                      <a:pt x="675" y="499"/>
                    </a:cubicBezTo>
                    <a:cubicBezTo>
                      <a:pt x="676" y="499"/>
                      <a:pt x="676" y="500"/>
                      <a:pt x="677" y="501"/>
                    </a:cubicBezTo>
                    <a:cubicBezTo>
                      <a:pt x="678" y="504"/>
                      <a:pt x="677" y="506"/>
                      <a:pt x="676" y="507"/>
                    </a:cubicBezTo>
                    <a:cubicBezTo>
                      <a:pt x="674" y="509"/>
                      <a:pt x="672" y="511"/>
                      <a:pt x="670" y="510"/>
                    </a:cubicBezTo>
                    <a:cubicBezTo>
                      <a:pt x="662" y="506"/>
                      <a:pt x="653" y="504"/>
                      <a:pt x="646" y="498"/>
                    </a:cubicBezTo>
                    <a:cubicBezTo>
                      <a:pt x="645" y="497"/>
                      <a:pt x="643" y="497"/>
                      <a:pt x="642" y="497"/>
                    </a:cubicBezTo>
                    <a:cubicBezTo>
                      <a:pt x="640" y="496"/>
                      <a:pt x="638" y="497"/>
                      <a:pt x="638" y="499"/>
                    </a:cubicBezTo>
                    <a:cubicBezTo>
                      <a:pt x="637" y="501"/>
                      <a:pt x="636" y="503"/>
                      <a:pt x="635" y="505"/>
                    </a:cubicBezTo>
                    <a:cubicBezTo>
                      <a:pt x="634" y="507"/>
                      <a:pt x="635" y="509"/>
                      <a:pt x="636" y="511"/>
                    </a:cubicBezTo>
                    <a:cubicBezTo>
                      <a:pt x="640" y="515"/>
                      <a:pt x="643" y="518"/>
                      <a:pt x="649" y="518"/>
                    </a:cubicBezTo>
                    <a:cubicBezTo>
                      <a:pt x="650" y="518"/>
                      <a:pt x="651" y="519"/>
                      <a:pt x="652" y="519"/>
                    </a:cubicBezTo>
                    <a:cubicBezTo>
                      <a:pt x="654" y="520"/>
                      <a:pt x="654" y="522"/>
                      <a:pt x="654" y="524"/>
                    </a:cubicBezTo>
                    <a:cubicBezTo>
                      <a:pt x="654" y="526"/>
                      <a:pt x="651" y="529"/>
                      <a:pt x="648" y="528"/>
                    </a:cubicBezTo>
                    <a:cubicBezTo>
                      <a:pt x="643" y="528"/>
                      <a:pt x="638" y="527"/>
                      <a:pt x="634" y="522"/>
                    </a:cubicBezTo>
                    <a:cubicBezTo>
                      <a:pt x="632" y="519"/>
                      <a:pt x="628" y="519"/>
                      <a:pt x="625" y="518"/>
                    </a:cubicBezTo>
                    <a:cubicBezTo>
                      <a:pt x="623" y="517"/>
                      <a:pt x="621" y="516"/>
                      <a:pt x="621" y="513"/>
                    </a:cubicBezTo>
                    <a:cubicBezTo>
                      <a:pt x="619" y="509"/>
                      <a:pt x="618" y="504"/>
                      <a:pt x="615" y="500"/>
                    </a:cubicBezTo>
                    <a:cubicBezTo>
                      <a:pt x="613" y="497"/>
                      <a:pt x="613" y="494"/>
                      <a:pt x="614" y="490"/>
                    </a:cubicBezTo>
                    <a:cubicBezTo>
                      <a:pt x="615" y="482"/>
                      <a:pt x="612" y="478"/>
                      <a:pt x="605" y="475"/>
                    </a:cubicBezTo>
                    <a:cubicBezTo>
                      <a:pt x="602" y="474"/>
                      <a:pt x="599" y="473"/>
                      <a:pt x="596" y="470"/>
                    </a:cubicBezTo>
                    <a:cubicBezTo>
                      <a:pt x="594" y="467"/>
                      <a:pt x="590" y="466"/>
                      <a:pt x="589" y="462"/>
                    </a:cubicBezTo>
                    <a:cubicBezTo>
                      <a:pt x="589" y="462"/>
                      <a:pt x="588" y="462"/>
                      <a:pt x="588" y="462"/>
                    </a:cubicBezTo>
                    <a:cubicBezTo>
                      <a:pt x="588" y="462"/>
                      <a:pt x="588" y="461"/>
                      <a:pt x="588" y="461"/>
                    </a:cubicBezTo>
                    <a:cubicBezTo>
                      <a:pt x="587" y="461"/>
                      <a:pt x="586" y="460"/>
                      <a:pt x="586" y="459"/>
                    </a:cubicBezTo>
                    <a:cubicBezTo>
                      <a:pt x="585" y="459"/>
                      <a:pt x="585" y="459"/>
                      <a:pt x="585" y="459"/>
                    </a:cubicBezTo>
                    <a:cubicBezTo>
                      <a:pt x="585" y="458"/>
                      <a:pt x="585" y="458"/>
                      <a:pt x="585" y="458"/>
                    </a:cubicBezTo>
                    <a:cubicBezTo>
                      <a:pt x="585" y="458"/>
                      <a:pt x="585" y="458"/>
                      <a:pt x="585" y="458"/>
                    </a:cubicBezTo>
                    <a:cubicBezTo>
                      <a:pt x="585" y="459"/>
                      <a:pt x="586" y="459"/>
                      <a:pt x="586" y="459"/>
                    </a:cubicBezTo>
                    <a:cubicBezTo>
                      <a:pt x="587" y="459"/>
                      <a:pt x="588" y="460"/>
                      <a:pt x="588" y="461"/>
                    </a:cubicBezTo>
                    <a:cubicBezTo>
                      <a:pt x="588" y="461"/>
                      <a:pt x="588" y="461"/>
                      <a:pt x="589" y="462"/>
                    </a:cubicBezTo>
                    <a:cubicBezTo>
                      <a:pt x="589" y="462"/>
                      <a:pt x="589" y="462"/>
                      <a:pt x="589" y="462"/>
                    </a:cubicBezTo>
                    <a:cubicBezTo>
                      <a:pt x="594" y="462"/>
                      <a:pt x="598" y="464"/>
                      <a:pt x="603" y="465"/>
                    </a:cubicBezTo>
                    <a:cubicBezTo>
                      <a:pt x="614" y="470"/>
                      <a:pt x="626" y="473"/>
                      <a:pt x="639" y="475"/>
                    </a:cubicBezTo>
                    <a:cubicBezTo>
                      <a:pt x="648" y="477"/>
                      <a:pt x="658" y="476"/>
                      <a:pt x="666" y="472"/>
                    </a:cubicBezTo>
                    <a:cubicBezTo>
                      <a:pt x="668" y="471"/>
                      <a:pt x="669" y="470"/>
                      <a:pt x="670" y="469"/>
                    </a:cubicBezTo>
                    <a:cubicBezTo>
                      <a:pt x="676" y="463"/>
                      <a:pt x="680" y="457"/>
                      <a:pt x="681" y="449"/>
                    </a:cubicBezTo>
                    <a:cubicBezTo>
                      <a:pt x="681" y="447"/>
                      <a:pt x="681" y="444"/>
                      <a:pt x="679" y="443"/>
                    </a:cubicBezTo>
                    <a:cubicBezTo>
                      <a:pt x="676" y="438"/>
                      <a:pt x="674" y="432"/>
                      <a:pt x="667" y="429"/>
                    </a:cubicBezTo>
                    <a:cubicBezTo>
                      <a:pt x="665" y="428"/>
                      <a:pt x="663" y="426"/>
                      <a:pt x="661" y="424"/>
                    </a:cubicBezTo>
                    <a:cubicBezTo>
                      <a:pt x="659" y="422"/>
                      <a:pt x="656" y="421"/>
                      <a:pt x="653" y="420"/>
                    </a:cubicBezTo>
                    <a:cubicBezTo>
                      <a:pt x="647" y="419"/>
                      <a:pt x="642" y="417"/>
                      <a:pt x="638" y="413"/>
                    </a:cubicBezTo>
                    <a:cubicBezTo>
                      <a:pt x="634" y="410"/>
                      <a:pt x="629" y="407"/>
                      <a:pt x="624" y="404"/>
                    </a:cubicBezTo>
                    <a:cubicBezTo>
                      <a:pt x="611" y="396"/>
                      <a:pt x="607" y="395"/>
                      <a:pt x="592" y="395"/>
                    </a:cubicBezTo>
                    <a:cubicBezTo>
                      <a:pt x="589" y="395"/>
                      <a:pt x="587" y="396"/>
                      <a:pt x="585" y="396"/>
                    </a:cubicBezTo>
                    <a:cubicBezTo>
                      <a:pt x="582" y="396"/>
                      <a:pt x="580" y="395"/>
                      <a:pt x="577" y="395"/>
                    </a:cubicBezTo>
                    <a:cubicBezTo>
                      <a:pt x="575" y="394"/>
                      <a:pt x="576" y="393"/>
                      <a:pt x="576" y="391"/>
                    </a:cubicBezTo>
                    <a:cubicBezTo>
                      <a:pt x="577" y="389"/>
                      <a:pt x="576" y="388"/>
                      <a:pt x="575" y="387"/>
                    </a:cubicBezTo>
                    <a:cubicBezTo>
                      <a:pt x="573" y="385"/>
                      <a:pt x="571" y="384"/>
                      <a:pt x="569" y="383"/>
                    </a:cubicBezTo>
                    <a:cubicBezTo>
                      <a:pt x="567" y="382"/>
                      <a:pt x="565" y="382"/>
                      <a:pt x="563" y="384"/>
                    </a:cubicBezTo>
                    <a:cubicBezTo>
                      <a:pt x="561" y="387"/>
                      <a:pt x="558" y="388"/>
                      <a:pt x="555" y="387"/>
                    </a:cubicBezTo>
                    <a:cubicBezTo>
                      <a:pt x="551" y="386"/>
                      <a:pt x="548" y="386"/>
                      <a:pt x="545" y="387"/>
                    </a:cubicBezTo>
                    <a:cubicBezTo>
                      <a:pt x="544" y="387"/>
                      <a:pt x="542" y="386"/>
                      <a:pt x="541" y="385"/>
                    </a:cubicBezTo>
                    <a:cubicBezTo>
                      <a:pt x="540" y="384"/>
                      <a:pt x="539" y="383"/>
                      <a:pt x="539" y="382"/>
                    </a:cubicBezTo>
                    <a:cubicBezTo>
                      <a:pt x="539" y="381"/>
                      <a:pt x="540" y="380"/>
                      <a:pt x="541" y="380"/>
                    </a:cubicBezTo>
                    <a:cubicBezTo>
                      <a:pt x="544" y="380"/>
                      <a:pt x="547" y="380"/>
                      <a:pt x="549" y="378"/>
                    </a:cubicBezTo>
                    <a:cubicBezTo>
                      <a:pt x="551" y="376"/>
                      <a:pt x="553" y="374"/>
                      <a:pt x="555" y="372"/>
                    </a:cubicBezTo>
                    <a:cubicBezTo>
                      <a:pt x="556" y="371"/>
                      <a:pt x="556" y="369"/>
                      <a:pt x="554" y="368"/>
                    </a:cubicBezTo>
                    <a:cubicBezTo>
                      <a:pt x="547" y="364"/>
                      <a:pt x="539" y="362"/>
                      <a:pt x="532" y="359"/>
                    </a:cubicBezTo>
                    <a:cubicBezTo>
                      <a:pt x="530" y="359"/>
                      <a:pt x="529" y="360"/>
                      <a:pt x="527" y="361"/>
                    </a:cubicBezTo>
                    <a:cubicBezTo>
                      <a:pt x="526" y="362"/>
                      <a:pt x="526" y="363"/>
                      <a:pt x="525" y="364"/>
                    </a:cubicBezTo>
                    <a:cubicBezTo>
                      <a:pt x="525" y="365"/>
                      <a:pt x="524" y="365"/>
                      <a:pt x="523" y="365"/>
                    </a:cubicBezTo>
                    <a:cubicBezTo>
                      <a:pt x="523" y="364"/>
                      <a:pt x="522" y="364"/>
                      <a:pt x="522" y="363"/>
                    </a:cubicBezTo>
                    <a:cubicBezTo>
                      <a:pt x="522" y="362"/>
                      <a:pt x="523" y="360"/>
                      <a:pt x="523" y="358"/>
                    </a:cubicBezTo>
                    <a:cubicBezTo>
                      <a:pt x="523" y="355"/>
                      <a:pt x="521" y="353"/>
                      <a:pt x="518" y="352"/>
                    </a:cubicBezTo>
                    <a:cubicBezTo>
                      <a:pt x="516" y="352"/>
                      <a:pt x="514" y="352"/>
                      <a:pt x="512" y="354"/>
                    </a:cubicBezTo>
                    <a:cubicBezTo>
                      <a:pt x="510" y="355"/>
                      <a:pt x="509" y="357"/>
                      <a:pt x="509" y="359"/>
                    </a:cubicBezTo>
                    <a:cubicBezTo>
                      <a:pt x="509" y="361"/>
                      <a:pt x="508" y="363"/>
                      <a:pt x="507" y="364"/>
                    </a:cubicBezTo>
                    <a:cubicBezTo>
                      <a:pt x="507" y="365"/>
                      <a:pt x="506" y="365"/>
                      <a:pt x="505" y="366"/>
                    </a:cubicBezTo>
                    <a:cubicBezTo>
                      <a:pt x="505" y="366"/>
                      <a:pt x="504" y="365"/>
                      <a:pt x="504" y="365"/>
                    </a:cubicBezTo>
                    <a:cubicBezTo>
                      <a:pt x="503" y="362"/>
                      <a:pt x="502" y="359"/>
                      <a:pt x="499" y="360"/>
                    </a:cubicBezTo>
                    <a:cubicBezTo>
                      <a:pt x="497" y="360"/>
                      <a:pt x="497" y="358"/>
                      <a:pt x="496" y="356"/>
                    </a:cubicBezTo>
                    <a:cubicBezTo>
                      <a:pt x="495" y="352"/>
                      <a:pt x="492" y="351"/>
                      <a:pt x="490" y="354"/>
                    </a:cubicBezTo>
                    <a:cubicBezTo>
                      <a:pt x="487" y="358"/>
                      <a:pt x="482" y="358"/>
                      <a:pt x="479" y="362"/>
                    </a:cubicBezTo>
                    <a:cubicBezTo>
                      <a:pt x="475" y="363"/>
                      <a:pt x="472" y="367"/>
                      <a:pt x="468" y="368"/>
                    </a:cubicBezTo>
                    <a:cubicBezTo>
                      <a:pt x="467" y="368"/>
                      <a:pt x="467" y="368"/>
                      <a:pt x="466" y="368"/>
                    </a:cubicBezTo>
                    <a:cubicBezTo>
                      <a:pt x="466" y="369"/>
                      <a:pt x="466" y="369"/>
                      <a:pt x="466" y="369"/>
                    </a:cubicBezTo>
                    <a:cubicBezTo>
                      <a:pt x="466" y="369"/>
                      <a:pt x="466" y="369"/>
                      <a:pt x="466" y="369"/>
                    </a:cubicBezTo>
                    <a:cubicBezTo>
                      <a:pt x="466" y="368"/>
                      <a:pt x="466" y="368"/>
                      <a:pt x="466" y="368"/>
                    </a:cubicBezTo>
                    <a:cubicBezTo>
                      <a:pt x="466" y="368"/>
                      <a:pt x="466" y="368"/>
                      <a:pt x="466" y="368"/>
                    </a:cubicBezTo>
                    <a:cubicBezTo>
                      <a:pt x="466" y="368"/>
                      <a:pt x="466" y="367"/>
                      <a:pt x="466" y="366"/>
                    </a:cubicBezTo>
                    <a:cubicBezTo>
                      <a:pt x="466" y="366"/>
                      <a:pt x="465" y="366"/>
                      <a:pt x="465" y="366"/>
                    </a:cubicBezTo>
                    <a:cubicBezTo>
                      <a:pt x="458" y="365"/>
                      <a:pt x="457" y="366"/>
                      <a:pt x="459" y="373"/>
                    </a:cubicBezTo>
                    <a:cubicBezTo>
                      <a:pt x="459" y="373"/>
                      <a:pt x="459" y="374"/>
                      <a:pt x="459" y="375"/>
                    </a:cubicBezTo>
                    <a:cubicBezTo>
                      <a:pt x="459" y="375"/>
                      <a:pt x="459" y="375"/>
                      <a:pt x="459" y="375"/>
                    </a:cubicBezTo>
                    <a:cubicBezTo>
                      <a:pt x="460" y="376"/>
                      <a:pt x="460" y="376"/>
                      <a:pt x="460" y="376"/>
                    </a:cubicBezTo>
                    <a:cubicBezTo>
                      <a:pt x="459" y="376"/>
                      <a:pt x="459" y="376"/>
                      <a:pt x="459" y="376"/>
                    </a:cubicBezTo>
                    <a:cubicBezTo>
                      <a:pt x="459" y="376"/>
                      <a:pt x="459" y="375"/>
                      <a:pt x="459" y="375"/>
                    </a:cubicBezTo>
                    <a:cubicBezTo>
                      <a:pt x="452" y="375"/>
                      <a:pt x="447" y="379"/>
                      <a:pt x="441" y="381"/>
                    </a:cubicBezTo>
                    <a:cubicBezTo>
                      <a:pt x="441" y="381"/>
                      <a:pt x="441" y="383"/>
                      <a:pt x="441" y="384"/>
                    </a:cubicBezTo>
                    <a:cubicBezTo>
                      <a:pt x="441" y="386"/>
                      <a:pt x="442" y="387"/>
                      <a:pt x="442" y="389"/>
                    </a:cubicBezTo>
                    <a:cubicBezTo>
                      <a:pt x="441" y="390"/>
                      <a:pt x="439" y="389"/>
                      <a:pt x="437" y="390"/>
                    </a:cubicBezTo>
                    <a:cubicBezTo>
                      <a:pt x="435" y="391"/>
                      <a:pt x="432" y="391"/>
                      <a:pt x="430" y="392"/>
                    </a:cubicBezTo>
                    <a:cubicBezTo>
                      <a:pt x="430" y="392"/>
                      <a:pt x="430" y="392"/>
                      <a:pt x="430" y="392"/>
                    </a:cubicBezTo>
                    <a:cubicBezTo>
                      <a:pt x="430" y="392"/>
                      <a:pt x="430" y="392"/>
                      <a:pt x="430" y="392"/>
                    </a:cubicBezTo>
                    <a:cubicBezTo>
                      <a:pt x="430" y="392"/>
                      <a:pt x="430" y="392"/>
                      <a:pt x="430" y="392"/>
                    </a:cubicBezTo>
                    <a:cubicBezTo>
                      <a:pt x="429" y="392"/>
                      <a:pt x="429" y="392"/>
                      <a:pt x="428" y="392"/>
                    </a:cubicBezTo>
                    <a:cubicBezTo>
                      <a:pt x="429" y="392"/>
                      <a:pt x="429" y="392"/>
                      <a:pt x="430" y="392"/>
                    </a:cubicBezTo>
                    <a:cubicBezTo>
                      <a:pt x="430" y="391"/>
                      <a:pt x="430" y="389"/>
                      <a:pt x="430" y="388"/>
                    </a:cubicBezTo>
                    <a:cubicBezTo>
                      <a:pt x="430" y="386"/>
                      <a:pt x="428" y="385"/>
                      <a:pt x="426" y="385"/>
                    </a:cubicBezTo>
                    <a:cubicBezTo>
                      <a:pt x="426" y="385"/>
                      <a:pt x="424" y="386"/>
                      <a:pt x="424" y="386"/>
                    </a:cubicBezTo>
                    <a:cubicBezTo>
                      <a:pt x="425" y="388"/>
                      <a:pt x="426" y="390"/>
                      <a:pt x="426" y="392"/>
                    </a:cubicBezTo>
                    <a:cubicBezTo>
                      <a:pt x="426" y="392"/>
                      <a:pt x="426" y="392"/>
                      <a:pt x="426" y="392"/>
                    </a:cubicBezTo>
                    <a:cubicBezTo>
                      <a:pt x="427" y="392"/>
                      <a:pt x="427" y="392"/>
                      <a:pt x="427" y="392"/>
                    </a:cubicBezTo>
                    <a:cubicBezTo>
                      <a:pt x="422" y="392"/>
                      <a:pt x="419" y="394"/>
                      <a:pt x="417" y="398"/>
                    </a:cubicBezTo>
                    <a:cubicBezTo>
                      <a:pt x="417" y="398"/>
                      <a:pt x="417" y="398"/>
                      <a:pt x="417" y="398"/>
                    </a:cubicBezTo>
                    <a:cubicBezTo>
                      <a:pt x="416" y="398"/>
                      <a:pt x="418" y="400"/>
                      <a:pt x="416" y="399"/>
                    </a:cubicBezTo>
                    <a:cubicBezTo>
                      <a:pt x="416" y="398"/>
                      <a:pt x="417" y="398"/>
                      <a:pt x="417" y="398"/>
                    </a:cubicBezTo>
                    <a:cubicBezTo>
                      <a:pt x="415" y="398"/>
                      <a:pt x="413" y="398"/>
                      <a:pt x="412" y="398"/>
                    </a:cubicBezTo>
                    <a:cubicBezTo>
                      <a:pt x="409" y="399"/>
                      <a:pt x="407" y="400"/>
                      <a:pt x="406" y="403"/>
                    </a:cubicBezTo>
                    <a:cubicBezTo>
                      <a:pt x="405" y="406"/>
                      <a:pt x="404" y="409"/>
                      <a:pt x="408" y="412"/>
                    </a:cubicBezTo>
                    <a:cubicBezTo>
                      <a:pt x="409" y="412"/>
                      <a:pt x="409" y="413"/>
                      <a:pt x="410" y="414"/>
                    </a:cubicBezTo>
                    <a:cubicBezTo>
                      <a:pt x="411" y="415"/>
                      <a:pt x="411" y="417"/>
                      <a:pt x="409" y="418"/>
                    </a:cubicBezTo>
                    <a:cubicBezTo>
                      <a:pt x="408" y="419"/>
                      <a:pt x="406" y="421"/>
                      <a:pt x="403" y="420"/>
                    </a:cubicBezTo>
                    <a:cubicBezTo>
                      <a:pt x="401" y="418"/>
                      <a:pt x="398" y="419"/>
                      <a:pt x="395" y="419"/>
                    </a:cubicBezTo>
                    <a:cubicBezTo>
                      <a:pt x="394" y="420"/>
                      <a:pt x="392" y="418"/>
                      <a:pt x="393" y="416"/>
                    </a:cubicBezTo>
                    <a:cubicBezTo>
                      <a:pt x="394" y="414"/>
                      <a:pt x="395" y="411"/>
                      <a:pt x="396" y="408"/>
                    </a:cubicBezTo>
                    <a:cubicBezTo>
                      <a:pt x="396" y="408"/>
                      <a:pt x="395" y="407"/>
                      <a:pt x="395" y="407"/>
                    </a:cubicBezTo>
                    <a:cubicBezTo>
                      <a:pt x="394" y="407"/>
                      <a:pt x="394" y="407"/>
                      <a:pt x="393" y="407"/>
                    </a:cubicBezTo>
                    <a:cubicBezTo>
                      <a:pt x="390" y="411"/>
                      <a:pt x="386" y="415"/>
                      <a:pt x="382" y="419"/>
                    </a:cubicBezTo>
                    <a:cubicBezTo>
                      <a:pt x="381" y="420"/>
                      <a:pt x="382" y="422"/>
                      <a:pt x="383" y="423"/>
                    </a:cubicBezTo>
                    <a:cubicBezTo>
                      <a:pt x="385" y="426"/>
                      <a:pt x="384" y="427"/>
                      <a:pt x="382" y="429"/>
                    </a:cubicBezTo>
                    <a:cubicBezTo>
                      <a:pt x="381" y="430"/>
                      <a:pt x="381" y="431"/>
                      <a:pt x="381" y="432"/>
                    </a:cubicBezTo>
                    <a:cubicBezTo>
                      <a:pt x="383" y="432"/>
                      <a:pt x="385" y="432"/>
                      <a:pt x="387" y="431"/>
                    </a:cubicBezTo>
                    <a:cubicBezTo>
                      <a:pt x="390" y="431"/>
                      <a:pt x="394" y="429"/>
                      <a:pt x="398" y="429"/>
                    </a:cubicBezTo>
                    <a:cubicBezTo>
                      <a:pt x="400" y="428"/>
                      <a:pt x="402" y="429"/>
                      <a:pt x="404" y="429"/>
                    </a:cubicBezTo>
                    <a:cubicBezTo>
                      <a:pt x="405" y="429"/>
                      <a:pt x="405" y="430"/>
                      <a:pt x="405" y="430"/>
                    </a:cubicBezTo>
                    <a:cubicBezTo>
                      <a:pt x="405" y="430"/>
                      <a:pt x="405" y="431"/>
                      <a:pt x="404" y="431"/>
                    </a:cubicBezTo>
                    <a:cubicBezTo>
                      <a:pt x="402" y="432"/>
                      <a:pt x="400" y="433"/>
                      <a:pt x="398" y="434"/>
                    </a:cubicBezTo>
                    <a:cubicBezTo>
                      <a:pt x="397" y="435"/>
                      <a:pt x="396" y="435"/>
                      <a:pt x="395" y="435"/>
                    </a:cubicBezTo>
                    <a:cubicBezTo>
                      <a:pt x="392" y="435"/>
                      <a:pt x="392" y="437"/>
                      <a:pt x="393" y="440"/>
                    </a:cubicBezTo>
                    <a:cubicBezTo>
                      <a:pt x="391" y="441"/>
                      <a:pt x="389" y="442"/>
                      <a:pt x="388" y="443"/>
                    </a:cubicBezTo>
                    <a:cubicBezTo>
                      <a:pt x="387" y="445"/>
                      <a:pt x="388" y="448"/>
                      <a:pt x="388" y="450"/>
                    </a:cubicBezTo>
                    <a:cubicBezTo>
                      <a:pt x="388" y="451"/>
                      <a:pt x="387" y="452"/>
                      <a:pt x="386" y="452"/>
                    </a:cubicBezTo>
                    <a:cubicBezTo>
                      <a:pt x="386" y="454"/>
                      <a:pt x="384" y="455"/>
                      <a:pt x="384" y="457"/>
                    </a:cubicBezTo>
                    <a:cubicBezTo>
                      <a:pt x="385" y="460"/>
                      <a:pt x="383" y="462"/>
                      <a:pt x="380" y="463"/>
                    </a:cubicBezTo>
                    <a:cubicBezTo>
                      <a:pt x="377" y="465"/>
                      <a:pt x="375" y="466"/>
                      <a:pt x="374" y="470"/>
                    </a:cubicBezTo>
                    <a:cubicBezTo>
                      <a:pt x="374" y="473"/>
                      <a:pt x="371" y="476"/>
                      <a:pt x="371" y="479"/>
                    </a:cubicBezTo>
                    <a:cubicBezTo>
                      <a:pt x="370" y="482"/>
                      <a:pt x="370" y="484"/>
                      <a:pt x="367" y="486"/>
                    </a:cubicBezTo>
                    <a:cubicBezTo>
                      <a:pt x="365" y="486"/>
                      <a:pt x="365" y="488"/>
                      <a:pt x="365" y="490"/>
                    </a:cubicBezTo>
                    <a:cubicBezTo>
                      <a:pt x="366" y="493"/>
                      <a:pt x="366" y="496"/>
                      <a:pt x="365" y="499"/>
                    </a:cubicBezTo>
                    <a:cubicBezTo>
                      <a:pt x="364" y="502"/>
                      <a:pt x="364" y="506"/>
                      <a:pt x="363" y="509"/>
                    </a:cubicBezTo>
                    <a:cubicBezTo>
                      <a:pt x="363" y="511"/>
                      <a:pt x="361" y="512"/>
                      <a:pt x="359" y="513"/>
                    </a:cubicBezTo>
                    <a:cubicBezTo>
                      <a:pt x="357" y="514"/>
                      <a:pt x="356" y="514"/>
                      <a:pt x="354" y="515"/>
                    </a:cubicBezTo>
                    <a:cubicBezTo>
                      <a:pt x="353" y="515"/>
                      <a:pt x="353" y="517"/>
                      <a:pt x="353" y="517"/>
                    </a:cubicBezTo>
                    <a:cubicBezTo>
                      <a:pt x="352" y="520"/>
                      <a:pt x="352" y="523"/>
                      <a:pt x="350" y="525"/>
                    </a:cubicBezTo>
                    <a:cubicBezTo>
                      <a:pt x="344" y="528"/>
                      <a:pt x="340" y="534"/>
                      <a:pt x="338" y="540"/>
                    </a:cubicBezTo>
                    <a:cubicBezTo>
                      <a:pt x="337" y="541"/>
                      <a:pt x="337" y="543"/>
                      <a:pt x="336" y="544"/>
                    </a:cubicBezTo>
                    <a:cubicBezTo>
                      <a:pt x="335" y="546"/>
                      <a:pt x="333" y="548"/>
                      <a:pt x="330" y="547"/>
                    </a:cubicBezTo>
                    <a:cubicBezTo>
                      <a:pt x="328" y="547"/>
                      <a:pt x="326" y="547"/>
                      <a:pt x="324" y="547"/>
                    </a:cubicBezTo>
                    <a:cubicBezTo>
                      <a:pt x="323" y="547"/>
                      <a:pt x="323" y="547"/>
                      <a:pt x="322" y="547"/>
                    </a:cubicBezTo>
                    <a:cubicBezTo>
                      <a:pt x="321" y="548"/>
                      <a:pt x="322" y="549"/>
                      <a:pt x="322" y="550"/>
                    </a:cubicBezTo>
                    <a:cubicBezTo>
                      <a:pt x="323" y="551"/>
                      <a:pt x="323" y="551"/>
                      <a:pt x="323" y="551"/>
                    </a:cubicBezTo>
                    <a:cubicBezTo>
                      <a:pt x="324" y="553"/>
                      <a:pt x="324" y="555"/>
                      <a:pt x="323" y="556"/>
                    </a:cubicBezTo>
                    <a:cubicBezTo>
                      <a:pt x="318" y="556"/>
                      <a:pt x="315" y="562"/>
                      <a:pt x="310" y="561"/>
                    </a:cubicBezTo>
                    <a:cubicBezTo>
                      <a:pt x="306" y="564"/>
                      <a:pt x="303" y="566"/>
                      <a:pt x="299" y="569"/>
                    </a:cubicBezTo>
                    <a:cubicBezTo>
                      <a:pt x="299" y="569"/>
                      <a:pt x="299" y="570"/>
                      <a:pt x="299" y="570"/>
                    </a:cubicBezTo>
                    <a:cubicBezTo>
                      <a:pt x="300" y="574"/>
                      <a:pt x="298" y="575"/>
                      <a:pt x="295" y="576"/>
                    </a:cubicBezTo>
                    <a:cubicBezTo>
                      <a:pt x="292" y="576"/>
                      <a:pt x="290" y="577"/>
                      <a:pt x="288" y="578"/>
                    </a:cubicBezTo>
                    <a:cubicBezTo>
                      <a:pt x="287" y="578"/>
                      <a:pt x="286" y="580"/>
                      <a:pt x="285" y="581"/>
                    </a:cubicBezTo>
                    <a:cubicBezTo>
                      <a:pt x="285" y="583"/>
                      <a:pt x="285" y="585"/>
                      <a:pt x="285" y="588"/>
                    </a:cubicBezTo>
                    <a:cubicBezTo>
                      <a:pt x="284" y="593"/>
                      <a:pt x="286" y="600"/>
                      <a:pt x="283" y="605"/>
                    </a:cubicBezTo>
                    <a:cubicBezTo>
                      <a:pt x="283" y="606"/>
                      <a:pt x="284" y="606"/>
                      <a:pt x="284" y="607"/>
                    </a:cubicBezTo>
                    <a:cubicBezTo>
                      <a:pt x="285" y="611"/>
                      <a:pt x="288" y="614"/>
                      <a:pt x="290" y="618"/>
                    </a:cubicBezTo>
                    <a:cubicBezTo>
                      <a:pt x="291" y="621"/>
                      <a:pt x="292" y="623"/>
                      <a:pt x="293" y="626"/>
                    </a:cubicBezTo>
                    <a:cubicBezTo>
                      <a:pt x="294" y="627"/>
                      <a:pt x="293" y="629"/>
                      <a:pt x="292" y="630"/>
                    </a:cubicBezTo>
                    <a:cubicBezTo>
                      <a:pt x="291" y="632"/>
                      <a:pt x="289" y="633"/>
                      <a:pt x="288" y="635"/>
                    </a:cubicBezTo>
                    <a:cubicBezTo>
                      <a:pt x="287" y="636"/>
                      <a:pt x="288" y="639"/>
                      <a:pt x="289" y="640"/>
                    </a:cubicBezTo>
                    <a:cubicBezTo>
                      <a:pt x="290" y="640"/>
                      <a:pt x="292" y="641"/>
                      <a:pt x="293" y="641"/>
                    </a:cubicBezTo>
                    <a:cubicBezTo>
                      <a:pt x="295" y="642"/>
                      <a:pt x="296" y="644"/>
                      <a:pt x="295" y="645"/>
                    </a:cubicBezTo>
                    <a:cubicBezTo>
                      <a:pt x="294" y="647"/>
                      <a:pt x="292" y="648"/>
                      <a:pt x="291" y="650"/>
                    </a:cubicBezTo>
                    <a:cubicBezTo>
                      <a:pt x="290" y="652"/>
                      <a:pt x="290" y="655"/>
                      <a:pt x="292" y="656"/>
                    </a:cubicBezTo>
                    <a:cubicBezTo>
                      <a:pt x="297" y="662"/>
                      <a:pt x="304" y="666"/>
                      <a:pt x="311" y="668"/>
                    </a:cubicBezTo>
                    <a:cubicBezTo>
                      <a:pt x="312" y="669"/>
                      <a:pt x="313" y="669"/>
                      <a:pt x="314" y="669"/>
                    </a:cubicBezTo>
                    <a:cubicBezTo>
                      <a:pt x="321" y="667"/>
                      <a:pt x="328" y="665"/>
                      <a:pt x="332" y="659"/>
                    </a:cubicBezTo>
                    <a:cubicBezTo>
                      <a:pt x="334" y="656"/>
                      <a:pt x="336" y="653"/>
                      <a:pt x="339" y="651"/>
                    </a:cubicBezTo>
                    <a:cubicBezTo>
                      <a:pt x="343" y="648"/>
                      <a:pt x="349" y="647"/>
                      <a:pt x="352" y="641"/>
                    </a:cubicBezTo>
                    <a:cubicBezTo>
                      <a:pt x="352" y="641"/>
                      <a:pt x="353" y="641"/>
                      <a:pt x="353" y="641"/>
                    </a:cubicBezTo>
                    <a:cubicBezTo>
                      <a:pt x="354" y="643"/>
                      <a:pt x="357" y="644"/>
                      <a:pt x="357" y="646"/>
                    </a:cubicBezTo>
                    <a:cubicBezTo>
                      <a:pt x="358" y="649"/>
                      <a:pt x="358" y="652"/>
                      <a:pt x="359" y="655"/>
                    </a:cubicBezTo>
                    <a:cubicBezTo>
                      <a:pt x="360" y="659"/>
                      <a:pt x="362" y="663"/>
                      <a:pt x="363" y="666"/>
                    </a:cubicBezTo>
                    <a:cubicBezTo>
                      <a:pt x="363" y="673"/>
                      <a:pt x="366" y="678"/>
                      <a:pt x="369" y="683"/>
                    </a:cubicBezTo>
                    <a:cubicBezTo>
                      <a:pt x="372" y="688"/>
                      <a:pt x="375" y="693"/>
                      <a:pt x="378" y="697"/>
                    </a:cubicBezTo>
                    <a:cubicBezTo>
                      <a:pt x="379" y="698"/>
                      <a:pt x="378" y="700"/>
                      <a:pt x="378" y="701"/>
                    </a:cubicBezTo>
                    <a:cubicBezTo>
                      <a:pt x="378" y="703"/>
                      <a:pt x="377" y="704"/>
                      <a:pt x="377" y="706"/>
                    </a:cubicBezTo>
                    <a:cubicBezTo>
                      <a:pt x="377" y="706"/>
                      <a:pt x="377" y="706"/>
                      <a:pt x="377" y="706"/>
                    </a:cubicBezTo>
                    <a:cubicBezTo>
                      <a:pt x="377" y="706"/>
                      <a:pt x="377" y="706"/>
                      <a:pt x="377" y="707"/>
                    </a:cubicBezTo>
                    <a:cubicBezTo>
                      <a:pt x="378" y="708"/>
                      <a:pt x="379" y="709"/>
                      <a:pt x="380" y="710"/>
                    </a:cubicBezTo>
                    <a:cubicBezTo>
                      <a:pt x="384" y="721"/>
                      <a:pt x="386" y="718"/>
                      <a:pt x="395" y="717"/>
                    </a:cubicBezTo>
                    <a:cubicBezTo>
                      <a:pt x="397" y="717"/>
                      <a:pt x="398" y="715"/>
                      <a:pt x="399" y="713"/>
                    </a:cubicBezTo>
                    <a:cubicBezTo>
                      <a:pt x="399" y="709"/>
                      <a:pt x="402" y="707"/>
                      <a:pt x="405" y="706"/>
                    </a:cubicBezTo>
                    <a:cubicBezTo>
                      <a:pt x="407" y="706"/>
                      <a:pt x="409" y="706"/>
                      <a:pt x="410" y="706"/>
                    </a:cubicBezTo>
                    <a:cubicBezTo>
                      <a:pt x="415" y="706"/>
                      <a:pt x="419" y="705"/>
                      <a:pt x="421" y="700"/>
                    </a:cubicBezTo>
                    <a:cubicBezTo>
                      <a:pt x="429" y="702"/>
                      <a:pt x="428" y="696"/>
                      <a:pt x="429" y="691"/>
                    </a:cubicBezTo>
                    <a:cubicBezTo>
                      <a:pt x="430" y="690"/>
                      <a:pt x="430" y="689"/>
                      <a:pt x="430" y="688"/>
                    </a:cubicBezTo>
                    <a:cubicBezTo>
                      <a:pt x="429" y="686"/>
                      <a:pt x="428" y="685"/>
                      <a:pt x="426" y="686"/>
                    </a:cubicBezTo>
                    <a:cubicBezTo>
                      <a:pt x="426" y="686"/>
                      <a:pt x="425" y="686"/>
                      <a:pt x="425" y="686"/>
                    </a:cubicBezTo>
                    <a:cubicBezTo>
                      <a:pt x="424" y="685"/>
                      <a:pt x="424" y="685"/>
                      <a:pt x="424" y="684"/>
                    </a:cubicBezTo>
                    <a:cubicBezTo>
                      <a:pt x="424" y="679"/>
                      <a:pt x="424" y="673"/>
                      <a:pt x="425" y="668"/>
                    </a:cubicBezTo>
                    <a:cubicBezTo>
                      <a:pt x="426" y="665"/>
                      <a:pt x="427" y="663"/>
                      <a:pt x="427" y="660"/>
                    </a:cubicBezTo>
                    <a:cubicBezTo>
                      <a:pt x="426" y="655"/>
                      <a:pt x="429" y="652"/>
                      <a:pt x="433" y="649"/>
                    </a:cubicBezTo>
                    <a:cubicBezTo>
                      <a:pt x="436" y="647"/>
                      <a:pt x="439" y="646"/>
                      <a:pt x="441" y="644"/>
                    </a:cubicBezTo>
                    <a:cubicBezTo>
                      <a:pt x="444" y="641"/>
                      <a:pt x="446" y="638"/>
                      <a:pt x="446" y="634"/>
                    </a:cubicBezTo>
                    <a:cubicBezTo>
                      <a:pt x="446" y="632"/>
                      <a:pt x="446" y="629"/>
                      <a:pt x="446" y="627"/>
                    </a:cubicBezTo>
                    <a:cubicBezTo>
                      <a:pt x="446" y="626"/>
                      <a:pt x="446" y="624"/>
                      <a:pt x="445" y="623"/>
                    </a:cubicBezTo>
                    <a:cubicBezTo>
                      <a:pt x="441" y="617"/>
                      <a:pt x="438" y="612"/>
                      <a:pt x="431" y="609"/>
                    </a:cubicBezTo>
                    <a:cubicBezTo>
                      <a:pt x="428" y="608"/>
                      <a:pt x="426" y="604"/>
                      <a:pt x="426" y="601"/>
                    </a:cubicBezTo>
                    <a:cubicBezTo>
                      <a:pt x="426" y="592"/>
                      <a:pt x="427" y="583"/>
                      <a:pt x="427" y="575"/>
                    </a:cubicBezTo>
                    <a:cubicBezTo>
                      <a:pt x="427" y="573"/>
                      <a:pt x="428" y="572"/>
                      <a:pt x="429" y="570"/>
                    </a:cubicBezTo>
                    <a:cubicBezTo>
                      <a:pt x="433" y="563"/>
                      <a:pt x="438" y="556"/>
                      <a:pt x="446" y="551"/>
                    </a:cubicBezTo>
                    <a:cubicBezTo>
                      <a:pt x="450" y="548"/>
                      <a:pt x="453" y="545"/>
                      <a:pt x="456" y="542"/>
                    </a:cubicBezTo>
                    <a:cubicBezTo>
                      <a:pt x="462" y="536"/>
                      <a:pt x="462" y="536"/>
                      <a:pt x="466" y="527"/>
                    </a:cubicBezTo>
                    <a:cubicBezTo>
                      <a:pt x="467" y="525"/>
                      <a:pt x="467" y="522"/>
                      <a:pt x="466" y="519"/>
                    </a:cubicBezTo>
                    <a:cubicBezTo>
                      <a:pt x="465" y="513"/>
                      <a:pt x="466" y="505"/>
                      <a:pt x="469" y="500"/>
                    </a:cubicBezTo>
                    <a:cubicBezTo>
                      <a:pt x="472" y="495"/>
                      <a:pt x="475" y="491"/>
                      <a:pt x="482" y="493"/>
                    </a:cubicBezTo>
                    <a:cubicBezTo>
                      <a:pt x="490" y="491"/>
                      <a:pt x="497" y="493"/>
                      <a:pt x="504" y="496"/>
                    </a:cubicBezTo>
                    <a:cubicBezTo>
                      <a:pt x="506" y="498"/>
                      <a:pt x="507" y="502"/>
                      <a:pt x="505" y="504"/>
                    </a:cubicBezTo>
                    <a:cubicBezTo>
                      <a:pt x="503" y="505"/>
                      <a:pt x="501" y="506"/>
                      <a:pt x="501" y="510"/>
                    </a:cubicBezTo>
                    <a:cubicBezTo>
                      <a:pt x="501" y="512"/>
                      <a:pt x="500" y="514"/>
                      <a:pt x="499" y="516"/>
                    </a:cubicBezTo>
                    <a:cubicBezTo>
                      <a:pt x="494" y="523"/>
                      <a:pt x="489" y="532"/>
                      <a:pt x="483" y="539"/>
                    </a:cubicBezTo>
                    <a:cubicBezTo>
                      <a:pt x="481" y="541"/>
                      <a:pt x="479" y="543"/>
                      <a:pt x="478" y="545"/>
                    </a:cubicBezTo>
                    <a:cubicBezTo>
                      <a:pt x="477" y="549"/>
                      <a:pt x="474" y="550"/>
                      <a:pt x="471" y="550"/>
                    </a:cubicBezTo>
                    <a:cubicBezTo>
                      <a:pt x="469" y="550"/>
                      <a:pt x="467" y="551"/>
                      <a:pt x="468" y="553"/>
                    </a:cubicBezTo>
                    <a:cubicBezTo>
                      <a:pt x="468" y="556"/>
                      <a:pt x="468" y="558"/>
                      <a:pt x="467" y="561"/>
                    </a:cubicBezTo>
                    <a:cubicBezTo>
                      <a:pt x="466" y="563"/>
                      <a:pt x="467" y="565"/>
                      <a:pt x="467" y="567"/>
                    </a:cubicBezTo>
                    <a:cubicBezTo>
                      <a:pt x="467" y="570"/>
                      <a:pt x="468" y="572"/>
                      <a:pt x="469" y="574"/>
                    </a:cubicBezTo>
                    <a:cubicBezTo>
                      <a:pt x="471" y="582"/>
                      <a:pt x="474" y="591"/>
                      <a:pt x="472" y="600"/>
                    </a:cubicBezTo>
                    <a:cubicBezTo>
                      <a:pt x="472" y="601"/>
                      <a:pt x="472" y="603"/>
                      <a:pt x="472" y="604"/>
                    </a:cubicBezTo>
                    <a:cubicBezTo>
                      <a:pt x="473" y="607"/>
                      <a:pt x="474" y="609"/>
                      <a:pt x="477" y="611"/>
                    </a:cubicBezTo>
                    <a:cubicBezTo>
                      <a:pt x="479" y="612"/>
                      <a:pt x="481" y="613"/>
                      <a:pt x="483" y="614"/>
                    </a:cubicBezTo>
                    <a:cubicBezTo>
                      <a:pt x="483" y="614"/>
                      <a:pt x="483" y="614"/>
                      <a:pt x="483" y="614"/>
                    </a:cubicBezTo>
                    <a:cubicBezTo>
                      <a:pt x="483" y="614"/>
                      <a:pt x="482" y="614"/>
                      <a:pt x="482" y="614"/>
                    </a:cubicBezTo>
                    <a:cubicBezTo>
                      <a:pt x="483" y="613"/>
                      <a:pt x="483" y="613"/>
                      <a:pt x="483" y="613"/>
                    </a:cubicBezTo>
                    <a:cubicBezTo>
                      <a:pt x="483" y="614"/>
                      <a:pt x="483" y="614"/>
                      <a:pt x="483" y="614"/>
                    </a:cubicBezTo>
                    <a:cubicBezTo>
                      <a:pt x="484" y="615"/>
                      <a:pt x="485" y="616"/>
                      <a:pt x="487" y="616"/>
                    </a:cubicBezTo>
                    <a:cubicBezTo>
                      <a:pt x="490" y="615"/>
                      <a:pt x="493" y="617"/>
                      <a:pt x="494" y="620"/>
                    </a:cubicBezTo>
                    <a:cubicBezTo>
                      <a:pt x="496" y="623"/>
                      <a:pt x="500" y="624"/>
                      <a:pt x="503" y="623"/>
                    </a:cubicBezTo>
                    <a:cubicBezTo>
                      <a:pt x="506" y="622"/>
                      <a:pt x="509" y="620"/>
                      <a:pt x="512" y="619"/>
                    </a:cubicBezTo>
                    <a:cubicBezTo>
                      <a:pt x="522" y="614"/>
                      <a:pt x="532" y="611"/>
                      <a:pt x="544" y="611"/>
                    </a:cubicBezTo>
                    <a:cubicBezTo>
                      <a:pt x="547" y="611"/>
                      <a:pt x="551" y="610"/>
                      <a:pt x="555" y="610"/>
                    </a:cubicBezTo>
                    <a:cubicBezTo>
                      <a:pt x="556" y="610"/>
                      <a:pt x="558" y="610"/>
                      <a:pt x="558" y="611"/>
                    </a:cubicBezTo>
                    <a:cubicBezTo>
                      <a:pt x="560" y="616"/>
                      <a:pt x="565" y="615"/>
                      <a:pt x="569" y="617"/>
                    </a:cubicBezTo>
                    <a:cubicBezTo>
                      <a:pt x="569" y="617"/>
                      <a:pt x="570" y="617"/>
                      <a:pt x="570" y="618"/>
                    </a:cubicBezTo>
                    <a:cubicBezTo>
                      <a:pt x="570" y="618"/>
                      <a:pt x="571" y="619"/>
                      <a:pt x="571" y="619"/>
                    </a:cubicBezTo>
                    <a:cubicBezTo>
                      <a:pt x="569" y="620"/>
                      <a:pt x="567" y="621"/>
                      <a:pt x="565" y="622"/>
                    </a:cubicBezTo>
                    <a:cubicBezTo>
                      <a:pt x="562" y="624"/>
                      <a:pt x="558" y="625"/>
                      <a:pt x="557" y="627"/>
                    </a:cubicBezTo>
                    <a:cubicBezTo>
                      <a:pt x="553" y="634"/>
                      <a:pt x="549" y="633"/>
                      <a:pt x="543" y="631"/>
                    </a:cubicBezTo>
                    <a:cubicBezTo>
                      <a:pt x="539" y="630"/>
                      <a:pt x="535" y="629"/>
                      <a:pt x="532" y="629"/>
                    </a:cubicBezTo>
                    <a:cubicBezTo>
                      <a:pt x="530" y="628"/>
                      <a:pt x="528" y="628"/>
                      <a:pt x="527" y="629"/>
                    </a:cubicBezTo>
                    <a:cubicBezTo>
                      <a:pt x="522" y="630"/>
                      <a:pt x="516" y="632"/>
                      <a:pt x="511" y="634"/>
                    </a:cubicBezTo>
                    <a:cubicBezTo>
                      <a:pt x="506" y="636"/>
                      <a:pt x="502" y="639"/>
                      <a:pt x="502" y="646"/>
                    </a:cubicBezTo>
                    <a:cubicBezTo>
                      <a:pt x="501" y="649"/>
                      <a:pt x="499" y="651"/>
                      <a:pt x="497" y="651"/>
                    </a:cubicBezTo>
                    <a:cubicBezTo>
                      <a:pt x="495" y="652"/>
                      <a:pt x="492" y="652"/>
                      <a:pt x="490" y="653"/>
                    </a:cubicBezTo>
                    <a:cubicBezTo>
                      <a:pt x="486" y="654"/>
                      <a:pt x="486" y="657"/>
                      <a:pt x="488" y="662"/>
                    </a:cubicBezTo>
                    <a:cubicBezTo>
                      <a:pt x="489" y="662"/>
                      <a:pt x="489" y="663"/>
                      <a:pt x="489" y="663"/>
                    </a:cubicBezTo>
                    <a:cubicBezTo>
                      <a:pt x="494" y="663"/>
                      <a:pt x="497" y="660"/>
                      <a:pt x="500" y="657"/>
                    </a:cubicBezTo>
                    <a:cubicBezTo>
                      <a:pt x="503" y="655"/>
                      <a:pt x="504" y="655"/>
                      <a:pt x="506" y="657"/>
                    </a:cubicBezTo>
                    <a:cubicBezTo>
                      <a:pt x="508" y="658"/>
                      <a:pt x="510" y="660"/>
                      <a:pt x="512" y="661"/>
                    </a:cubicBezTo>
                    <a:cubicBezTo>
                      <a:pt x="513" y="662"/>
                      <a:pt x="514" y="663"/>
                      <a:pt x="514" y="664"/>
                    </a:cubicBezTo>
                    <a:cubicBezTo>
                      <a:pt x="515" y="669"/>
                      <a:pt x="515" y="673"/>
                      <a:pt x="515" y="678"/>
                    </a:cubicBezTo>
                    <a:cubicBezTo>
                      <a:pt x="514" y="680"/>
                      <a:pt x="513" y="682"/>
                      <a:pt x="511" y="682"/>
                    </a:cubicBezTo>
                    <a:cubicBezTo>
                      <a:pt x="509" y="683"/>
                      <a:pt x="507" y="682"/>
                      <a:pt x="506" y="681"/>
                    </a:cubicBezTo>
                    <a:cubicBezTo>
                      <a:pt x="504" y="679"/>
                      <a:pt x="502" y="676"/>
                      <a:pt x="500" y="674"/>
                    </a:cubicBezTo>
                    <a:cubicBezTo>
                      <a:pt x="497" y="671"/>
                      <a:pt x="496" y="671"/>
                      <a:pt x="492" y="672"/>
                    </a:cubicBezTo>
                    <a:cubicBezTo>
                      <a:pt x="488" y="673"/>
                      <a:pt x="484" y="675"/>
                      <a:pt x="483" y="680"/>
                    </a:cubicBezTo>
                    <a:cubicBezTo>
                      <a:pt x="482" y="683"/>
                      <a:pt x="480" y="686"/>
                      <a:pt x="479" y="689"/>
                    </a:cubicBezTo>
                    <a:cubicBezTo>
                      <a:pt x="478" y="693"/>
                      <a:pt x="477" y="698"/>
                      <a:pt x="478" y="702"/>
                    </a:cubicBezTo>
                    <a:cubicBezTo>
                      <a:pt x="480" y="708"/>
                      <a:pt x="480" y="713"/>
                      <a:pt x="481" y="718"/>
                    </a:cubicBezTo>
                    <a:cubicBezTo>
                      <a:pt x="481" y="719"/>
                      <a:pt x="480" y="721"/>
                      <a:pt x="480" y="721"/>
                    </a:cubicBezTo>
                    <a:cubicBezTo>
                      <a:pt x="477" y="722"/>
                      <a:pt x="475" y="723"/>
                      <a:pt x="472" y="724"/>
                    </a:cubicBezTo>
                    <a:cubicBezTo>
                      <a:pt x="469" y="725"/>
                      <a:pt x="468" y="727"/>
                      <a:pt x="467" y="730"/>
                    </a:cubicBezTo>
                    <a:cubicBezTo>
                      <a:pt x="467" y="736"/>
                      <a:pt x="456" y="736"/>
                      <a:pt x="454" y="732"/>
                    </a:cubicBezTo>
                    <a:cubicBezTo>
                      <a:pt x="453" y="731"/>
                      <a:pt x="453" y="730"/>
                      <a:pt x="452" y="729"/>
                    </a:cubicBezTo>
                    <a:cubicBezTo>
                      <a:pt x="451" y="727"/>
                      <a:pt x="448" y="726"/>
                      <a:pt x="445" y="726"/>
                    </a:cubicBezTo>
                    <a:cubicBezTo>
                      <a:pt x="440" y="726"/>
                      <a:pt x="435" y="728"/>
                      <a:pt x="430" y="731"/>
                    </a:cubicBezTo>
                    <a:cubicBezTo>
                      <a:pt x="423" y="735"/>
                      <a:pt x="417" y="739"/>
                      <a:pt x="410" y="742"/>
                    </a:cubicBezTo>
                    <a:cubicBezTo>
                      <a:pt x="407" y="743"/>
                      <a:pt x="406" y="746"/>
                      <a:pt x="404" y="748"/>
                    </a:cubicBezTo>
                    <a:cubicBezTo>
                      <a:pt x="402" y="748"/>
                      <a:pt x="400" y="749"/>
                      <a:pt x="399" y="748"/>
                    </a:cubicBezTo>
                    <a:cubicBezTo>
                      <a:pt x="396" y="746"/>
                      <a:pt x="394" y="743"/>
                      <a:pt x="391" y="740"/>
                    </a:cubicBezTo>
                    <a:cubicBezTo>
                      <a:pt x="391" y="739"/>
                      <a:pt x="391" y="737"/>
                      <a:pt x="391" y="735"/>
                    </a:cubicBezTo>
                    <a:cubicBezTo>
                      <a:pt x="391" y="733"/>
                      <a:pt x="388" y="732"/>
                      <a:pt x="387" y="733"/>
                    </a:cubicBezTo>
                    <a:cubicBezTo>
                      <a:pt x="385" y="735"/>
                      <a:pt x="382" y="737"/>
                      <a:pt x="379" y="738"/>
                    </a:cubicBezTo>
                    <a:cubicBezTo>
                      <a:pt x="374" y="738"/>
                      <a:pt x="370" y="741"/>
                      <a:pt x="365" y="744"/>
                    </a:cubicBezTo>
                    <a:cubicBezTo>
                      <a:pt x="365" y="744"/>
                      <a:pt x="363" y="744"/>
                      <a:pt x="363" y="743"/>
                    </a:cubicBezTo>
                    <a:cubicBezTo>
                      <a:pt x="361" y="741"/>
                      <a:pt x="359" y="739"/>
                      <a:pt x="356" y="738"/>
                    </a:cubicBezTo>
                    <a:cubicBezTo>
                      <a:pt x="354" y="738"/>
                      <a:pt x="350" y="737"/>
                      <a:pt x="349" y="736"/>
                    </a:cubicBezTo>
                    <a:cubicBezTo>
                      <a:pt x="347" y="734"/>
                      <a:pt x="346" y="731"/>
                      <a:pt x="345" y="728"/>
                    </a:cubicBezTo>
                    <a:cubicBezTo>
                      <a:pt x="345" y="728"/>
                      <a:pt x="345" y="727"/>
                      <a:pt x="346" y="726"/>
                    </a:cubicBezTo>
                    <a:cubicBezTo>
                      <a:pt x="346" y="725"/>
                      <a:pt x="347" y="725"/>
                      <a:pt x="347" y="725"/>
                    </a:cubicBezTo>
                    <a:cubicBezTo>
                      <a:pt x="352" y="727"/>
                      <a:pt x="357" y="728"/>
                      <a:pt x="361" y="731"/>
                    </a:cubicBezTo>
                    <a:cubicBezTo>
                      <a:pt x="365" y="735"/>
                      <a:pt x="370" y="733"/>
                      <a:pt x="373" y="728"/>
                    </a:cubicBezTo>
                    <a:cubicBezTo>
                      <a:pt x="376" y="721"/>
                      <a:pt x="378" y="714"/>
                      <a:pt x="377" y="707"/>
                    </a:cubicBezTo>
                    <a:cubicBezTo>
                      <a:pt x="377" y="707"/>
                      <a:pt x="377" y="706"/>
                      <a:pt x="377" y="706"/>
                    </a:cubicBezTo>
                    <a:cubicBezTo>
                      <a:pt x="377" y="706"/>
                      <a:pt x="377" y="706"/>
                      <a:pt x="377" y="706"/>
                    </a:cubicBezTo>
                    <a:cubicBezTo>
                      <a:pt x="371" y="705"/>
                      <a:pt x="367" y="708"/>
                      <a:pt x="362" y="712"/>
                    </a:cubicBezTo>
                    <a:cubicBezTo>
                      <a:pt x="361" y="713"/>
                      <a:pt x="361" y="716"/>
                      <a:pt x="362" y="718"/>
                    </a:cubicBezTo>
                    <a:cubicBezTo>
                      <a:pt x="363" y="720"/>
                      <a:pt x="364" y="722"/>
                      <a:pt x="365" y="724"/>
                    </a:cubicBezTo>
                    <a:cubicBezTo>
                      <a:pt x="366" y="724"/>
                      <a:pt x="366" y="726"/>
                      <a:pt x="365" y="726"/>
                    </a:cubicBezTo>
                    <a:cubicBezTo>
                      <a:pt x="364" y="727"/>
                      <a:pt x="363" y="726"/>
                      <a:pt x="362" y="726"/>
                    </a:cubicBezTo>
                    <a:cubicBezTo>
                      <a:pt x="362" y="726"/>
                      <a:pt x="361" y="726"/>
                      <a:pt x="361" y="725"/>
                    </a:cubicBezTo>
                    <a:cubicBezTo>
                      <a:pt x="357" y="722"/>
                      <a:pt x="356" y="717"/>
                      <a:pt x="351" y="715"/>
                    </a:cubicBezTo>
                    <a:cubicBezTo>
                      <a:pt x="350" y="714"/>
                      <a:pt x="350" y="713"/>
                      <a:pt x="350" y="712"/>
                    </a:cubicBezTo>
                    <a:cubicBezTo>
                      <a:pt x="351" y="708"/>
                      <a:pt x="353" y="705"/>
                      <a:pt x="357" y="703"/>
                    </a:cubicBezTo>
                    <a:cubicBezTo>
                      <a:pt x="358" y="702"/>
                      <a:pt x="358" y="701"/>
                      <a:pt x="357" y="700"/>
                    </a:cubicBezTo>
                    <a:cubicBezTo>
                      <a:pt x="357" y="700"/>
                      <a:pt x="357" y="699"/>
                      <a:pt x="356" y="699"/>
                    </a:cubicBezTo>
                    <a:cubicBezTo>
                      <a:pt x="351" y="696"/>
                      <a:pt x="349" y="692"/>
                      <a:pt x="352" y="687"/>
                    </a:cubicBezTo>
                    <a:cubicBezTo>
                      <a:pt x="353" y="684"/>
                      <a:pt x="353" y="681"/>
                      <a:pt x="353" y="679"/>
                    </a:cubicBezTo>
                    <a:cubicBezTo>
                      <a:pt x="353" y="677"/>
                      <a:pt x="351" y="675"/>
                      <a:pt x="350" y="676"/>
                    </a:cubicBezTo>
                    <a:cubicBezTo>
                      <a:pt x="349" y="676"/>
                      <a:pt x="347" y="676"/>
                      <a:pt x="347" y="676"/>
                    </a:cubicBezTo>
                    <a:cubicBezTo>
                      <a:pt x="340" y="680"/>
                      <a:pt x="336" y="686"/>
                      <a:pt x="329" y="688"/>
                    </a:cubicBezTo>
                    <a:cubicBezTo>
                      <a:pt x="328" y="688"/>
                      <a:pt x="327" y="690"/>
                      <a:pt x="327" y="691"/>
                    </a:cubicBezTo>
                    <a:cubicBezTo>
                      <a:pt x="328" y="697"/>
                      <a:pt x="323" y="703"/>
                      <a:pt x="326" y="710"/>
                    </a:cubicBezTo>
                    <a:cubicBezTo>
                      <a:pt x="326" y="711"/>
                      <a:pt x="325" y="712"/>
                      <a:pt x="325" y="713"/>
                    </a:cubicBezTo>
                    <a:cubicBezTo>
                      <a:pt x="324" y="715"/>
                      <a:pt x="325" y="717"/>
                      <a:pt x="326" y="719"/>
                    </a:cubicBezTo>
                    <a:cubicBezTo>
                      <a:pt x="327" y="720"/>
                      <a:pt x="329" y="721"/>
                      <a:pt x="329" y="723"/>
                    </a:cubicBezTo>
                    <a:cubicBezTo>
                      <a:pt x="330" y="730"/>
                      <a:pt x="333" y="737"/>
                      <a:pt x="333" y="744"/>
                    </a:cubicBezTo>
                    <a:cubicBezTo>
                      <a:pt x="333" y="748"/>
                      <a:pt x="328" y="753"/>
                      <a:pt x="325" y="752"/>
                    </a:cubicBezTo>
                    <a:cubicBezTo>
                      <a:pt x="321" y="751"/>
                      <a:pt x="316" y="751"/>
                      <a:pt x="312" y="753"/>
                    </a:cubicBezTo>
                    <a:cubicBezTo>
                      <a:pt x="309" y="755"/>
                      <a:pt x="305" y="757"/>
                      <a:pt x="302" y="758"/>
                    </a:cubicBezTo>
                    <a:cubicBezTo>
                      <a:pt x="297" y="759"/>
                      <a:pt x="292" y="761"/>
                      <a:pt x="288" y="763"/>
                    </a:cubicBezTo>
                    <a:cubicBezTo>
                      <a:pt x="284" y="766"/>
                      <a:pt x="281" y="769"/>
                      <a:pt x="280" y="773"/>
                    </a:cubicBezTo>
                    <a:cubicBezTo>
                      <a:pt x="276" y="788"/>
                      <a:pt x="275" y="788"/>
                      <a:pt x="264" y="797"/>
                    </a:cubicBezTo>
                    <a:cubicBezTo>
                      <a:pt x="261" y="799"/>
                      <a:pt x="258" y="800"/>
                      <a:pt x="256" y="802"/>
                    </a:cubicBezTo>
                    <a:cubicBezTo>
                      <a:pt x="254" y="803"/>
                      <a:pt x="253" y="804"/>
                      <a:pt x="253" y="806"/>
                    </a:cubicBezTo>
                    <a:cubicBezTo>
                      <a:pt x="252" y="808"/>
                      <a:pt x="251" y="810"/>
                      <a:pt x="251" y="812"/>
                    </a:cubicBezTo>
                    <a:cubicBezTo>
                      <a:pt x="250" y="815"/>
                      <a:pt x="247" y="818"/>
                      <a:pt x="244" y="819"/>
                    </a:cubicBezTo>
                    <a:cubicBezTo>
                      <a:pt x="243" y="819"/>
                      <a:pt x="241" y="820"/>
                      <a:pt x="239" y="820"/>
                    </a:cubicBezTo>
                    <a:cubicBezTo>
                      <a:pt x="237" y="821"/>
                      <a:pt x="235" y="823"/>
                      <a:pt x="233" y="825"/>
                    </a:cubicBezTo>
                    <a:cubicBezTo>
                      <a:pt x="231" y="829"/>
                      <a:pt x="228" y="829"/>
                      <a:pt x="225" y="829"/>
                    </a:cubicBezTo>
                    <a:cubicBezTo>
                      <a:pt x="222" y="828"/>
                      <a:pt x="220" y="827"/>
                      <a:pt x="217" y="825"/>
                    </a:cubicBezTo>
                    <a:cubicBezTo>
                      <a:pt x="216" y="824"/>
                      <a:pt x="214" y="824"/>
                      <a:pt x="213" y="824"/>
                    </a:cubicBezTo>
                    <a:cubicBezTo>
                      <a:pt x="211" y="824"/>
                      <a:pt x="209" y="826"/>
                      <a:pt x="210" y="827"/>
                    </a:cubicBezTo>
                    <a:cubicBezTo>
                      <a:pt x="210" y="830"/>
                      <a:pt x="211" y="834"/>
                      <a:pt x="212" y="837"/>
                    </a:cubicBezTo>
                    <a:cubicBezTo>
                      <a:pt x="212" y="839"/>
                      <a:pt x="210" y="841"/>
                      <a:pt x="208" y="841"/>
                    </a:cubicBezTo>
                    <a:cubicBezTo>
                      <a:pt x="204" y="841"/>
                      <a:pt x="200" y="841"/>
                      <a:pt x="197" y="839"/>
                    </a:cubicBezTo>
                    <a:cubicBezTo>
                      <a:pt x="195" y="839"/>
                      <a:pt x="192" y="838"/>
                      <a:pt x="190" y="839"/>
                    </a:cubicBezTo>
                    <a:cubicBezTo>
                      <a:pt x="186" y="840"/>
                      <a:pt x="182" y="841"/>
                      <a:pt x="178" y="842"/>
                    </a:cubicBezTo>
                    <a:cubicBezTo>
                      <a:pt x="176" y="843"/>
                      <a:pt x="175" y="845"/>
                      <a:pt x="175" y="846"/>
                    </a:cubicBezTo>
                    <a:cubicBezTo>
                      <a:pt x="176" y="852"/>
                      <a:pt x="177" y="857"/>
                      <a:pt x="184" y="858"/>
                    </a:cubicBezTo>
                    <a:cubicBezTo>
                      <a:pt x="188" y="858"/>
                      <a:pt x="191" y="860"/>
                      <a:pt x="194" y="861"/>
                    </a:cubicBezTo>
                    <a:cubicBezTo>
                      <a:pt x="199" y="862"/>
                      <a:pt x="203" y="866"/>
                      <a:pt x="204" y="870"/>
                    </a:cubicBezTo>
                    <a:cubicBezTo>
                      <a:pt x="206" y="875"/>
                      <a:pt x="209" y="879"/>
                      <a:pt x="213" y="882"/>
                    </a:cubicBezTo>
                    <a:cubicBezTo>
                      <a:pt x="217" y="884"/>
                      <a:pt x="218" y="887"/>
                      <a:pt x="217" y="890"/>
                    </a:cubicBezTo>
                    <a:cubicBezTo>
                      <a:pt x="217" y="899"/>
                      <a:pt x="217" y="908"/>
                      <a:pt x="216" y="916"/>
                    </a:cubicBezTo>
                    <a:cubicBezTo>
                      <a:pt x="216" y="920"/>
                      <a:pt x="214" y="923"/>
                      <a:pt x="213" y="926"/>
                    </a:cubicBezTo>
                    <a:cubicBezTo>
                      <a:pt x="212" y="929"/>
                      <a:pt x="208" y="932"/>
                      <a:pt x="205" y="930"/>
                    </a:cubicBezTo>
                    <a:cubicBezTo>
                      <a:pt x="200" y="928"/>
                      <a:pt x="193" y="931"/>
                      <a:pt x="188" y="928"/>
                    </a:cubicBezTo>
                    <a:cubicBezTo>
                      <a:pt x="186" y="928"/>
                      <a:pt x="184" y="927"/>
                      <a:pt x="183" y="928"/>
                    </a:cubicBezTo>
                    <a:cubicBezTo>
                      <a:pt x="177" y="930"/>
                      <a:pt x="172" y="929"/>
                      <a:pt x="167" y="928"/>
                    </a:cubicBezTo>
                    <a:cubicBezTo>
                      <a:pt x="161" y="926"/>
                      <a:pt x="155" y="925"/>
                      <a:pt x="149" y="926"/>
                    </a:cubicBezTo>
                    <a:cubicBezTo>
                      <a:pt x="148" y="927"/>
                      <a:pt x="146" y="927"/>
                      <a:pt x="144" y="926"/>
                    </a:cubicBezTo>
                    <a:cubicBezTo>
                      <a:pt x="137" y="924"/>
                      <a:pt x="131" y="924"/>
                      <a:pt x="126" y="930"/>
                    </a:cubicBezTo>
                    <a:cubicBezTo>
                      <a:pt x="125" y="931"/>
                      <a:pt x="123" y="931"/>
                      <a:pt x="122" y="931"/>
                    </a:cubicBezTo>
                    <a:cubicBezTo>
                      <a:pt x="121" y="932"/>
                      <a:pt x="120" y="932"/>
                      <a:pt x="119" y="933"/>
                    </a:cubicBezTo>
                    <a:cubicBezTo>
                      <a:pt x="117" y="934"/>
                      <a:pt x="116" y="937"/>
                      <a:pt x="116" y="938"/>
                    </a:cubicBezTo>
                    <a:cubicBezTo>
                      <a:pt x="119" y="944"/>
                      <a:pt x="121" y="949"/>
                      <a:pt x="120" y="956"/>
                    </a:cubicBezTo>
                    <a:cubicBezTo>
                      <a:pt x="120" y="956"/>
                      <a:pt x="120" y="957"/>
                      <a:pt x="120" y="957"/>
                    </a:cubicBezTo>
                    <a:cubicBezTo>
                      <a:pt x="123" y="969"/>
                      <a:pt x="120" y="981"/>
                      <a:pt x="115" y="992"/>
                    </a:cubicBezTo>
                    <a:cubicBezTo>
                      <a:pt x="114" y="995"/>
                      <a:pt x="112" y="998"/>
                      <a:pt x="111" y="1001"/>
                    </a:cubicBezTo>
                    <a:cubicBezTo>
                      <a:pt x="111" y="1004"/>
                      <a:pt x="111" y="1006"/>
                      <a:pt x="112" y="1008"/>
                    </a:cubicBezTo>
                    <a:cubicBezTo>
                      <a:pt x="117" y="1013"/>
                      <a:pt x="119" y="1020"/>
                      <a:pt x="118" y="1027"/>
                    </a:cubicBezTo>
                    <a:cubicBezTo>
                      <a:pt x="118" y="1028"/>
                      <a:pt x="118" y="1030"/>
                      <a:pt x="119" y="1031"/>
                    </a:cubicBezTo>
                    <a:cubicBezTo>
                      <a:pt x="119" y="1032"/>
                      <a:pt x="120" y="1033"/>
                      <a:pt x="121" y="1033"/>
                    </a:cubicBezTo>
                    <a:cubicBezTo>
                      <a:pt x="125" y="1034"/>
                      <a:pt x="129" y="1037"/>
                      <a:pt x="133" y="1035"/>
                    </a:cubicBezTo>
                    <a:cubicBezTo>
                      <a:pt x="135" y="1035"/>
                      <a:pt x="138" y="1035"/>
                      <a:pt x="140" y="1035"/>
                    </a:cubicBezTo>
                    <a:cubicBezTo>
                      <a:pt x="143" y="1035"/>
                      <a:pt x="145" y="1036"/>
                      <a:pt x="147" y="1038"/>
                    </a:cubicBezTo>
                    <a:cubicBezTo>
                      <a:pt x="149" y="1041"/>
                      <a:pt x="151" y="1045"/>
                      <a:pt x="153" y="1048"/>
                    </a:cubicBezTo>
                    <a:cubicBezTo>
                      <a:pt x="156" y="1051"/>
                      <a:pt x="160" y="1052"/>
                      <a:pt x="164" y="1050"/>
                    </a:cubicBezTo>
                    <a:cubicBezTo>
                      <a:pt x="166" y="1049"/>
                      <a:pt x="168" y="1047"/>
                      <a:pt x="171" y="1046"/>
                    </a:cubicBezTo>
                    <a:cubicBezTo>
                      <a:pt x="176" y="1042"/>
                      <a:pt x="182" y="1040"/>
                      <a:pt x="189" y="1041"/>
                    </a:cubicBezTo>
                    <a:cubicBezTo>
                      <a:pt x="194" y="1041"/>
                      <a:pt x="199" y="1040"/>
                      <a:pt x="204" y="1040"/>
                    </a:cubicBezTo>
                    <a:cubicBezTo>
                      <a:pt x="207" y="1040"/>
                      <a:pt x="209" y="1039"/>
                      <a:pt x="211" y="1036"/>
                    </a:cubicBezTo>
                    <a:cubicBezTo>
                      <a:pt x="213" y="1033"/>
                      <a:pt x="215" y="1032"/>
                      <a:pt x="219" y="1031"/>
                    </a:cubicBezTo>
                    <a:cubicBezTo>
                      <a:pt x="222" y="1029"/>
                      <a:pt x="224" y="1027"/>
                      <a:pt x="225" y="1024"/>
                    </a:cubicBezTo>
                    <a:cubicBezTo>
                      <a:pt x="227" y="1019"/>
                      <a:pt x="229" y="1015"/>
                      <a:pt x="233" y="1011"/>
                    </a:cubicBezTo>
                    <a:cubicBezTo>
                      <a:pt x="235" y="1010"/>
                      <a:pt x="236" y="1007"/>
                      <a:pt x="234" y="1005"/>
                    </a:cubicBezTo>
                    <a:cubicBezTo>
                      <a:pt x="228" y="998"/>
                      <a:pt x="231" y="991"/>
                      <a:pt x="237" y="985"/>
                    </a:cubicBezTo>
                    <a:cubicBezTo>
                      <a:pt x="238" y="983"/>
                      <a:pt x="240" y="982"/>
                      <a:pt x="241" y="980"/>
                    </a:cubicBezTo>
                    <a:cubicBezTo>
                      <a:pt x="245" y="975"/>
                      <a:pt x="249" y="970"/>
                      <a:pt x="257" y="969"/>
                    </a:cubicBezTo>
                    <a:cubicBezTo>
                      <a:pt x="264" y="966"/>
                      <a:pt x="270" y="961"/>
                      <a:pt x="270" y="952"/>
                    </a:cubicBezTo>
                    <a:cubicBezTo>
                      <a:pt x="270" y="949"/>
                      <a:pt x="270" y="945"/>
                      <a:pt x="271" y="942"/>
                    </a:cubicBezTo>
                    <a:cubicBezTo>
                      <a:pt x="271" y="941"/>
                      <a:pt x="271" y="939"/>
                      <a:pt x="272" y="937"/>
                    </a:cubicBezTo>
                    <a:cubicBezTo>
                      <a:pt x="273" y="933"/>
                      <a:pt x="278" y="930"/>
                      <a:pt x="282" y="931"/>
                    </a:cubicBezTo>
                    <a:cubicBezTo>
                      <a:pt x="289" y="932"/>
                      <a:pt x="297" y="932"/>
                      <a:pt x="304" y="937"/>
                    </a:cubicBezTo>
                    <a:cubicBezTo>
                      <a:pt x="307" y="939"/>
                      <a:pt x="311" y="938"/>
                      <a:pt x="313" y="935"/>
                    </a:cubicBezTo>
                    <a:cubicBezTo>
                      <a:pt x="317" y="930"/>
                      <a:pt x="322" y="926"/>
                      <a:pt x="329" y="924"/>
                    </a:cubicBezTo>
                    <a:cubicBezTo>
                      <a:pt x="331" y="923"/>
                      <a:pt x="332" y="921"/>
                      <a:pt x="334" y="920"/>
                    </a:cubicBezTo>
                    <a:cubicBezTo>
                      <a:pt x="338" y="915"/>
                      <a:pt x="342" y="915"/>
                      <a:pt x="347" y="917"/>
                    </a:cubicBezTo>
                    <a:cubicBezTo>
                      <a:pt x="352" y="919"/>
                      <a:pt x="356" y="922"/>
                      <a:pt x="358" y="926"/>
                    </a:cubicBezTo>
                    <a:cubicBezTo>
                      <a:pt x="360" y="930"/>
                      <a:pt x="362" y="934"/>
                      <a:pt x="364" y="938"/>
                    </a:cubicBezTo>
                    <a:cubicBezTo>
                      <a:pt x="371" y="944"/>
                      <a:pt x="378" y="950"/>
                      <a:pt x="384" y="957"/>
                    </a:cubicBezTo>
                    <a:cubicBezTo>
                      <a:pt x="388" y="963"/>
                      <a:pt x="394" y="966"/>
                      <a:pt x="400" y="968"/>
                    </a:cubicBezTo>
                    <a:cubicBezTo>
                      <a:pt x="408" y="970"/>
                      <a:pt x="413" y="976"/>
                      <a:pt x="420" y="980"/>
                    </a:cubicBezTo>
                    <a:cubicBezTo>
                      <a:pt x="422" y="984"/>
                      <a:pt x="425" y="986"/>
                      <a:pt x="429" y="988"/>
                    </a:cubicBezTo>
                    <a:cubicBezTo>
                      <a:pt x="431" y="989"/>
                      <a:pt x="432" y="990"/>
                      <a:pt x="433" y="991"/>
                    </a:cubicBezTo>
                    <a:cubicBezTo>
                      <a:pt x="434" y="996"/>
                      <a:pt x="436" y="1000"/>
                      <a:pt x="437" y="1004"/>
                    </a:cubicBezTo>
                    <a:cubicBezTo>
                      <a:pt x="437" y="1005"/>
                      <a:pt x="437" y="1006"/>
                      <a:pt x="437" y="1007"/>
                    </a:cubicBezTo>
                    <a:cubicBezTo>
                      <a:pt x="435" y="1012"/>
                      <a:pt x="434" y="1016"/>
                      <a:pt x="428" y="1017"/>
                    </a:cubicBezTo>
                    <a:cubicBezTo>
                      <a:pt x="418" y="1019"/>
                      <a:pt x="408" y="1021"/>
                      <a:pt x="398" y="1020"/>
                    </a:cubicBezTo>
                    <a:cubicBezTo>
                      <a:pt x="397" y="1020"/>
                      <a:pt x="395" y="1020"/>
                      <a:pt x="394" y="1021"/>
                    </a:cubicBezTo>
                    <a:cubicBezTo>
                      <a:pt x="393" y="1022"/>
                      <a:pt x="392" y="1023"/>
                      <a:pt x="392" y="1024"/>
                    </a:cubicBezTo>
                    <a:cubicBezTo>
                      <a:pt x="392" y="1025"/>
                      <a:pt x="392" y="1026"/>
                      <a:pt x="393" y="1027"/>
                    </a:cubicBezTo>
                    <a:cubicBezTo>
                      <a:pt x="396" y="1029"/>
                      <a:pt x="399" y="1031"/>
                      <a:pt x="402" y="1032"/>
                    </a:cubicBezTo>
                    <a:cubicBezTo>
                      <a:pt x="409" y="1036"/>
                      <a:pt x="416" y="1039"/>
                      <a:pt x="423" y="1043"/>
                    </a:cubicBezTo>
                    <a:cubicBezTo>
                      <a:pt x="424" y="1043"/>
                      <a:pt x="426" y="1042"/>
                      <a:pt x="427" y="1041"/>
                    </a:cubicBezTo>
                    <a:cubicBezTo>
                      <a:pt x="428" y="1039"/>
                      <a:pt x="428" y="1038"/>
                      <a:pt x="428" y="1036"/>
                    </a:cubicBezTo>
                    <a:cubicBezTo>
                      <a:pt x="428" y="1034"/>
                      <a:pt x="428" y="1032"/>
                      <a:pt x="428" y="1030"/>
                    </a:cubicBezTo>
                    <a:cubicBezTo>
                      <a:pt x="428" y="1026"/>
                      <a:pt x="430" y="1024"/>
                      <a:pt x="434" y="1024"/>
                    </a:cubicBezTo>
                    <a:cubicBezTo>
                      <a:pt x="438" y="1024"/>
                      <a:pt x="440" y="1023"/>
                      <a:pt x="442" y="1020"/>
                    </a:cubicBezTo>
                    <a:cubicBezTo>
                      <a:pt x="445" y="1015"/>
                      <a:pt x="447" y="1010"/>
                      <a:pt x="450" y="1005"/>
                    </a:cubicBezTo>
                    <a:cubicBezTo>
                      <a:pt x="452" y="1002"/>
                      <a:pt x="451" y="999"/>
                      <a:pt x="449" y="996"/>
                    </a:cubicBezTo>
                    <a:cubicBezTo>
                      <a:pt x="449" y="995"/>
                      <a:pt x="447" y="993"/>
                      <a:pt x="447" y="992"/>
                    </a:cubicBezTo>
                    <a:cubicBezTo>
                      <a:pt x="447" y="990"/>
                      <a:pt x="447" y="987"/>
                      <a:pt x="447" y="985"/>
                    </a:cubicBezTo>
                    <a:cubicBezTo>
                      <a:pt x="448" y="982"/>
                      <a:pt x="453" y="980"/>
                      <a:pt x="455" y="982"/>
                    </a:cubicBezTo>
                    <a:cubicBezTo>
                      <a:pt x="458" y="984"/>
                      <a:pt x="460" y="987"/>
                      <a:pt x="463" y="988"/>
                    </a:cubicBezTo>
                    <a:cubicBezTo>
                      <a:pt x="464" y="989"/>
                      <a:pt x="465" y="988"/>
                      <a:pt x="466" y="988"/>
                    </a:cubicBezTo>
                    <a:cubicBezTo>
                      <a:pt x="468" y="985"/>
                      <a:pt x="468" y="980"/>
                      <a:pt x="465" y="979"/>
                    </a:cubicBezTo>
                    <a:cubicBezTo>
                      <a:pt x="457" y="974"/>
                      <a:pt x="450" y="967"/>
                      <a:pt x="440" y="964"/>
                    </a:cubicBezTo>
                    <a:cubicBezTo>
                      <a:pt x="436" y="963"/>
                      <a:pt x="436" y="961"/>
                      <a:pt x="436" y="958"/>
                    </a:cubicBezTo>
                    <a:cubicBezTo>
                      <a:pt x="435" y="957"/>
                      <a:pt x="435" y="956"/>
                      <a:pt x="434" y="955"/>
                    </a:cubicBezTo>
                    <a:cubicBezTo>
                      <a:pt x="432" y="955"/>
                      <a:pt x="430" y="954"/>
                      <a:pt x="427" y="954"/>
                    </a:cubicBezTo>
                    <a:cubicBezTo>
                      <a:pt x="422" y="954"/>
                      <a:pt x="418" y="951"/>
                      <a:pt x="415" y="947"/>
                    </a:cubicBezTo>
                    <a:cubicBezTo>
                      <a:pt x="412" y="945"/>
                      <a:pt x="409" y="942"/>
                      <a:pt x="408" y="938"/>
                    </a:cubicBezTo>
                    <a:cubicBezTo>
                      <a:pt x="405" y="932"/>
                      <a:pt x="400" y="927"/>
                      <a:pt x="396" y="923"/>
                    </a:cubicBezTo>
                    <a:cubicBezTo>
                      <a:pt x="394" y="921"/>
                      <a:pt x="391" y="920"/>
                      <a:pt x="389" y="918"/>
                    </a:cubicBezTo>
                    <a:cubicBezTo>
                      <a:pt x="386" y="916"/>
                      <a:pt x="385" y="913"/>
                      <a:pt x="385" y="909"/>
                    </a:cubicBezTo>
                    <a:cubicBezTo>
                      <a:pt x="385" y="907"/>
                      <a:pt x="385" y="904"/>
                      <a:pt x="386" y="901"/>
                    </a:cubicBezTo>
                    <a:cubicBezTo>
                      <a:pt x="386" y="899"/>
                      <a:pt x="387" y="898"/>
                      <a:pt x="388" y="897"/>
                    </a:cubicBezTo>
                    <a:cubicBezTo>
                      <a:pt x="391" y="896"/>
                      <a:pt x="393" y="895"/>
                      <a:pt x="396" y="894"/>
                    </a:cubicBezTo>
                    <a:cubicBezTo>
                      <a:pt x="397" y="894"/>
                      <a:pt x="398" y="895"/>
                      <a:pt x="398" y="896"/>
                    </a:cubicBezTo>
                    <a:cubicBezTo>
                      <a:pt x="399" y="898"/>
                      <a:pt x="399" y="901"/>
                      <a:pt x="400" y="904"/>
                    </a:cubicBezTo>
                    <a:cubicBezTo>
                      <a:pt x="401" y="906"/>
                      <a:pt x="403" y="908"/>
                      <a:pt x="405" y="907"/>
                    </a:cubicBezTo>
                    <a:cubicBezTo>
                      <a:pt x="409" y="906"/>
                      <a:pt x="411" y="910"/>
                      <a:pt x="414" y="909"/>
                    </a:cubicBezTo>
                    <a:cubicBezTo>
                      <a:pt x="417" y="909"/>
                      <a:pt x="419" y="911"/>
                      <a:pt x="419" y="913"/>
                    </a:cubicBezTo>
                    <a:cubicBezTo>
                      <a:pt x="422" y="920"/>
                      <a:pt x="427" y="925"/>
                      <a:pt x="433" y="929"/>
                    </a:cubicBezTo>
                    <a:cubicBezTo>
                      <a:pt x="438" y="932"/>
                      <a:pt x="442" y="936"/>
                      <a:pt x="449" y="936"/>
                    </a:cubicBezTo>
                    <a:cubicBezTo>
                      <a:pt x="451" y="938"/>
                      <a:pt x="454" y="941"/>
                      <a:pt x="457" y="941"/>
                    </a:cubicBezTo>
                    <a:cubicBezTo>
                      <a:pt x="461" y="942"/>
                      <a:pt x="464" y="945"/>
                      <a:pt x="467" y="947"/>
                    </a:cubicBezTo>
                    <a:cubicBezTo>
                      <a:pt x="470" y="951"/>
                      <a:pt x="473" y="954"/>
                      <a:pt x="476" y="957"/>
                    </a:cubicBezTo>
                    <a:cubicBezTo>
                      <a:pt x="477" y="959"/>
                      <a:pt x="478" y="961"/>
                      <a:pt x="478" y="963"/>
                    </a:cubicBezTo>
                    <a:cubicBezTo>
                      <a:pt x="478" y="966"/>
                      <a:pt x="478" y="970"/>
                      <a:pt x="478" y="973"/>
                    </a:cubicBezTo>
                    <a:cubicBezTo>
                      <a:pt x="477" y="979"/>
                      <a:pt x="478" y="984"/>
                      <a:pt x="483" y="987"/>
                    </a:cubicBezTo>
                    <a:cubicBezTo>
                      <a:pt x="484" y="988"/>
                      <a:pt x="484" y="988"/>
                      <a:pt x="484" y="989"/>
                    </a:cubicBezTo>
                    <a:cubicBezTo>
                      <a:pt x="483" y="994"/>
                      <a:pt x="486" y="996"/>
                      <a:pt x="489" y="998"/>
                    </a:cubicBezTo>
                    <a:cubicBezTo>
                      <a:pt x="492" y="1000"/>
                      <a:pt x="494" y="1002"/>
                      <a:pt x="496" y="1005"/>
                    </a:cubicBezTo>
                    <a:cubicBezTo>
                      <a:pt x="497" y="1010"/>
                      <a:pt x="503" y="1012"/>
                      <a:pt x="503" y="1017"/>
                    </a:cubicBezTo>
                    <a:cubicBezTo>
                      <a:pt x="504" y="1019"/>
                      <a:pt x="504" y="1019"/>
                      <a:pt x="503" y="1020"/>
                    </a:cubicBezTo>
                    <a:cubicBezTo>
                      <a:pt x="503" y="1022"/>
                      <a:pt x="503" y="1023"/>
                      <a:pt x="503" y="1024"/>
                    </a:cubicBezTo>
                    <a:cubicBezTo>
                      <a:pt x="507" y="1027"/>
                      <a:pt x="511" y="1030"/>
                      <a:pt x="512" y="1036"/>
                    </a:cubicBezTo>
                    <a:cubicBezTo>
                      <a:pt x="513" y="1038"/>
                      <a:pt x="514" y="1039"/>
                      <a:pt x="516" y="1040"/>
                    </a:cubicBezTo>
                    <a:cubicBezTo>
                      <a:pt x="520" y="1041"/>
                      <a:pt x="524" y="1043"/>
                      <a:pt x="529" y="1042"/>
                    </a:cubicBezTo>
                    <a:cubicBezTo>
                      <a:pt x="530" y="1042"/>
                      <a:pt x="532" y="1041"/>
                      <a:pt x="531" y="1039"/>
                    </a:cubicBezTo>
                    <a:cubicBezTo>
                      <a:pt x="529" y="1034"/>
                      <a:pt x="535" y="1030"/>
                      <a:pt x="534" y="1025"/>
                    </a:cubicBezTo>
                    <a:cubicBezTo>
                      <a:pt x="534" y="1025"/>
                      <a:pt x="535" y="1025"/>
                      <a:pt x="535" y="1025"/>
                    </a:cubicBezTo>
                    <a:cubicBezTo>
                      <a:pt x="540" y="1026"/>
                      <a:pt x="543" y="1023"/>
                      <a:pt x="546" y="1022"/>
                    </a:cubicBezTo>
                    <a:cubicBezTo>
                      <a:pt x="547" y="1022"/>
                      <a:pt x="548" y="1021"/>
                      <a:pt x="547" y="1019"/>
                    </a:cubicBezTo>
                    <a:cubicBezTo>
                      <a:pt x="546" y="1015"/>
                      <a:pt x="544" y="1011"/>
                      <a:pt x="540" y="1008"/>
                    </a:cubicBezTo>
                    <a:cubicBezTo>
                      <a:pt x="538" y="1007"/>
                      <a:pt x="536" y="1006"/>
                      <a:pt x="535" y="1005"/>
                    </a:cubicBezTo>
                    <a:cubicBezTo>
                      <a:pt x="531" y="999"/>
                      <a:pt x="527" y="993"/>
                      <a:pt x="523" y="987"/>
                    </a:cubicBezTo>
                    <a:cubicBezTo>
                      <a:pt x="522" y="986"/>
                      <a:pt x="523" y="985"/>
                      <a:pt x="523" y="984"/>
                    </a:cubicBezTo>
                    <a:cubicBezTo>
                      <a:pt x="523" y="983"/>
                      <a:pt x="523" y="983"/>
                      <a:pt x="523" y="982"/>
                    </a:cubicBezTo>
                    <a:cubicBezTo>
                      <a:pt x="524" y="981"/>
                      <a:pt x="525" y="981"/>
                      <a:pt x="526" y="982"/>
                    </a:cubicBezTo>
                    <a:cubicBezTo>
                      <a:pt x="527" y="983"/>
                      <a:pt x="527" y="983"/>
                      <a:pt x="528" y="984"/>
                    </a:cubicBezTo>
                    <a:cubicBezTo>
                      <a:pt x="533" y="988"/>
                      <a:pt x="537" y="987"/>
                      <a:pt x="539" y="981"/>
                    </a:cubicBezTo>
                    <a:cubicBezTo>
                      <a:pt x="540" y="979"/>
                      <a:pt x="541" y="977"/>
                      <a:pt x="542" y="975"/>
                    </a:cubicBezTo>
                    <a:cubicBezTo>
                      <a:pt x="542" y="974"/>
                      <a:pt x="544" y="974"/>
                      <a:pt x="545" y="974"/>
                    </a:cubicBezTo>
                    <a:cubicBezTo>
                      <a:pt x="547" y="975"/>
                      <a:pt x="549" y="975"/>
                      <a:pt x="551" y="974"/>
                    </a:cubicBezTo>
                    <a:cubicBezTo>
                      <a:pt x="553" y="971"/>
                      <a:pt x="557" y="972"/>
                      <a:pt x="560" y="972"/>
                    </a:cubicBezTo>
                    <a:cubicBezTo>
                      <a:pt x="565" y="973"/>
                      <a:pt x="568" y="976"/>
                      <a:pt x="568" y="981"/>
                    </a:cubicBezTo>
                    <a:cubicBezTo>
                      <a:pt x="568" y="987"/>
                      <a:pt x="568" y="994"/>
                      <a:pt x="566" y="1000"/>
                    </a:cubicBezTo>
                    <a:cubicBezTo>
                      <a:pt x="566" y="1002"/>
                      <a:pt x="568" y="1004"/>
                      <a:pt x="569" y="1004"/>
                    </a:cubicBezTo>
                    <a:cubicBezTo>
                      <a:pt x="571" y="1004"/>
                      <a:pt x="573" y="1004"/>
                      <a:pt x="574" y="1003"/>
                    </a:cubicBezTo>
                    <a:cubicBezTo>
                      <a:pt x="575" y="1003"/>
                      <a:pt x="575" y="1003"/>
                      <a:pt x="576" y="1003"/>
                    </a:cubicBezTo>
                    <a:cubicBezTo>
                      <a:pt x="576" y="1004"/>
                      <a:pt x="577" y="1004"/>
                      <a:pt x="577" y="1005"/>
                    </a:cubicBezTo>
                    <a:cubicBezTo>
                      <a:pt x="577" y="1006"/>
                      <a:pt x="577" y="1007"/>
                      <a:pt x="577" y="1008"/>
                    </a:cubicBezTo>
                    <a:cubicBezTo>
                      <a:pt x="575" y="1011"/>
                      <a:pt x="571" y="1010"/>
                      <a:pt x="568" y="1012"/>
                    </a:cubicBezTo>
                    <a:cubicBezTo>
                      <a:pt x="568" y="1012"/>
                      <a:pt x="567" y="1013"/>
                      <a:pt x="567" y="1013"/>
                    </a:cubicBezTo>
                    <a:cubicBezTo>
                      <a:pt x="567" y="1014"/>
                      <a:pt x="567" y="1015"/>
                      <a:pt x="568" y="1016"/>
                    </a:cubicBezTo>
                    <a:cubicBezTo>
                      <a:pt x="570" y="1017"/>
                      <a:pt x="572" y="1018"/>
                      <a:pt x="574" y="1019"/>
                    </a:cubicBezTo>
                    <a:cubicBezTo>
                      <a:pt x="575" y="1020"/>
                      <a:pt x="577" y="1020"/>
                      <a:pt x="578" y="1021"/>
                    </a:cubicBezTo>
                    <a:cubicBezTo>
                      <a:pt x="580" y="1023"/>
                      <a:pt x="576" y="1025"/>
                      <a:pt x="578" y="1027"/>
                    </a:cubicBezTo>
                    <a:cubicBezTo>
                      <a:pt x="581" y="1028"/>
                      <a:pt x="584" y="1030"/>
                      <a:pt x="585" y="1033"/>
                    </a:cubicBezTo>
                    <a:cubicBezTo>
                      <a:pt x="587" y="1036"/>
                      <a:pt x="589" y="1038"/>
                      <a:pt x="592" y="1040"/>
                    </a:cubicBezTo>
                    <a:cubicBezTo>
                      <a:pt x="593" y="1042"/>
                      <a:pt x="596" y="1042"/>
                      <a:pt x="598" y="1042"/>
                    </a:cubicBezTo>
                    <a:cubicBezTo>
                      <a:pt x="603" y="1040"/>
                      <a:pt x="606" y="1042"/>
                      <a:pt x="609" y="1046"/>
                    </a:cubicBezTo>
                    <a:cubicBezTo>
                      <a:pt x="610" y="1047"/>
                      <a:pt x="612" y="1048"/>
                      <a:pt x="613" y="1049"/>
                    </a:cubicBezTo>
                    <a:cubicBezTo>
                      <a:pt x="614" y="1049"/>
                      <a:pt x="616" y="1050"/>
                      <a:pt x="617" y="1050"/>
                    </a:cubicBezTo>
                    <a:cubicBezTo>
                      <a:pt x="622" y="1049"/>
                      <a:pt x="628" y="1049"/>
                      <a:pt x="631" y="1044"/>
                    </a:cubicBezTo>
                    <a:cubicBezTo>
                      <a:pt x="634" y="1040"/>
                      <a:pt x="638" y="1040"/>
                      <a:pt x="642" y="1041"/>
                    </a:cubicBezTo>
                    <a:cubicBezTo>
                      <a:pt x="645" y="1042"/>
                      <a:pt x="649" y="1044"/>
                      <a:pt x="652" y="1046"/>
                    </a:cubicBezTo>
                    <a:cubicBezTo>
                      <a:pt x="656" y="1051"/>
                      <a:pt x="661" y="1051"/>
                      <a:pt x="667" y="1050"/>
                    </a:cubicBezTo>
                    <a:cubicBezTo>
                      <a:pt x="673" y="1049"/>
                      <a:pt x="678" y="1046"/>
                      <a:pt x="682" y="1041"/>
                    </a:cubicBezTo>
                    <a:cubicBezTo>
                      <a:pt x="684" y="1040"/>
                      <a:pt x="686" y="1039"/>
                      <a:pt x="688" y="1040"/>
                    </a:cubicBezTo>
                    <a:cubicBezTo>
                      <a:pt x="692" y="1041"/>
                      <a:pt x="697" y="1041"/>
                      <a:pt x="701" y="1041"/>
                    </a:cubicBezTo>
                    <a:cubicBezTo>
                      <a:pt x="701" y="1041"/>
                      <a:pt x="701" y="1041"/>
                      <a:pt x="701" y="1041"/>
                    </a:cubicBezTo>
                    <a:cubicBezTo>
                      <a:pt x="701" y="1040"/>
                      <a:pt x="701" y="1040"/>
                      <a:pt x="701" y="1040"/>
                    </a:cubicBezTo>
                    <a:cubicBezTo>
                      <a:pt x="701" y="1041"/>
                      <a:pt x="701" y="1041"/>
                      <a:pt x="701" y="1041"/>
                    </a:cubicBezTo>
                    <a:cubicBezTo>
                      <a:pt x="701" y="1041"/>
                      <a:pt x="701" y="1041"/>
                      <a:pt x="701" y="1041"/>
                    </a:cubicBezTo>
                    <a:cubicBezTo>
                      <a:pt x="699" y="1047"/>
                      <a:pt x="699" y="1053"/>
                      <a:pt x="700" y="1059"/>
                    </a:cubicBezTo>
                    <a:cubicBezTo>
                      <a:pt x="701" y="1064"/>
                      <a:pt x="701" y="1070"/>
                      <a:pt x="700" y="1075"/>
                    </a:cubicBezTo>
                    <a:cubicBezTo>
                      <a:pt x="699" y="1079"/>
                      <a:pt x="697" y="1083"/>
                      <a:pt x="696" y="1087"/>
                    </a:cubicBezTo>
                    <a:cubicBezTo>
                      <a:pt x="694" y="1093"/>
                      <a:pt x="691" y="1098"/>
                      <a:pt x="690" y="1105"/>
                    </a:cubicBezTo>
                    <a:cubicBezTo>
                      <a:pt x="689" y="1110"/>
                      <a:pt x="686" y="1115"/>
                      <a:pt x="682" y="1119"/>
                    </a:cubicBezTo>
                    <a:cubicBezTo>
                      <a:pt x="681" y="1121"/>
                      <a:pt x="679" y="1122"/>
                      <a:pt x="677" y="1122"/>
                    </a:cubicBezTo>
                    <a:cubicBezTo>
                      <a:pt x="669" y="1123"/>
                      <a:pt x="660" y="1124"/>
                      <a:pt x="652" y="1120"/>
                    </a:cubicBezTo>
                    <a:cubicBezTo>
                      <a:pt x="649" y="1119"/>
                      <a:pt x="646" y="1119"/>
                      <a:pt x="643" y="1119"/>
                    </a:cubicBezTo>
                    <a:cubicBezTo>
                      <a:pt x="635" y="1118"/>
                      <a:pt x="629" y="1120"/>
                      <a:pt x="622" y="1124"/>
                    </a:cubicBezTo>
                    <a:cubicBezTo>
                      <a:pt x="619" y="1126"/>
                      <a:pt x="616" y="1126"/>
                      <a:pt x="613" y="1125"/>
                    </a:cubicBezTo>
                    <a:cubicBezTo>
                      <a:pt x="601" y="1123"/>
                      <a:pt x="589" y="1120"/>
                      <a:pt x="577" y="1118"/>
                    </a:cubicBezTo>
                    <a:cubicBezTo>
                      <a:pt x="573" y="1118"/>
                      <a:pt x="568" y="1117"/>
                      <a:pt x="565" y="1115"/>
                    </a:cubicBezTo>
                    <a:cubicBezTo>
                      <a:pt x="559" y="1112"/>
                      <a:pt x="553" y="1111"/>
                      <a:pt x="547" y="1110"/>
                    </a:cubicBezTo>
                    <a:cubicBezTo>
                      <a:pt x="542" y="1109"/>
                      <a:pt x="538" y="1107"/>
                      <a:pt x="534" y="1103"/>
                    </a:cubicBezTo>
                    <a:cubicBezTo>
                      <a:pt x="533" y="1102"/>
                      <a:pt x="531" y="1101"/>
                      <a:pt x="529" y="1100"/>
                    </a:cubicBezTo>
                    <a:cubicBezTo>
                      <a:pt x="519" y="1098"/>
                      <a:pt x="510" y="1099"/>
                      <a:pt x="501" y="1103"/>
                    </a:cubicBezTo>
                    <a:cubicBezTo>
                      <a:pt x="496" y="1105"/>
                      <a:pt x="491" y="1114"/>
                      <a:pt x="493" y="1121"/>
                    </a:cubicBezTo>
                    <a:cubicBezTo>
                      <a:pt x="493" y="1123"/>
                      <a:pt x="494" y="1125"/>
                      <a:pt x="495" y="1127"/>
                    </a:cubicBezTo>
                    <a:cubicBezTo>
                      <a:pt x="495" y="1129"/>
                      <a:pt x="494" y="1131"/>
                      <a:pt x="493" y="1133"/>
                    </a:cubicBezTo>
                    <a:cubicBezTo>
                      <a:pt x="492" y="1134"/>
                      <a:pt x="491" y="1136"/>
                      <a:pt x="490" y="1137"/>
                    </a:cubicBezTo>
                    <a:cubicBezTo>
                      <a:pt x="487" y="1140"/>
                      <a:pt x="482" y="1140"/>
                      <a:pt x="479" y="1138"/>
                    </a:cubicBezTo>
                    <a:cubicBezTo>
                      <a:pt x="477" y="1137"/>
                      <a:pt x="475" y="1136"/>
                      <a:pt x="473" y="1135"/>
                    </a:cubicBezTo>
                    <a:cubicBezTo>
                      <a:pt x="471" y="1133"/>
                      <a:pt x="468" y="1131"/>
                      <a:pt x="465" y="1129"/>
                    </a:cubicBezTo>
                    <a:cubicBezTo>
                      <a:pt x="458" y="1126"/>
                      <a:pt x="451" y="1123"/>
                      <a:pt x="443" y="1123"/>
                    </a:cubicBezTo>
                    <a:cubicBezTo>
                      <a:pt x="440" y="1123"/>
                      <a:pt x="437" y="1121"/>
                      <a:pt x="436" y="1118"/>
                    </a:cubicBezTo>
                    <a:cubicBezTo>
                      <a:pt x="435" y="1116"/>
                      <a:pt x="434" y="1114"/>
                      <a:pt x="433" y="1111"/>
                    </a:cubicBezTo>
                    <a:cubicBezTo>
                      <a:pt x="432" y="1108"/>
                      <a:pt x="430" y="1106"/>
                      <a:pt x="427" y="1105"/>
                    </a:cubicBezTo>
                    <a:cubicBezTo>
                      <a:pt x="417" y="1101"/>
                      <a:pt x="408" y="1098"/>
                      <a:pt x="398" y="1100"/>
                    </a:cubicBezTo>
                    <a:cubicBezTo>
                      <a:pt x="392" y="1100"/>
                      <a:pt x="387" y="1098"/>
                      <a:pt x="382" y="1096"/>
                    </a:cubicBezTo>
                    <a:cubicBezTo>
                      <a:pt x="381" y="1095"/>
                      <a:pt x="381" y="1095"/>
                      <a:pt x="380" y="1095"/>
                    </a:cubicBezTo>
                    <a:cubicBezTo>
                      <a:pt x="377" y="1090"/>
                      <a:pt x="372" y="1088"/>
                      <a:pt x="367" y="1087"/>
                    </a:cubicBezTo>
                    <a:cubicBezTo>
                      <a:pt x="364" y="1086"/>
                      <a:pt x="363" y="1081"/>
                      <a:pt x="365" y="1080"/>
                    </a:cubicBezTo>
                    <a:cubicBezTo>
                      <a:pt x="367" y="1077"/>
                      <a:pt x="370" y="1075"/>
                      <a:pt x="372" y="1073"/>
                    </a:cubicBezTo>
                    <a:cubicBezTo>
                      <a:pt x="375" y="1069"/>
                      <a:pt x="375" y="1064"/>
                      <a:pt x="373" y="1060"/>
                    </a:cubicBezTo>
                    <a:cubicBezTo>
                      <a:pt x="372" y="1058"/>
                      <a:pt x="370" y="1056"/>
                      <a:pt x="369" y="1053"/>
                    </a:cubicBezTo>
                    <a:cubicBezTo>
                      <a:pt x="368" y="1053"/>
                      <a:pt x="368" y="1051"/>
                      <a:pt x="368" y="1050"/>
                    </a:cubicBezTo>
                    <a:cubicBezTo>
                      <a:pt x="370" y="1047"/>
                      <a:pt x="371" y="1044"/>
                      <a:pt x="372" y="1041"/>
                    </a:cubicBezTo>
                    <a:cubicBezTo>
                      <a:pt x="373" y="1040"/>
                      <a:pt x="371" y="1038"/>
                      <a:pt x="370" y="1038"/>
                    </a:cubicBezTo>
                    <a:cubicBezTo>
                      <a:pt x="367" y="1039"/>
                      <a:pt x="364" y="1039"/>
                      <a:pt x="362" y="1037"/>
                    </a:cubicBezTo>
                    <a:cubicBezTo>
                      <a:pt x="359" y="1033"/>
                      <a:pt x="355" y="1033"/>
                      <a:pt x="350" y="1034"/>
                    </a:cubicBezTo>
                    <a:cubicBezTo>
                      <a:pt x="346" y="1035"/>
                      <a:pt x="342" y="1037"/>
                      <a:pt x="338" y="1038"/>
                    </a:cubicBezTo>
                    <a:cubicBezTo>
                      <a:pt x="335" y="1039"/>
                      <a:pt x="332" y="1038"/>
                      <a:pt x="330" y="1039"/>
                    </a:cubicBezTo>
                    <a:cubicBezTo>
                      <a:pt x="325" y="1036"/>
                      <a:pt x="321" y="1040"/>
                      <a:pt x="317" y="1038"/>
                    </a:cubicBezTo>
                    <a:cubicBezTo>
                      <a:pt x="312" y="1035"/>
                      <a:pt x="308" y="1039"/>
                      <a:pt x="304" y="1040"/>
                    </a:cubicBezTo>
                    <a:cubicBezTo>
                      <a:pt x="301" y="1040"/>
                      <a:pt x="298" y="1040"/>
                      <a:pt x="294" y="1040"/>
                    </a:cubicBezTo>
                    <a:cubicBezTo>
                      <a:pt x="286" y="1039"/>
                      <a:pt x="278" y="1039"/>
                      <a:pt x="270" y="1042"/>
                    </a:cubicBezTo>
                    <a:cubicBezTo>
                      <a:pt x="266" y="1043"/>
                      <a:pt x="261" y="1043"/>
                      <a:pt x="257" y="1043"/>
                    </a:cubicBezTo>
                    <a:cubicBezTo>
                      <a:pt x="253" y="1043"/>
                      <a:pt x="249" y="1044"/>
                      <a:pt x="246" y="1046"/>
                    </a:cubicBezTo>
                    <a:cubicBezTo>
                      <a:pt x="240" y="1049"/>
                      <a:pt x="234" y="1052"/>
                      <a:pt x="228" y="1055"/>
                    </a:cubicBezTo>
                    <a:cubicBezTo>
                      <a:pt x="224" y="1057"/>
                      <a:pt x="219" y="1058"/>
                      <a:pt x="215" y="1062"/>
                    </a:cubicBezTo>
                    <a:cubicBezTo>
                      <a:pt x="211" y="1066"/>
                      <a:pt x="205" y="1067"/>
                      <a:pt x="200" y="1065"/>
                    </a:cubicBezTo>
                    <a:cubicBezTo>
                      <a:pt x="196" y="1063"/>
                      <a:pt x="192" y="1062"/>
                      <a:pt x="187" y="1063"/>
                    </a:cubicBezTo>
                    <a:cubicBezTo>
                      <a:pt x="183" y="1064"/>
                      <a:pt x="179" y="1064"/>
                      <a:pt x="174" y="1063"/>
                    </a:cubicBezTo>
                    <a:cubicBezTo>
                      <a:pt x="172" y="1063"/>
                      <a:pt x="170" y="1062"/>
                      <a:pt x="168" y="1060"/>
                    </a:cubicBezTo>
                    <a:cubicBezTo>
                      <a:pt x="167" y="1060"/>
                      <a:pt x="167" y="1059"/>
                      <a:pt x="166" y="1058"/>
                    </a:cubicBezTo>
                    <a:cubicBezTo>
                      <a:pt x="162" y="1054"/>
                      <a:pt x="157" y="1055"/>
                      <a:pt x="155" y="1061"/>
                    </a:cubicBezTo>
                    <a:cubicBezTo>
                      <a:pt x="154" y="1064"/>
                      <a:pt x="153" y="1067"/>
                      <a:pt x="152" y="1070"/>
                    </a:cubicBezTo>
                    <a:cubicBezTo>
                      <a:pt x="151" y="1078"/>
                      <a:pt x="146" y="1083"/>
                      <a:pt x="139" y="1086"/>
                    </a:cubicBezTo>
                    <a:cubicBezTo>
                      <a:pt x="133" y="1089"/>
                      <a:pt x="128" y="1093"/>
                      <a:pt x="122" y="1096"/>
                    </a:cubicBezTo>
                    <a:cubicBezTo>
                      <a:pt x="117" y="1100"/>
                      <a:pt x="112" y="1103"/>
                      <a:pt x="112" y="1110"/>
                    </a:cubicBezTo>
                    <a:cubicBezTo>
                      <a:pt x="112" y="1113"/>
                      <a:pt x="110" y="1115"/>
                      <a:pt x="108" y="1118"/>
                    </a:cubicBezTo>
                    <a:cubicBezTo>
                      <a:pt x="106" y="1121"/>
                      <a:pt x="104" y="1125"/>
                      <a:pt x="105" y="1130"/>
                    </a:cubicBezTo>
                    <a:cubicBezTo>
                      <a:pt x="105" y="1133"/>
                      <a:pt x="105" y="1137"/>
                      <a:pt x="105" y="1140"/>
                    </a:cubicBezTo>
                    <a:cubicBezTo>
                      <a:pt x="106" y="1143"/>
                      <a:pt x="105" y="1145"/>
                      <a:pt x="103" y="1148"/>
                    </a:cubicBezTo>
                    <a:cubicBezTo>
                      <a:pt x="101" y="1151"/>
                      <a:pt x="99" y="1154"/>
                      <a:pt x="97" y="1157"/>
                    </a:cubicBezTo>
                    <a:cubicBezTo>
                      <a:pt x="95" y="1159"/>
                      <a:pt x="94" y="1160"/>
                      <a:pt x="92" y="1162"/>
                    </a:cubicBezTo>
                    <a:cubicBezTo>
                      <a:pt x="89" y="1164"/>
                      <a:pt x="86" y="1165"/>
                      <a:pt x="84" y="1167"/>
                    </a:cubicBezTo>
                    <a:cubicBezTo>
                      <a:pt x="80" y="1170"/>
                      <a:pt x="76" y="1172"/>
                      <a:pt x="72" y="1172"/>
                    </a:cubicBezTo>
                    <a:cubicBezTo>
                      <a:pt x="68" y="1173"/>
                      <a:pt x="65" y="1175"/>
                      <a:pt x="62" y="1179"/>
                    </a:cubicBezTo>
                    <a:cubicBezTo>
                      <a:pt x="61" y="1180"/>
                      <a:pt x="60" y="1182"/>
                      <a:pt x="59" y="1184"/>
                    </a:cubicBezTo>
                    <a:cubicBezTo>
                      <a:pt x="57" y="1188"/>
                      <a:pt x="54" y="1191"/>
                      <a:pt x="50" y="1194"/>
                    </a:cubicBezTo>
                    <a:cubicBezTo>
                      <a:pt x="46" y="1196"/>
                      <a:pt x="43" y="1200"/>
                      <a:pt x="41" y="1205"/>
                    </a:cubicBezTo>
                    <a:cubicBezTo>
                      <a:pt x="37" y="1212"/>
                      <a:pt x="33" y="1221"/>
                      <a:pt x="26" y="1227"/>
                    </a:cubicBezTo>
                    <a:cubicBezTo>
                      <a:pt x="25" y="1228"/>
                      <a:pt x="24" y="1230"/>
                      <a:pt x="23" y="1232"/>
                    </a:cubicBezTo>
                    <a:cubicBezTo>
                      <a:pt x="19" y="1241"/>
                      <a:pt x="15" y="1249"/>
                      <a:pt x="9" y="1257"/>
                    </a:cubicBezTo>
                    <a:cubicBezTo>
                      <a:pt x="7" y="1260"/>
                      <a:pt x="6" y="1264"/>
                      <a:pt x="6" y="1268"/>
                    </a:cubicBezTo>
                    <a:cubicBezTo>
                      <a:pt x="5" y="1272"/>
                      <a:pt x="6" y="1276"/>
                      <a:pt x="11" y="1279"/>
                    </a:cubicBezTo>
                    <a:cubicBezTo>
                      <a:pt x="15" y="1281"/>
                      <a:pt x="16" y="1285"/>
                      <a:pt x="15" y="1289"/>
                    </a:cubicBezTo>
                    <a:cubicBezTo>
                      <a:pt x="13" y="1293"/>
                      <a:pt x="13" y="1296"/>
                      <a:pt x="14" y="1300"/>
                    </a:cubicBezTo>
                    <a:cubicBezTo>
                      <a:pt x="17" y="1310"/>
                      <a:pt x="18" y="1320"/>
                      <a:pt x="13" y="1329"/>
                    </a:cubicBezTo>
                    <a:cubicBezTo>
                      <a:pt x="13" y="1330"/>
                      <a:pt x="12" y="1331"/>
                      <a:pt x="12" y="1332"/>
                    </a:cubicBezTo>
                    <a:cubicBezTo>
                      <a:pt x="11" y="1342"/>
                      <a:pt x="8" y="1351"/>
                      <a:pt x="1" y="1359"/>
                    </a:cubicBezTo>
                    <a:cubicBezTo>
                      <a:pt x="0" y="1359"/>
                      <a:pt x="0" y="1361"/>
                      <a:pt x="1" y="1362"/>
                    </a:cubicBezTo>
                    <a:cubicBezTo>
                      <a:pt x="2" y="1365"/>
                      <a:pt x="4" y="1367"/>
                      <a:pt x="6" y="1370"/>
                    </a:cubicBezTo>
                    <a:cubicBezTo>
                      <a:pt x="8" y="1373"/>
                      <a:pt x="9" y="1376"/>
                      <a:pt x="7" y="1379"/>
                    </a:cubicBezTo>
                    <a:cubicBezTo>
                      <a:pt x="5" y="1384"/>
                      <a:pt x="7" y="1389"/>
                      <a:pt x="9" y="1394"/>
                    </a:cubicBezTo>
                    <a:cubicBezTo>
                      <a:pt x="11" y="1397"/>
                      <a:pt x="14" y="1400"/>
                      <a:pt x="17" y="1402"/>
                    </a:cubicBezTo>
                    <a:cubicBezTo>
                      <a:pt x="20" y="1403"/>
                      <a:pt x="23" y="1404"/>
                      <a:pt x="26" y="1405"/>
                    </a:cubicBezTo>
                    <a:cubicBezTo>
                      <a:pt x="26" y="1405"/>
                      <a:pt x="26" y="1405"/>
                      <a:pt x="26" y="1405"/>
                    </a:cubicBezTo>
                    <a:cubicBezTo>
                      <a:pt x="27" y="1404"/>
                      <a:pt x="27" y="1404"/>
                      <a:pt x="27" y="1404"/>
                    </a:cubicBezTo>
                    <a:cubicBezTo>
                      <a:pt x="26" y="1405"/>
                      <a:pt x="26" y="1405"/>
                      <a:pt x="26" y="1405"/>
                    </a:cubicBezTo>
                    <a:cubicBezTo>
                      <a:pt x="26" y="1405"/>
                      <a:pt x="26" y="1405"/>
                      <a:pt x="26" y="1405"/>
                    </a:cubicBezTo>
                    <a:cubicBezTo>
                      <a:pt x="26" y="1408"/>
                      <a:pt x="28" y="1411"/>
                      <a:pt x="31" y="1413"/>
                    </a:cubicBezTo>
                    <a:cubicBezTo>
                      <a:pt x="34" y="1415"/>
                      <a:pt x="36" y="1417"/>
                      <a:pt x="36" y="1420"/>
                    </a:cubicBezTo>
                    <a:cubicBezTo>
                      <a:pt x="37" y="1423"/>
                      <a:pt x="39" y="1424"/>
                      <a:pt x="41" y="1425"/>
                    </a:cubicBezTo>
                    <a:cubicBezTo>
                      <a:pt x="45" y="1427"/>
                      <a:pt x="49" y="1431"/>
                      <a:pt x="52" y="1434"/>
                    </a:cubicBezTo>
                    <a:cubicBezTo>
                      <a:pt x="54" y="1436"/>
                      <a:pt x="55" y="1438"/>
                      <a:pt x="55" y="1440"/>
                    </a:cubicBezTo>
                    <a:cubicBezTo>
                      <a:pt x="56" y="1447"/>
                      <a:pt x="59" y="1453"/>
                      <a:pt x="62" y="1458"/>
                    </a:cubicBezTo>
                    <a:cubicBezTo>
                      <a:pt x="66" y="1464"/>
                      <a:pt x="70" y="1469"/>
                      <a:pt x="77" y="1471"/>
                    </a:cubicBezTo>
                    <a:cubicBezTo>
                      <a:pt x="81" y="1473"/>
                      <a:pt x="85" y="1476"/>
                      <a:pt x="89" y="1479"/>
                    </a:cubicBezTo>
                    <a:cubicBezTo>
                      <a:pt x="98" y="1486"/>
                      <a:pt x="107" y="1494"/>
                      <a:pt x="117" y="1500"/>
                    </a:cubicBezTo>
                    <a:cubicBezTo>
                      <a:pt x="122" y="1503"/>
                      <a:pt x="127" y="1505"/>
                      <a:pt x="132" y="1506"/>
                    </a:cubicBezTo>
                    <a:cubicBezTo>
                      <a:pt x="134" y="1507"/>
                      <a:pt x="135" y="1507"/>
                      <a:pt x="137" y="1506"/>
                    </a:cubicBezTo>
                    <a:cubicBezTo>
                      <a:pt x="140" y="1505"/>
                      <a:pt x="144" y="1503"/>
                      <a:pt x="147" y="1501"/>
                    </a:cubicBezTo>
                    <a:cubicBezTo>
                      <a:pt x="153" y="1498"/>
                      <a:pt x="160" y="1497"/>
                      <a:pt x="167" y="1497"/>
                    </a:cubicBezTo>
                    <a:cubicBezTo>
                      <a:pt x="171" y="1497"/>
                      <a:pt x="175" y="1497"/>
                      <a:pt x="180" y="1496"/>
                    </a:cubicBezTo>
                    <a:cubicBezTo>
                      <a:pt x="186" y="1495"/>
                      <a:pt x="193" y="1495"/>
                      <a:pt x="199" y="1498"/>
                    </a:cubicBezTo>
                    <a:cubicBezTo>
                      <a:pt x="200" y="1499"/>
                      <a:pt x="202" y="1499"/>
                      <a:pt x="203" y="1500"/>
                    </a:cubicBezTo>
                    <a:cubicBezTo>
                      <a:pt x="207" y="1501"/>
                      <a:pt x="210" y="1501"/>
                      <a:pt x="213" y="1500"/>
                    </a:cubicBezTo>
                    <a:cubicBezTo>
                      <a:pt x="217" y="1498"/>
                      <a:pt x="221" y="1497"/>
                      <a:pt x="224" y="1496"/>
                    </a:cubicBezTo>
                    <a:cubicBezTo>
                      <a:pt x="227" y="1495"/>
                      <a:pt x="230" y="1494"/>
                      <a:pt x="233" y="1492"/>
                    </a:cubicBezTo>
                    <a:cubicBezTo>
                      <a:pt x="237" y="1489"/>
                      <a:pt x="242" y="1487"/>
                      <a:pt x="246" y="1486"/>
                    </a:cubicBezTo>
                    <a:cubicBezTo>
                      <a:pt x="251" y="1484"/>
                      <a:pt x="256" y="1482"/>
                      <a:pt x="261" y="1481"/>
                    </a:cubicBezTo>
                    <a:cubicBezTo>
                      <a:pt x="268" y="1481"/>
                      <a:pt x="274" y="1477"/>
                      <a:pt x="282" y="1478"/>
                    </a:cubicBezTo>
                    <a:cubicBezTo>
                      <a:pt x="283" y="1479"/>
                      <a:pt x="285" y="1479"/>
                      <a:pt x="286" y="1479"/>
                    </a:cubicBezTo>
                    <a:cubicBezTo>
                      <a:pt x="293" y="1482"/>
                      <a:pt x="298" y="1486"/>
                      <a:pt x="301" y="1492"/>
                    </a:cubicBezTo>
                    <a:cubicBezTo>
                      <a:pt x="302" y="1495"/>
                      <a:pt x="303" y="1499"/>
                      <a:pt x="304" y="1502"/>
                    </a:cubicBezTo>
                    <a:cubicBezTo>
                      <a:pt x="307" y="1507"/>
                      <a:pt x="312" y="1509"/>
                      <a:pt x="318" y="1510"/>
                    </a:cubicBezTo>
                    <a:cubicBezTo>
                      <a:pt x="319" y="1510"/>
                      <a:pt x="321" y="1510"/>
                      <a:pt x="323" y="1509"/>
                    </a:cubicBezTo>
                    <a:cubicBezTo>
                      <a:pt x="330" y="1508"/>
                      <a:pt x="337" y="1507"/>
                      <a:pt x="344" y="1505"/>
                    </a:cubicBezTo>
                    <a:cubicBezTo>
                      <a:pt x="348" y="1504"/>
                      <a:pt x="351" y="1504"/>
                      <a:pt x="354" y="1508"/>
                    </a:cubicBezTo>
                    <a:cubicBezTo>
                      <a:pt x="355" y="1510"/>
                      <a:pt x="357" y="1512"/>
                      <a:pt x="358" y="1513"/>
                    </a:cubicBezTo>
                    <a:cubicBezTo>
                      <a:pt x="364" y="1517"/>
                      <a:pt x="365" y="1523"/>
                      <a:pt x="365" y="1529"/>
                    </a:cubicBezTo>
                    <a:cubicBezTo>
                      <a:pt x="365" y="1532"/>
                      <a:pt x="364" y="1536"/>
                      <a:pt x="363" y="1540"/>
                    </a:cubicBezTo>
                    <a:cubicBezTo>
                      <a:pt x="362" y="1543"/>
                      <a:pt x="359" y="1546"/>
                      <a:pt x="359" y="1549"/>
                    </a:cubicBezTo>
                    <a:cubicBezTo>
                      <a:pt x="358" y="1553"/>
                      <a:pt x="359" y="1557"/>
                      <a:pt x="358" y="1560"/>
                    </a:cubicBezTo>
                    <a:cubicBezTo>
                      <a:pt x="357" y="1566"/>
                      <a:pt x="356" y="1572"/>
                      <a:pt x="352" y="1577"/>
                    </a:cubicBezTo>
                    <a:cubicBezTo>
                      <a:pt x="351" y="1578"/>
                      <a:pt x="351" y="1579"/>
                      <a:pt x="351" y="1580"/>
                    </a:cubicBezTo>
                    <a:cubicBezTo>
                      <a:pt x="351" y="1580"/>
                      <a:pt x="351" y="1581"/>
                      <a:pt x="351" y="1581"/>
                    </a:cubicBezTo>
                    <a:cubicBezTo>
                      <a:pt x="359" y="1599"/>
                      <a:pt x="361" y="1603"/>
                      <a:pt x="375" y="1616"/>
                    </a:cubicBezTo>
                    <a:cubicBezTo>
                      <a:pt x="378" y="1619"/>
                      <a:pt x="380" y="1621"/>
                      <a:pt x="383" y="1623"/>
                    </a:cubicBezTo>
                    <a:cubicBezTo>
                      <a:pt x="387" y="1627"/>
                      <a:pt x="390" y="1631"/>
                      <a:pt x="392" y="1636"/>
                    </a:cubicBezTo>
                    <a:cubicBezTo>
                      <a:pt x="394" y="1639"/>
                      <a:pt x="394" y="1641"/>
                      <a:pt x="395" y="1644"/>
                    </a:cubicBezTo>
                    <a:cubicBezTo>
                      <a:pt x="397" y="1650"/>
                      <a:pt x="399" y="1656"/>
                      <a:pt x="403" y="1662"/>
                    </a:cubicBezTo>
                    <a:cubicBezTo>
                      <a:pt x="407" y="1668"/>
                      <a:pt x="407" y="1676"/>
                      <a:pt x="409" y="1684"/>
                    </a:cubicBezTo>
                    <a:cubicBezTo>
                      <a:pt x="409" y="1685"/>
                      <a:pt x="408" y="1687"/>
                      <a:pt x="408" y="1688"/>
                    </a:cubicBezTo>
                    <a:cubicBezTo>
                      <a:pt x="408" y="1691"/>
                      <a:pt x="407" y="1693"/>
                      <a:pt x="408" y="1695"/>
                    </a:cubicBezTo>
                    <a:cubicBezTo>
                      <a:pt x="409" y="1700"/>
                      <a:pt x="410" y="1705"/>
                      <a:pt x="412" y="1709"/>
                    </a:cubicBezTo>
                    <a:cubicBezTo>
                      <a:pt x="413" y="1711"/>
                      <a:pt x="415" y="1713"/>
                      <a:pt x="415" y="1715"/>
                    </a:cubicBezTo>
                    <a:cubicBezTo>
                      <a:pt x="417" y="1724"/>
                      <a:pt x="417" y="1733"/>
                      <a:pt x="409" y="1739"/>
                    </a:cubicBezTo>
                    <a:cubicBezTo>
                      <a:pt x="406" y="1742"/>
                      <a:pt x="404" y="1746"/>
                      <a:pt x="401" y="1749"/>
                    </a:cubicBezTo>
                    <a:cubicBezTo>
                      <a:pt x="398" y="1752"/>
                      <a:pt x="396" y="1756"/>
                      <a:pt x="395" y="1761"/>
                    </a:cubicBezTo>
                    <a:cubicBezTo>
                      <a:pt x="394" y="1768"/>
                      <a:pt x="392" y="1775"/>
                      <a:pt x="389" y="1781"/>
                    </a:cubicBezTo>
                    <a:cubicBezTo>
                      <a:pt x="387" y="1785"/>
                      <a:pt x="386" y="1788"/>
                      <a:pt x="386" y="1792"/>
                    </a:cubicBezTo>
                    <a:cubicBezTo>
                      <a:pt x="386" y="1799"/>
                      <a:pt x="386" y="1806"/>
                      <a:pt x="386" y="1812"/>
                    </a:cubicBezTo>
                    <a:cubicBezTo>
                      <a:pt x="386" y="1816"/>
                      <a:pt x="387" y="1819"/>
                      <a:pt x="390" y="1821"/>
                    </a:cubicBezTo>
                    <a:cubicBezTo>
                      <a:pt x="396" y="1828"/>
                      <a:pt x="400" y="1835"/>
                      <a:pt x="403" y="1844"/>
                    </a:cubicBezTo>
                    <a:cubicBezTo>
                      <a:pt x="406" y="1853"/>
                      <a:pt x="410" y="1861"/>
                      <a:pt x="415" y="1869"/>
                    </a:cubicBezTo>
                    <a:cubicBezTo>
                      <a:pt x="418" y="1875"/>
                      <a:pt x="420" y="1881"/>
                      <a:pt x="420" y="1888"/>
                    </a:cubicBezTo>
                    <a:cubicBezTo>
                      <a:pt x="420" y="1895"/>
                      <a:pt x="421" y="1902"/>
                      <a:pt x="423" y="1909"/>
                    </a:cubicBezTo>
                    <a:cubicBezTo>
                      <a:pt x="424" y="1912"/>
                      <a:pt x="425" y="1914"/>
                      <a:pt x="425" y="1917"/>
                    </a:cubicBezTo>
                    <a:cubicBezTo>
                      <a:pt x="425" y="1925"/>
                      <a:pt x="427" y="1932"/>
                      <a:pt x="429" y="1940"/>
                    </a:cubicBezTo>
                    <a:cubicBezTo>
                      <a:pt x="431" y="1948"/>
                      <a:pt x="434" y="1955"/>
                      <a:pt x="440" y="1962"/>
                    </a:cubicBezTo>
                    <a:cubicBezTo>
                      <a:pt x="442" y="1965"/>
                      <a:pt x="445" y="1969"/>
                      <a:pt x="448" y="1972"/>
                    </a:cubicBezTo>
                    <a:cubicBezTo>
                      <a:pt x="451" y="1976"/>
                      <a:pt x="452" y="1980"/>
                      <a:pt x="453" y="1984"/>
                    </a:cubicBezTo>
                    <a:cubicBezTo>
                      <a:pt x="455" y="1993"/>
                      <a:pt x="457" y="2001"/>
                      <a:pt x="462" y="2009"/>
                    </a:cubicBezTo>
                    <a:cubicBezTo>
                      <a:pt x="463" y="2011"/>
                      <a:pt x="464" y="2013"/>
                      <a:pt x="464" y="2015"/>
                    </a:cubicBezTo>
                    <a:cubicBezTo>
                      <a:pt x="466" y="2020"/>
                      <a:pt x="467" y="2025"/>
                      <a:pt x="463" y="2029"/>
                    </a:cubicBezTo>
                    <a:cubicBezTo>
                      <a:pt x="461" y="2031"/>
                      <a:pt x="461" y="2033"/>
                      <a:pt x="462" y="2035"/>
                    </a:cubicBezTo>
                    <a:cubicBezTo>
                      <a:pt x="466" y="2039"/>
                      <a:pt x="466" y="2044"/>
                      <a:pt x="466" y="2049"/>
                    </a:cubicBezTo>
                    <a:cubicBezTo>
                      <a:pt x="466" y="2050"/>
                      <a:pt x="467" y="2052"/>
                      <a:pt x="468" y="2052"/>
                    </a:cubicBezTo>
                    <a:cubicBezTo>
                      <a:pt x="474" y="2055"/>
                      <a:pt x="479" y="2058"/>
                      <a:pt x="485" y="2061"/>
                    </a:cubicBezTo>
                    <a:cubicBezTo>
                      <a:pt x="486" y="2062"/>
                      <a:pt x="489" y="2062"/>
                      <a:pt x="490" y="2061"/>
                    </a:cubicBezTo>
                    <a:cubicBezTo>
                      <a:pt x="495" y="2058"/>
                      <a:pt x="501" y="2056"/>
                      <a:pt x="507" y="2057"/>
                    </a:cubicBezTo>
                    <a:cubicBezTo>
                      <a:pt x="510" y="2057"/>
                      <a:pt x="513" y="2056"/>
                      <a:pt x="515" y="2055"/>
                    </a:cubicBezTo>
                    <a:cubicBezTo>
                      <a:pt x="520" y="2053"/>
                      <a:pt x="524" y="2052"/>
                      <a:pt x="530" y="2052"/>
                    </a:cubicBezTo>
                    <a:cubicBezTo>
                      <a:pt x="535" y="2052"/>
                      <a:pt x="540" y="2050"/>
                      <a:pt x="546" y="2053"/>
                    </a:cubicBezTo>
                    <a:cubicBezTo>
                      <a:pt x="547" y="2053"/>
                      <a:pt x="549" y="2054"/>
                      <a:pt x="551" y="2053"/>
                    </a:cubicBezTo>
                    <a:cubicBezTo>
                      <a:pt x="555" y="2050"/>
                      <a:pt x="562" y="2053"/>
                      <a:pt x="566" y="2048"/>
                    </a:cubicBezTo>
                    <a:cubicBezTo>
                      <a:pt x="567" y="2047"/>
                      <a:pt x="569" y="2047"/>
                      <a:pt x="570" y="2047"/>
                    </a:cubicBezTo>
                    <a:cubicBezTo>
                      <a:pt x="578" y="2047"/>
                      <a:pt x="585" y="2043"/>
                      <a:pt x="592" y="2039"/>
                    </a:cubicBezTo>
                    <a:cubicBezTo>
                      <a:pt x="601" y="2032"/>
                      <a:pt x="608" y="2024"/>
                      <a:pt x="616" y="2017"/>
                    </a:cubicBezTo>
                    <a:cubicBezTo>
                      <a:pt x="622" y="2012"/>
                      <a:pt x="627" y="2007"/>
                      <a:pt x="631" y="2001"/>
                    </a:cubicBezTo>
                    <a:cubicBezTo>
                      <a:pt x="634" y="1995"/>
                      <a:pt x="639" y="1989"/>
                      <a:pt x="643" y="1983"/>
                    </a:cubicBezTo>
                    <a:cubicBezTo>
                      <a:pt x="645" y="1980"/>
                      <a:pt x="647" y="1977"/>
                      <a:pt x="651" y="1975"/>
                    </a:cubicBezTo>
                    <a:cubicBezTo>
                      <a:pt x="658" y="1971"/>
                      <a:pt x="661" y="1964"/>
                      <a:pt x="664" y="1956"/>
                    </a:cubicBezTo>
                    <a:cubicBezTo>
                      <a:pt x="665" y="1951"/>
                      <a:pt x="667" y="1946"/>
                      <a:pt x="668" y="1941"/>
                    </a:cubicBezTo>
                    <a:cubicBezTo>
                      <a:pt x="669" y="1938"/>
                      <a:pt x="669" y="1935"/>
                      <a:pt x="667" y="1933"/>
                    </a:cubicBezTo>
                    <a:cubicBezTo>
                      <a:pt x="665" y="1929"/>
                      <a:pt x="667" y="1926"/>
                      <a:pt x="669" y="1924"/>
                    </a:cubicBezTo>
                    <a:cubicBezTo>
                      <a:pt x="673" y="1921"/>
                      <a:pt x="677" y="1918"/>
                      <a:pt x="682" y="1917"/>
                    </a:cubicBezTo>
                    <a:cubicBezTo>
                      <a:pt x="688" y="1915"/>
                      <a:pt x="693" y="1914"/>
                      <a:pt x="698" y="1911"/>
                    </a:cubicBezTo>
                    <a:cubicBezTo>
                      <a:pt x="701" y="1908"/>
                      <a:pt x="705" y="1905"/>
                      <a:pt x="705" y="1900"/>
                    </a:cubicBezTo>
                    <a:cubicBezTo>
                      <a:pt x="705" y="1895"/>
                      <a:pt x="706" y="1889"/>
                      <a:pt x="707" y="1884"/>
                    </a:cubicBezTo>
                    <a:cubicBezTo>
                      <a:pt x="707" y="1881"/>
                      <a:pt x="707" y="1878"/>
                      <a:pt x="706" y="1876"/>
                    </a:cubicBezTo>
                    <a:cubicBezTo>
                      <a:pt x="704" y="1867"/>
                      <a:pt x="702" y="1859"/>
                      <a:pt x="699" y="1850"/>
                    </a:cubicBezTo>
                    <a:cubicBezTo>
                      <a:pt x="699" y="1847"/>
                      <a:pt x="699" y="1844"/>
                      <a:pt x="701" y="1843"/>
                    </a:cubicBezTo>
                    <a:cubicBezTo>
                      <a:pt x="713" y="1833"/>
                      <a:pt x="725" y="1823"/>
                      <a:pt x="737" y="1813"/>
                    </a:cubicBezTo>
                    <a:cubicBezTo>
                      <a:pt x="740" y="1810"/>
                      <a:pt x="744" y="1808"/>
                      <a:pt x="748" y="1807"/>
                    </a:cubicBezTo>
                    <a:cubicBezTo>
                      <a:pt x="753" y="1805"/>
                      <a:pt x="757" y="1802"/>
                      <a:pt x="761" y="1800"/>
                    </a:cubicBezTo>
                    <a:cubicBezTo>
                      <a:pt x="771" y="1795"/>
                      <a:pt x="777" y="1787"/>
                      <a:pt x="781" y="1777"/>
                    </a:cubicBezTo>
                    <a:cubicBezTo>
                      <a:pt x="783" y="1772"/>
                      <a:pt x="784" y="1768"/>
                      <a:pt x="783" y="1762"/>
                    </a:cubicBezTo>
                    <a:cubicBezTo>
                      <a:pt x="783" y="1758"/>
                      <a:pt x="783" y="1752"/>
                      <a:pt x="783" y="1748"/>
                    </a:cubicBezTo>
                    <a:cubicBezTo>
                      <a:pt x="783" y="1744"/>
                      <a:pt x="784" y="1740"/>
                      <a:pt x="783" y="1736"/>
                    </a:cubicBezTo>
                    <a:cubicBezTo>
                      <a:pt x="782" y="1729"/>
                      <a:pt x="783" y="1723"/>
                      <a:pt x="784" y="1716"/>
                    </a:cubicBezTo>
                    <a:cubicBezTo>
                      <a:pt x="785" y="1713"/>
                      <a:pt x="784" y="1710"/>
                      <a:pt x="781" y="1708"/>
                    </a:cubicBezTo>
                    <a:cubicBezTo>
                      <a:pt x="775" y="1705"/>
                      <a:pt x="773" y="1699"/>
                      <a:pt x="771" y="1693"/>
                    </a:cubicBezTo>
                    <a:cubicBezTo>
                      <a:pt x="769" y="1686"/>
                      <a:pt x="770" y="1678"/>
                      <a:pt x="768" y="1670"/>
                    </a:cubicBezTo>
                    <a:cubicBezTo>
                      <a:pt x="768" y="1669"/>
                      <a:pt x="769" y="1667"/>
                      <a:pt x="769" y="1666"/>
                    </a:cubicBezTo>
                    <a:cubicBezTo>
                      <a:pt x="771" y="1662"/>
                      <a:pt x="771" y="1659"/>
                      <a:pt x="768" y="1657"/>
                    </a:cubicBezTo>
                    <a:cubicBezTo>
                      <a:pt x="762" y="1652"/>
                      <a:pt x="761" y="1647"/>
                      <a:pt x="765" y="1641"/>
                    </a:cubicBezTo>
                    <a:cubicBezTo>
                      <a:pt x="767" y="1636"/>
                      <a:pt x="768" y="1631"/>
                      <a:pt x="772" y="1627"/>
                    </a:cubicBezTo>
                    <a:cubicBezTo>
                      <a:pt x="777" y="1622"/>
                      <a:pt x="778" y="1615"/>
                      <a:pt x="782" y="1609"/>
                    </a:cubicBezTo>
                    <a:cubicBezTo>
                      <a:pt x="783" y="1606"/>
                      <a:pt x="785" y="1604"/>
                      <a:pt x="788" y="1602"/>
                    </a:cubicBezTo>
                    <a:cubicBezTo>
                      <a:pt x="793" y="1599"/>
                      <a:pt x="798" y="1595"/>
                      <a:pt x="801" y="1590"/>
                    </a:cubicBezTo>
                    <a:cubicBezTo>
                      <a:pt x="811" y="1577"/>
                      <a:pt x="822" y="1566"/>
                      <a:pt x="834" y="1555"/>
                    </a:cubicBezTo>
                    <a:cubicBezTo>
                      <a:pt x="841" y="1549"/>
                      <a:pt x="847" y="1542"/>
                      <a:pt x="856" y="1538"/>
                    </a:cubicBezTo>
                    <a:cubicBezTo>
                      <a:pt x="857" y="1538"/>
                      <a:pt x="858" y="1537"/>
                      <a:pt x="859" y="1536"/>
                    </a:cubicBezTo>
                    <a:cubicBezTo>
                      <a:pt x="880" y="1520"/>
                      <a:pt x="896" y="1501"/>
                      <a:pt x="907" y="1476"/>
                    </a:cubicBezTo>
                    <a:cubicBezTo>
                      <a:pt x="911" y="1467"/>
                      <a:pt x="914" y="1458"/>
                      <a:pt x="920" y="1450"/>
                    </a:cubicBezTo>
                    <a:cubicBezTo>
                      <a:pt x="925" y="1445"/>
                      <a:pt x="927" y="1439"/>
                      <a:pt x="929" y="1432"/>
                    </a:cubicBezTo>
                    <a:cubicBezTo>
                      <a:pt x="931" y="1424"/>
                      <a:pt x="930" y="1415"/>
                      <a:pt x="931" y="1406"/>
                    </a:cubicBezTo>
                    <a:cubicBezTo>
                      <a:pt x="931" y="1404"/>
                      <a:pt x="927" y="1401"/>
                      <a:pt x="925" y="1402"/>
                    </a:cubicBezTo>
                    <a:cubicBezTo>
                      <a:pt x="924" y="1402"/>
                      <a:pt x="924" y="1402"/>
                      <a:pt x="923" y="1403"/>
                    </a:cubicBezTo>
                    <a:cubicBezTo>
                      <a:pt x="917" y="1408"/>
                      <a:pt x="909" y="1409"/>
                      <a:pt x="902" y="1410"/>
                    </a:cubicBezTo>
                    <a:cubicBezTo>
                      <a:pt x="891" y="1412"/>
                      <a:pt x="880" y="1413"/>
                      <a:pt x="870" y="1417"/>
                    </a:cubicBezTo>
                    <a:cubicBezTo>
                      <a:pt x="868" y="1417"/>
                      <a:pt x="866" y="1417"/>
                      <a:pt x="865" y="1417"/>
                    </a:cubicBezTo>
                    <a:cubicBezTo>
                      <a:pt x="858" y="1417"/>
                      <a:pt x="853" y="1419"/>
                      <a:pt x="847" y="1421"/>
                    </a:cubicBezTo>
                    <a:cubicBezTo>
                      <a:pt x="846" y="1422"/>
                      <a:pt x="844" y="1423"/>
                      <a:pt x="843" y="1423"/>
                    </a:cubicBezTo>
                    <a:cubicBezTo>
                      <a:pt x="841" y="1424"/>
                      <a:pt x="838" y="1424"/>
                      <a:pt x="836" y="1422"/>
                    </a:cubicBezTo>
                    <a:cubicBezTo>
                      <a:pt x="835" y="1421"/>
                      <a:pt x="834" y="1420"/>
                      <a:pt x="833" y="1419"/>
                    </a:cubicBezTo>
                    <a:cubicBezTo>
                      <a:pt x="829" y="1415"/>
                      <a:pt x="825" y="1411"/>
                      <a:pt x="821" y="1407"/>
                    </a:cubicBezTo>
                    <a:cubicBezTo>
                      <a:pt x="820" y="1406"/>
                      <a:pt x="820" y="1405"/>
                      <a:pt x="821" y="1403"/>
                    </a:cubicBezTo>
                    <a:cubicBezTo>
                      <a:pt x="824" y="1397"/>
                      <a:pt x="824" y="1396"/>
                      <a:pt x="819" y="1392"/>
                    </a:cubicBezTo>
                    <a:cubicBezTo>
                      <a:pt x="816" y="1389"/>
                      <a:pt x="813" y="1387"/>
                      <a:pt x="811" y="1384"/>
                    </a:cubicBezTo>
                    <a:cubicBezTo>
                      <a:pt x="807" y="1377"/>
                      <a:pt x="800" y="1372"/>
                      <a:pt x="794" y="1366"/>
                    </a:cubicBezTo>
                    <a:cubicBezTo>
                      <a:pt x="791" y="1362"/>
                      <a:pt x="787" y="1360"/>
                      <a:pt x="782" y="1358"/>
                    </a:cubicBezTo>
                    <a:cubicBezTo>
                      <a:pt x="774" y="1354"/>
                      <a:pt x="767" y="1348"/>
                      <a:pt x="765" y="1339"/>
                    </a:cubicBezTo>
                    <a:cubicBezTo>
                      <a:pt x="764" y="1334"/>
                      <a:pt x="762" y="1329"/>
                      <a:pt x="761" y="1325"/>
                    </a:cubicBezTo>
                    <a:cubicBezTo>
                      <a:pt x="759" y="1320"/>
                      <a:pt x="756" y="1316"/>
                      <a:pt x="752" y="1313"/>
                    </a:cubicBezTo>
                    <a:cubicBezTo>
                      <a:pt x="749" y="1310"/>
                      <a:pt x="746" y="1307"/>
                      <a:pt x="742" y="1304"/>
                    </a:cubicBezTo>
                    <a:cubicBezTo>
                      <a:pt x="739" y="1302"/>
                      <a:pt x="738" y="1299"/>
                      <a:pt x="738" y="1296"/>
                    </a:cubicBezTo>
                    <a:cubicBezTo>
                      <a:pt x="737" y="1287"/>
                      <a:pt x="734" y="1278"/>
                      <a:pt x="733" y="1268"/>
                    </a:cubicBezTo>
                    <a:cubicBezTo>
                      <a:pt x="731" y="1260"/>
                      <a:pt x="726" y="1254"/>
                      <a:pt x="718" y="1249"/>
                    </a:cubicBezTo>
                    <a:cubicBezTo>
                      <a:pt x="717" y="1248"/>
                      <a:pt x="715" y="1248"/>
                      <a:pt x="714" y="1247"/>
                    </a:cubicBezTo>
                    <a:cubicBezTo>
                      <a:pt x="713" y="1246"/>
                      <a:pt x="712" y="1245"/>
                      <a:pt x="711" y="1243"/>
                    </a:cubicBezTo>
                    <a:cubicBezTo>
                      <a:pt x="711" y="1242"/>
                      <a:pt x="710" y="1240"/>
                      <a:pt x="710" y="1238"/>
                    </a:cubicBezTo>
                    <a:cubicBezTo>
                      <a:pt x="711" y="1232"/>
                      <a:pt x="709" y="1228"/>
                      <a:pt x="706" y="1223"/>
                    </a:cubicBezTo>
                    <a:cubicBezTo>
                      <a:pt x="704" y="1221"/>
                      <a:pt x="703" y="1218"/>
                      <a:pt x="701" y="1216"/>
                    </a:cubicBezTo>
                    <a:cubicBezTo>
                      <a:pt x="695" y="1206"/>
                      <a:pt x="688" y="1196"/>
                      <a:pt x="685" y="1184"/>
                    </a:cubicBezTo>
                    <a:cubicBezTo>
                      <a:pt x="685" y="1182"/>
                      <a:pt x="683" y="1180"/>
                      <a:pt x="682" y="1178"/>
                    </a:cubicBezTo>
                    <a:cubicBezTo>
                      <a:pt x="681" y="1176"/>
                      <a:pt x="683" y="1175"/>
                      <a:pt x="684" y="1175"/>
                    </a:cubicBezTo>
                    <a:cubicBezTo>
                      <a:pt x="687" y="1175"/>
                      <a:pt x="689" y="1175"/>
                      <a:pt x="691" y="1174"/>
                    </a:cubicBezTo>
                    <a:cubicBezTo>
                      <a:pt x="692" y="1172"/>
                      <a:pt x="694" y="1170"/>
                      <a:pt x="696" y="1171"/>
                    </a:cubicBezTo>
                    <a:cubicBezTo>
                      <a:pt x="699" y="1171"/>
                      <a:pt x="701" y="1173"/>
                      <a:pt x="703" y="1175"/>
                    </a:cubicBezTo>
                    <a:cubicBezTo>
                      <a:pt x="705" y="1176"/>
                      <a:pt x="706" y="1178"/>
                      <a:pt x="707" y="1180"/>
                    </a:cubicBezTo>
                    <a:cubicBezTo>
                      <a:pt x="713" y="1188"/>
                      <a:pt x="717" y="1197"/>
                      <a:pt x="724" y="1205"/>
                    </a:cubicBezTo>
                    <a:cubicBezTo>
                      <a:pt x="727" y="1209"/>
                      <a:pt x="730" y="1214"/>
                      <a:pt x="731" y="1219"/>
                    </a:cubicBezTo>
                    <a:cubicBezTo>
                      <a:pt x="731" y="1223"/>
                      <a:pt x="734" y="1225"/>
                      <a:pt x="737" y="1226"/>
                    </a:cubicBezTo>
                    <a:cubicBezTo>
                      <a:pt x="744" y="1228"/>
                      <a:pt x="748" y="1233"/>
                      <a:pt x="751" y="1240"/>
                    </a:cubicBezTo>
                    <a:cubicBezTo>
                      <a:pt x="751" y="1242"/>
                      <a:pt x="752" y="1244"/>
                      <a:pt x="754" y="1246"/>
                    </a:cubicBezTo>
                    <a:cubicBezTo>
                      <a:pt x="755" y="1249"/>
                      <a:pt x="756" y="1253"/>
                      <a:pt x="756" y="1257"/>
                    </a:cubicBezTo>
                    <a:cubicBezTo>
                      <a:pt x="756" y="1258"/>
                      <a:pt x="756" y="1260"/>
                      <a:pt x="756" y="1262"/>
                    </a:cubicBezTo>
                    <a:cubicBezTo>
                      <a:pt x="757" y="1271"/>
                      <a:pt x="761" y="1277"/>
                      <a:pt x="768" y="1282"/>
                    </a:cubicBezTo>
                    <a:cubicBezTo>
                      <a:pt x="771" y="1284"/>
                      <a:pt x="774" y="1286"/>
                      <a:pt x="777" y="1288"/>
                    </a:cubicBezTo>
                    <a:cubicBezTo>
                      <a:pt x="781" y="1291"/>
                      <a:pt x="785" y="1295"/>
                      <a:pt x="786" y="1301"/>
                    </a:cubicBezTo>
                    <a:cubicBezTo>
                      <a:pt x="788" y="1307"/>
                      <a:pt x="792" y="1313"/>
                      <a:pt x="796" y="1318"/>
                    </a:cubicBezTo>
                    <a:cubicBezTo>
                      <a:pt x="800" y="1322"/>
                      <a:pt x="804" y="1326"/>
                      <a:pt x="807" y="1330"/>
                    </a:cubicBezTo>
                    <a:cubicBezTo>
                      <a:pt x="810" y="1336"/>
                      <a:pt x="813" y="1342"/>
                      <a:pt x="812" y="1349"/>
                    </a:cubicBezTo>
                    <a:cubicBezTo>
                      <a:pt x="811" y="1351"/>
                      <a:pt x="811" y="1353"/>
                      <a:pt x="812" y="1355"/>
                    </a:cubicBezTo>
                    <a:cubicBezTo>
                      <a:pt x="816" y="1363"/>
                      <a:pt x="816" y="1371"/>
                      <a:pt x="819" y="1379"/>
                    </a:cubicBezTo>
                    <a:cubicBezTo>
                      <a:pt x="820" y="1382"/>
                      <a:pt x="821" y="1385"/>
                      <a:pt x="823" y="1388"/>
                    </a:cubicBezTo>
                    <a:cubicBezTo>
                      <a:pt x="825" y="1391"/>
                      <a:pt x="827" y="1392"/>
                      <a:pt x="830" y="1392"/>
                    </a:cubicBezTo>
                    <a:cubicBezTo>
                      <a:pt x="833" y="1392"/>
                      <a:pt x="835" y="1391"/>
                      <a:pt x="838" y="1391"/>
                    </a:cubicBezTo>
                    <a:cubicBezTo>
                      <a:pt x="842" y="1391"/>
                      <a:pt x="846" y="1390"/>
                      <a:pt x="848" y="1387"/>
                    </a:cubicBezTo>
                    <a:cubicBezTo>
                      <a:pt x="852" y="1382"/>
                      <a:pt x="856" y="1381"/>
                      <a:pt x="861" y="1382"/>
                    </a:cubicBezTo>
                    <a:cubicBezTo>
                      <a:pt x="868" y="1382"/>
                      <a:pt x="874" y="1381"/>
                      <a:pt x="879" y="1378"/>
                    </a:cubicBezTo>
                    <a:cubicBezTo>
                      <a:pt x="882" y="1375"/>
                      <a:pt x="886" y="1374"/>
                      <a:pt x="889" y="1374"/>
                    </a:cubicBezTo>
                    <a:cubicBezTo>
                      <a:pt x="893" y="1373"/>
                      <a:pt x="896" y="1372"/>
                      <a:pt x="898" y="1369"/>
                    </a:cubicBezTo>
                    <a:cubicBezTo>
                      <a:pt x="901" y="1366"/>
                      <a:pt x="904" y="1365"/>
                      <a:pt x="908" y="1363"/>
                    </a:cubicBezTo>
                    <a:cubicBezTo>
                      <a:pt x="914" y="1362"/>
                      <a:pt x="919" y="1360"/>
                      <a:pt x="925" y="1358"/>
                    </a:cubicBezTo>
                    <a:cubicBezTo>
                      <a:pt x="930" y="1356"/>
                      <a:pt x="934" y="1354"/>
                      <a:pt x="939" y="1352"/>
                    </a:cubicBezTo>
                    <a:cubicBezTo>
                      <a:pt x="941" y="1351"/>
                      <a:pt x="942" y="1349"/>
                      <a:pt x="943" y="1347"/>
                    </a:cubicBezTo>
                    <a:cubicBezTo>
                      <a:pt x="944" y="1341"/>
                      <a:pt x="947" y="1338"/>
                      <a:pt x="953" y="1337"/>
                    </a:cubicBezTo>
                    <a:cubicBezTo>
                      <a:pt x="959" y="1335"/>
                      <a:pt x="966" y="1333"/>
                      <a:pt x="973" y="1332"/>
                    </a:cubicBezTo>
                    <a:cubicBezTo>
                      <a:pt x="978" y="1331"/>
                      <a:pt x="981" y="1329"/>
                      <a:pt x="983" y="1324"/>
                    </a:cubicBezTo>
                    <a:cubicBezTo>
                      <a:pt x="983" y="1321"/>
                      <a:pt x="985" y="1319"/>
                      <a:pt x="988" y="1318"/>
                    </a:cubicBezTo>
                    <a:cubicBezTo>
                      <a:pt x="994" y="1317"/>
                      <a:pt x="998" y="1315"/>
                      <a:pt x="1000" y="1309"/>
                    </a:cubicBezTo>
                    <a:cubicBezTo>
                      <a:pt x="1001" y="1306"/>
                      <a:pt x="1004" y="1304"/>
                      <a:pt x="1006" y="1304"/>
                    </a:cubicBezTo>
                    <a:cubicBezTo>
                      <a:pt x="1008" y="1303"/>
                      <a:pt x="1011" y="1303"/>
                      <a:pt x="1013" y="1302"/>
                    </a:cubicBezTo>
                    <a:cubicBezTo>
                      <a:pt x="1014" y="1301"/>
                      <a:pt x="1015" y="1299"/>
                      <a:pt x="1015" y="1298"/>
                    </a:cubicBezTo>
                    <a:cubicBezTo>
                      <a:pt x="1015" y="1295"/>
                      <a:pt x="1015" y="1291"/>
                      <a:pt x="1015" y="1288"/>
                    </a:cubicBezTo>
                    <a:cubicBezTo>
                      <a:pt x="1016" y="1285"/>
                      <a:pt x="1017" y="1283"/>
                      <a:pt x="1019" y="1281"/>
                    </a:cubicBezTo>
                    <a:cubicBezTo>
                      <a:pt x="1028" y="1276"/>
                      <a:pt x="1032" y="1268"/>
                      <a:pt x="1037" y="1260"/>
                    </a:cubicBezTo>
                    <a:cubicBezTo>
                      <a:pt x="1039" y="1254"/>
                      <a:pt x="1039" y="1251"/>
                      <a:pt x="1034" y="1247"/>
                    </a:cubicBezTo>
                    <a:cubicBezTo>
                      <a:pt x="1031" y="1243"/>
                      <a:pt x="1028" y="1240"/>
                      <a:pt x="1026" y="1236"/>
                    </a:cubicBezTo>
                    <a:cubicBezTo>
                      <a:pt x="1024" y="1233"/>
                      <a:pt x="1021" y="1232"/>
                      <a:pt x="1018" y="1231"/>
                    </a:cubicBezTo>
                    <a:cubicBezTo>
                      <a:pt x="1013" y="1231"/>
                      <a:pt x="1009" y="1230"/>
                      <a:pt x="1005" y="1229"/>
                    </a:cubicBezTo>
                    <a:cubicBezTo>
                      <a:pt x="1002" y="1229"/>
                      <a:pt x="1000" y="1227"/>
                      <a:pt x="998" y="1225"/>
                    </a:cubicBezTo>
                    <a:cubicBezTo>
                      <a:pt x="994" y="1221"/>
                      <a:pt x="991" y="1217"/>
                      <a:pt x="990" y="1211"/>
                    </a:cubicBezTo>
                    <a:cubicBezTo>
                      <a:pt x="989" y="1206"/>
                      <a:pt x="989" y="1201"/>
                      <a:pt x="988" y="1196"/>
                    </a:cubicBezTo>
                    <a:cubicBezTo>
                      <a:pt x="988" y="1196"/>
                      <a:pt x="987" y="1195"/>
                      <a:pt x="987" y="1195"/>
                    </a:cubicBezTo>
                    <a:cubicBezTo>
                      <a:pt x="986" y="1195"/>
                      <a:pt x="985" y="1195"/>
                      <a:pt x="984" y="1196"/>
                    </a:cubicBezTo>
                    <a:cubicBezTo>
                      <a:pt x="978" y="1203"/>
                      <a:pt x="971" y="1209"/>
                      <a:pt x="966" y="1217"/>
                    </a:cubicBezTo>
                    <a:cubicBezTo>
                      <a:pt x="962" y="1223"/>
                      <a:pt x="957" y="1226"/>
                      <a:pt x="950" y="1225"/>
                    </a:cubicBezTo>
                    <a:cubicBezTo>
                      <a:pt x="944" y="1225"/>
                      <a:pt x="939" y="1225"/>
                      <a:pt x="933" y="1228"/>
                    </a:cubicBezTo>
                    <a:cubicBezTo>
                      <a:pt x="931" y="1228"/>
                      <a:pt x="929" y="1227"/>
                      <a:pt x="927" y="1225"/>
                    </a:cubicBezTo>
                    <a:cubicBezTo>
                      <a:pt x="926" y="1223"/>
                      <a:pt x="924" y="1221"/>
                      <a:pt x="924" y="1218"/>
                    </a:cubicBezTo>
                    <a:cubicBezTo>
                      <a:pt x="923" y="1213"/>
                      <a:pt x="923" y="1207"/>
                      <a:pt x="922" y="1202"/>
                    </a:cubicBezTo>
                    <a:cubicBezTo>
                      <a:pt x="922" y="1201"/>
                      <a:pt x="921" y="1200"/>
                      <a:pt x="921" y="1199"/>
                    </a:cubicBezTo>
                    <a:cubicBezTo>
                      <a:pt x="920" y="1198"/>
                      <a:pt x="919" y="1197"/>
                      <a:pt x="918" y="1197"/>
                    </a:cubicBezTo>
                    <a:cubicBezTo>
                      <a:pt x="917" y="1197"/>
                      <a:pt x="916" y="1198"/>
                      <a:pt x="915" y="1198"/>
                    </a:cubicBezTo>
                    <a:cubicBezTo>
                      <a:pt x="914" y="1200"/>
                      <a:pt x="913" y="1202"/>
                      <a:pt x="912" y="1204"/>
                    </a:cubicBezTo>
                    <a:cubicBezTo>
                      <a:pt x="911" y="1207"/>
                      <a:pt x="909" y="1207"/>
                      <a:pt x="907" y="1204"/>
                    </a:cubicBezTo>
                    <a:cubicBezTo>
                      <a:pt x="905" y="1202"/>
                      <a:pt x="904" y="1199"/>
                      <a:pt x="903" y="1195"/>
                    </a:cubicBezTo>
                    <a:cubicBezTo>
                      <a:pt x="903" y="1190"/>
                      <a:pt x="900" y="1185"/>
                      <a:pt x="896" y="1181"/>
                    </a:cubicBezTo>
                    <a:cubicBezTo>
                      <a:pt x="893" y="1178"/>
                      <a:pt x="890" y="1176"/>
                      <a:pt x="888" y="1173"/>
                    </a:cubicBezTo>
                    <a:cubicBezTo>
                      <a:pt x="886" y="1172"/>
                      <a:pt x="885" y="1171"/>
                      <a:pt x="884" y="1170"/>
                    </a:cubicBezTo>
                    <a:cubicBezTo>
                      <a:pt x="881" y="1164"/>
                      <a:pt x="877" y="1158"/>
                      <a:pt x="874" y="1152"/>
                    </a:cubicBezTo>
                    <a:cubicBezTo>
                      <a:pt x="874" y="1151"/>
                      <a:pt x="874" y="1149"/>
                      <a:pt x="874" y="1147"/>
                    </a:cubicBezTo>
                    <a:cubicBezTo>
                      <a:pt x="874" y="1145"/>
                      <a:pt x="875" y="1143"/>
                      <a:pt x="875" y="1141"/>
                    </a:cubicBezTo>
                    <a:cubicBezTo>
                      <a:pt x="876" y="1140"/>
                      <a:pt x="877" y="1139"/>
                      <a:pt x="878" y="1139"/>
                    </a:cubicBezTo>
                    <a:cubicBezTo>
                      <a:pt x="881" y="1138"/>
                      <a:pt x="884" y="1138"/>
                      <a:pt x="887" y="1138"/>
                    </a:cubicBezTo>
                    <a:cubicBezTo>
                      <a:pt x="890" y="1138"/>
                      <a:pt x="894" y="1138"/>
                      <a:pt x="897" y="1140"/>
                    </a:cubicBezTo>
                    <a:cubicBezTo>
                      <a:pt x="899" y="1141"/>
                      <a:pt x="900" y="1144"/>
                      <a:pt x="902" y="1146"/>
                    </a:cubicBezTo>
                    <a:cubicBezTo>
                      <a:pt x="906" y="1153"/>
                      <a:pt x="910" y="1159"/>
                      <a:pt x="914" y="1166"/>
                    </a:cubicBezTo>
                    <a:cubicBezTo>
                      <a:pt x="916" y="1169"/>
                      <a:pt x="918" y="1171"/>
                      <a:pt x="921" y="1172"/>
                    </a:cubicBezTo>
                    <a:cubicBezTo>
                      <a:pt x="923" y="1172"/>
                      <a:pt x="925" y="1172"/>
                      <a:pt x="926" y="1173"/>
                    </a:cubicBezTo>
                    <a:cubicBezTo>
                      <a:pt x="930" y="1174"/>
                      <a:pt x="933" y="1175"/>
                      <a:pt x="936" y="1178"/>
                    </a:cubicBezTo>
                    <a:cubicBezTo>
                      <a:pt x="938" y="1181"/>
                      <a:pt x="940" y="1182"/>
                      <a:pt x="942" y="1183"/>
                    </a:cubicBezTo>
                    <a:cubicBezTo>
                      <a:pt x="949" y="1188"/>
                      <a:pt x="956" y="1189"/>
                      <a:pt x="963" y="1190"/>
                    </a:cubicBezTo>
                    <a:cubicBezTo>
                      <a:pt x="965" y="1191"/>
                      <a:pt x="968" y="1191"/>
                      <a:pt x="971" y="1189"/>
                    </a:cubicBezTo>
                    <a:cubicBezTo>
                      <a:pt x="974" y="1187"/>
                      <a:pt x="978" y="1185"/>
                      <a:pt x="982" y="1183"/>
                    </a:cubicBezTo>
                    <a:cubicBezTo>
                      <a:pt x="987" y="1181"/>
                      <a:pt x="991" y="1183"/>
                      <a:pt x="993" y="1188"/>
                    </a:cubicBezTo>
                    <a:cubicBezTo>
                      <a:pt x="995" y="1191"/>
                      <a:pt x="997" y="1195"/>
                      <a:pt x="998" y="1198"/>
                    </a:cubicBezTo>
                    <a:cubicBezTo>
                      <a:pt x="999" y="1202"/>
                      <a:pt x="1002" y="1203"/>
                      <a:pt x="1006" y="1203"/>
                    </a:cubicBezTo>
                    <a:cubicBezTo>
                      <a:pt x="1021" y="1204"/>
                      <a:pt x="1036" y="1208"/>
                      <a:pt x="1051" y="1210"/>
                    </a:cubicBezTo>
                    <a:cubicBezTo>
                      <a:pt x="1057" y="1211"/>
                      <a:pt x="1062" y="1212"/>
                      <a:pt x="1068" y="1211"/>
                    </a:cubicBezTo>
                    <a:cubicBezTo>
                      <a:pt x="1077" y="1210"/>
                      <a:pt x="1086" y="1207"/>
                      <a:pt x="1095" y="1209"/>
                    </a:cubicBezTo>
                    <a:cubicBezTo>
                      <a:pt x="1097" y="1210"/>
                      <a:pt x="1100" y="1209"/>
                      <a:pt x="1102" y="1208"/>
                    </a:cubicBezTo>
                    <a:cubicBezTo>
                      <a:pt x="1108" y="1206"/>
                      <a:pt x="1115" y="1206"/>
                      <a:pt x="1121" y="1207"/>
                    </a:cubicBezTo>
                    <a:cubicBezTo>
                      <a:pt x="1124" y="1207"/>
                      <a:pt x="1126" y="1208"/>
                      <a:pt x="1127" y="1210"/>
                    </a:cubicBezTo>
                    <a:cubicBezTo>
                      <a:pt x="1128" y="1212"/>
                      <a:pt x="1129" y="1214"/>
                      <a:pt x="1131" y="1215"/>
                    </a:cubicBezTo>
                    <a:cubicBezTo>
                      <a:pt x="1134" y="1216"/>
                      <a:pt x="1135" y="1218"/>
                      <a:pt x="1136" y="1221"/>
                    </a:cubicBezTo>
                    <a:cubicBezTo>
                      <a:pt x="1137" y="1227"/>
                      <a:pt x="1140" y="1230"/>
                      <a:pt x="1146" y="1231"/>
                    </a:cubicBezTo>
                    <a:cubicBezTo>
                      <a:pt x="1150" y="1231"/>
                      <a:pt x="1153" y="1234"/>
                      <a:pt x="1155" y="1237"/>
                    </a:cubicBezTo>
                    <a:cubicBezTo>
                      <a:pt x="1159" y="1243"/>
                      <a:pt x="1165" y="1245"/>
                      <a:pt x="1172" y="1246"/>
                    </a:cubicBezTo>
                    <a:cubicBezTo>
                      <a:pt x="1174" y="1246"/>
                      <a:pt x="1175" y="1246"/>
                      <a:pt x="1177" y="1246"/>
                    </a:cubicBezTo>
                    <a:cubicBezTo>
                      <a:pt x="1177" y="1246"/>
                      <a:pt x="1177" y="1246"/>
                      <a:pt x="1177" y="1246"/>
                    </a:cubicBezTo>
                    <a:cubicBezTo>
                      <a:pt x="1178" y="1245"/>
                      <a:pt x="1178" y="1245"/>
                      <a:pt x="1178" y="1245"/>
                    </a:cubicBezTo>
                    <a:cubicBezTo>
                      <a:pt x="1177" y="1246"/>
                      <a:pt x="1177" y="1246"/>
                      <a:pt x="1177" y="1246"/>
                    </a:cubicBezTo>
                    <a:cubicBezTo>
                      <a:pt x="1177" y="1246"/>
                      <a:pt x="1177" y="1246"/>
                      <a:pt x="1177" y="1246"/>
                    </a:cubicBezTo>
                    <a:cubicBezTo>
                      <a:pt x="1174" y="1250"/>
                      <a:pt x="1171" y="1252"/>
                      <a:pt x="1166" y="1250"/>
                    </a:cubicBezTo>
                    <a:cubicBezTo>
                      <a:pt x="1165" y="1250"/>
                      <a:pt x="1164" y="1250"/>
                      <a:pt x="1163" y="1251"/>
                    </a:cubicBezTo>
                    <a:cubicBezTo>
                      <a:pt x="1163" y="1252"/>
                      <a:pt x="1163" y="1253"/>
                      <a:pt x="1164" y="1254"/>
                    </a:cubicBezTo>
                    <a:cubicBezTo>
                      <a:pt x="1168" y="1259"/>
                      <a:pt x="1173" y="1264"/>
                      <a:pt x="1178" y="1269"/>
                    </a:cubicBezTo>
                    <a:cubicBezTo>
                      <a:pt x="1188" y="1278"/>
                      <a:pt x="1192" y="1278"/>
                      <a:pt x="1203" y="1271"/>
                    </a:cubicBezTo>
                    <a:cubicBezTo>
                      <a:pt x="1207" y="1268"/>
                      <a:pt x="1210" y="1265"/>
                      <a:pt x="1210" y="1259"/>
                    </a:cubicBezTo>
                    <a:cubicBezTo>
                      <a:pt x="1210" y="1259"/>
                      <a:pt x="1210" y="1259"/>
                      <a:pt x="1210" y="1259"/>
                    </a:cubicBezTo>
                    <a:cubicBezTo>
                      <a:pt x="1210" y="1258"/>
                      <a:pt x="1210" y="1258"/>
                      <a:pt x="1210" y="1258"/>
                    </a:cubicBezTo>
                    <a:cubicBezTo>
                      <a:pt x="1210" y="1259"/>
                      <a:pt x="1210" y="1259"/>
                      <a:pt x="1210" y="1259"/>
                    </a:cubicBezTo>
                    <a:cubicBezTo>
                      <a:pt x="1210" y="1259"/>
                      <a:pt x="1210" y="1259"/>
                      <a:pt x="1210" y="1259"/>
                    </a:cubicBezTo>
                    <a:cubicBezTo>
                      <a:pt x="1211" y="1260"/>
                      <a:pt x="1211" y="1260"/>
                      <a:pt x="1211" y="1260"/>
                    </a:cubicBezTo>
                    <a:cubicBezTo>
                      <a:pt x="1214" y="1267"/>
                      <a:pt x="1217" y="1274"/>
                      <a:pt x="1216" y="1282"/>
                    </a:cubicBezTo>
                    <a:cubicBezTo>
                      <a:pt x="1216" y="1286"/>
                      <a:pt x="1216" y="1289"/>
                      <a:pt x="1217" y="1292"/>
                    </a:cubicBezTo>
                    <a:cubicBezTo>
                      <a:pt x="1220" y="1300"/>
                      <a:pt x="1221" y="1308"/>
                      <a:pt x="1223" y="1316"/>
                    </a:cubicBezTo>
                    <a:cubicBezTo>
                      <a:pt x="1225" y="1324"/>
                      <a:pt x="1230" y="1331"/>
                      <a:pt x="1230" y="1340"/>
                    </a:cubicBezTo>
                    <a:cubicBezTo>
                      <a:pt x="1230" y="1341"/>
                      <a:pt x="1231" y="1343"/>
                      <a:pt x="1232" y="1344"/>
                    </a:cubicBezTo>
                    <a:cubicBezTo>
                      <a:pt x="1235" y="1349"/>
                      <a:pt x="1237" y="1354"/>
                      <a:pt x="1240" y="1359"/>
                    </a:cubicBezTo>
                    <a:cubicBezTo>
                      <a:pt x="1244" y="1364"/>
                      <a:pt x="1246" y="1370"/>
                      <a:pt x="1249" y="1376"/>
                    </a:cubicBezTo>
                    <a:cubicBezTo>
                      <a:pt x="1250" y="1380"/>
                      <a:pt x="1251" y="1383"/>
                      <a:pt x="1252" y="1386"/>
                    </a:cubicBezTo>
                    <a:cubicBezTo>
                      <a:pt x="1253" y="1392"/>
                      <a:pt x="1256" y="1398"/>
                      <a:pt x="1261" y="1403"/>
                    </a:cubicBezTo>
                    <a:cubicBezTo>
                      <a:pt x="1264" y="1406"/>
                      <a:pt x="1266" y="1409"/>
                      <a:pt x="1268" y="1412"/>
                    </a:cubicBezTo>
                    <a:cubicBezTo>
                      <a:pt x="1271" y="1420"/>
                      <a:pt x="1275" y="1427"/>
                      <a:pt x="1276" y="1436"/>
                    </a:cubicBezTo>
                    <a:cubicBezTo>
                      <a:pt x="1277" y="1441"/>
                      <a:pt x="1279" y="1445"/>
                      <a:pt x="1282" y="1449"/>
                    </a:cubicBezTo>
                    <a:cubicBezTo>
                      <a:pt x="1283" y="1451"/>
                      <a:pt x="1285" y="1452"/>
                      <a:pt x="1287" y="1454"/>
                    </a:cubicBezTo>
                    <a:cubicBezTo>
                      <a:pt x="1291" y="1457"/>
                      <a:pt x="1297" y="1456"/>
                      <a:pt x="1300" y="1452"/>
                    </a:cubicBezTo>
                    <a:cubicBezTo>
                      <a:pt x="1301" y="1451"/>
                      <a:pt x="1302" y="1449"/>
                      <a:pt x="1302" y="1448"/>
                    </a:cubicBezTo>
                    <a:cubicBezTo>
                      <a:pt x="1304" y="1445"/>
                      <a:pt x="1305" y="1443"/>
                      <a:pt x="1308" y="1442"/>
                    </a:cubicBezTo>
                    <a:cubicBezTo>
                      <a:pt x="1312" y="1441"/>
                      <a:pt x="1313" y="1438"/>
                      <a:pt x="1314" y="1435"/>
                    </a:cubicBezTo>
                    <a:cubicBezTo>
                      <a:pt x="1315" y="1431"/>
                      <a:pt x="1318" y="1427"/>
                      <a:pt x="1322" y="1425"/>
                    </a:cubicBezTo>
                    <a:cubicBezTo>
                      <a:pt x="1325" y="1423"/>
                      <a:pt x="1326" y="1421"/>
                      <a:pt x="1325" y="1418"/>
                    </a:cubicBezTo>
                    <a:cubicBezTo>
                      <a:pt x="1325" y="1415"/>
                      <a:pt x="1325" y="1412"/>
                      <a:pt x="1324" y="1410"/>
                    </a:cubicBezTo>
                    <a:cubicBezTo>
                      <a:pt x="1323" y="1406"/>
                      <a:pt x="1323" y="1403"/>
                      <a:pt x="1325" y="1400"/>
                    </a:cubicBezTo>
                    <a:cubicBezTo>
                      <a:pt x="1326" y="1398"/>
                      <a:pt x="1327" y="1396"/>
                      <a:pt x="1328" y="1394"/>
                    </a:cubicBezTo>
                    <a:cubicBezTo>
                      <a:pt x="1330" y="1389"/>
                      <a:pt x="1330" y="1384"/>
                      <a:pt x="1328" y="1380"/>
                    </a:cubicBezTo>
                    <a:cubicBezTo>
                      <a:pt x="1327" y="1377"/>
                      <a:pt x="1326" y="1374"/>
                      <a:pt x="1326" y="1371"/>
                    </a:cubicBezTo>
                    <a:cubicBezTo>
                      <a:pt x="1326" y="1365"/>
                      <a:pt x="1326" y="1359"/>
                      <a:pt x="1326" y="1353"/>
                    </a:cubicBezTo>
                    <a:cubicBezTo>
                      <a:pt x="1326" y="1350"/>
                      <a:pt x="1328" y="1347"/>
                      <a:pt x="1332" y="1347"/>
                    </a:cubicBezTo>
                    <a:cubicBezTo>
                      <a:pt x="1334" y="1346"/>
                      <a:pt x="1336" y="1346"/>
                      <a:pt x="1337" y="1345"/>
                    </a:cubicBezTo>
                    <a:cubicBezTo>
                      <a:pt x="1339" y="1340"/>
                      <a:pt x="1344" y="1339"/>
                      <a:pt x="1349" y="1337"/>
                    </a:cubicBezTo>
                    <a:cubicBezTo>
                      <a:pt x="1351" y="1336"/>
                      <a:pt x="1352" y="1334"/>
                      <a:pt x="1353" y="1332"/>
                    </a:cubicBezTo>
                    <a:cubicBezTo>
                      <a:pt x="1354" y="1329"/>
                      <a:pt x="1354" y="1326"/>
                      <a:pt x="1357" y="1325"/>
                    </a:cubicBezTo>
                    <a:cubicBezTo>
                      <a:pt x="1364" y="1321"/>
                      <a:pt x="1368" y="1314"/>
                      <a:pt x="1374" y="1310"/>
                    </a:cubicBezTo>
                    <a:cubicBezTo>
                      <a:pt x="1377" y="1308"/>
                      <a:pt x="1379" y="1305"/>
                      <a:pt x="1380" y="1302"/>
                    </a:cubicBezTo>
                    <a:cubicBezTo>
                      <a:pt x="1382" y="1299"/>
                      <a:pt x="1385" y="1296"/>
                      <a:pt x="1387" y="1293"/>
                    </a:cubicBezTo>
                    <a:cubicBezTo>
                      <a:pt x="1389" y="1291"/>
                      <a:pt x="1391" y="1290"/>
                      <a:pt x="1394" y="1289"/>
                    </a:cubicBezTo>
                    <a:cubicBezTo>
                      <a:pt x="1403" y="1285"/>
                      <a:pt x="1409" y="1278"/>
                      <a:pt x="1410" y="1268"/>
                    </a:cubicBezTo>
                    <a:cubicBezTo>
                      <a:pt x="1410" y="1265"/>
                      <a:pt x="1412" y="1263"/>
                      <a:pt x="1414" y="1261"/>
                    </a:cubicBezTo>
                    <a:cubicBezTo>
                      <a:pt x="1418" y="1259"/>
                      <a:pt x="1423" y="1259"/>
                      <a:pt x="1427" y="1259"/>
                    </a:cubicBezTo>
                    <a:cubicBezTo>
                      <a:pt x="1437" y="1259"/>
                      <a:pt x="1447" y="1257"/>
                      <a:pt x="1455" y="1251"/>
                    </a:cubicBezTo>
                    <a:cubicBezTo>
                      <a:pt x="1459" y="1248"/>
                      <a:pt x="1464" y="1249"/>
                      <a:pt x="1467" y="1246"/>
                    </a:cubicBezTo>
                    <a:cubicBezTo>
                      <a:pt x="1467" y="1245"/>
                      <a:pt x="1469" y="1246"/>
                      <a:pt x="1470" y="1247"/>
                    </a:cubicBezTo>
                    <a:cubicBezTo>
                      <a:pt x="1471" y="1250"/>
                      <a:pt x="1472" y="1253"/>
                      <a:pt x="1473" y="1256"/>
                    </a:cubicBezTo>
                    <a:cubicBezTo>
                      <a:pt x="1476" y="1267"/>
                      <a:pt x="1482" y="1276"/>
                      <a:pt x="1493" y="1282"/>
                    </a:cubicBezTo>
                    <a:cubicBezTo>
                      <a:pt x="1494" y="1282"/>
                      <a:pt x="1496" y="1283"/>
                      <a:pt x="1497" y="1284"/>
                    </a:cubicBezTo>
                    <a:cubicBezTo>
                      <a:pt x="1499" y="1285"/>
                      <a:pt x="1500" y="1287"/>
                      <a:pt x="1499" y="1291"/>
                    </a:cubicBezTo>
                    <a:cubicBezTo>
                      <a:pt x="1498" y="1296"/>
                      <a:pt x="1499" y="1297"/>
                      <a:pt x="1504" y="1299"/>
                    </a:cubicBezTo>
                    <a:cubicBezTo>
                      <a:pt x="1507" y="1301"/>
                      <a:pt x="1509" y="1302"/>
                      <a:pt x="1511" y="1306"/>
                    </a:cubicBezTo>
                    <a:cubicBezTo>
                      <a:pt x="1511" y="1306"/>
                      <a:pt x="1511" y="1307"/>
                      <a:pt x="1512" y="1307"/>
                    </a:cubicBezTo>
                    <a:cubicBezTo>
                      <a:pt x="1515" y="1314"/>
                      <a:pt x="1517" y="1321"/>
                      <a:pt x="1514" y="1329"/>
                    </a:cubicBezTo>
                    <a:cubicBezTo>
                      <a:pt x="1514" y="1332"/>
                      <a:pt x="1514" y="1335"/>
                      <a:pt x="1514" y="1337"/>
                    </a:cubicBezTo>
                    <a:cubicBezTo>
                      <a:pt x="1514" y="1340"/>
                      <a:pt x="1517" y="1343"/>
                      <a:pt x="1520" y="1343"/>
                    </a:cubicBezTo>
                    <a:cubicBezTo>
                      <a:pt x="1526" y="1343"/>
                      <a:pt x="1532" y="1342"/>
                      <a:pt x="1537" y="1339"/>
                    </a:cubicBezTo>
                    <a:cubicBezTo>
                      <a:pt x="1541" y="1336"/>
                      <a:pt x="1545" y="1333"/>
                      <a:pt x="1549" y="1330"/>
                    </a:cubicBezTo>
                    <a:close/>
                    <a:moveTo>
                      <a:pt x="1834" y="1093"/>
                    </a:moveTo>
                    <a:cubicBezTo>
                      <a:pt x="1835" y="1093"/>
                      <a:pt x="1835" y="1093"/>
                      <a:pt x="1835" y="1094"/>
                    </a:cubicBezTo>
                    <a:cubicBezTo>
                      <a:pt x="1835" y="1095"/>
                      <a:pt x="1835" y="1095"/>
                      <a:pt x="1835" y="1096"/>
                    </a:cubicBezTo>
                    <a:cubicBezTo>
                      <a:pt x="1835" y="1096"/>
                      <a:pt x="1835" y="1096"/>
                      <a:pt x="1836" y="1096"/>
                    </a:cubicBezTo>
                    <a:cubicBezTo>
                      <a:pt x="1836" y="1097"/>
                      <a:pt x="1836" y="1097"/>
                      <a:pt x="1836" y="1097"/>
                    </a:cubicBezTo>
                    <a:cubicBezTo>
                      <a:pt x="1835" y="1097"/>
                      <a:pt x="1835" y="1097"/>
                      <a:pt x="1835" y="1097"/>
                    </a:cubicBezTo>
                    <a:cubicBezTo>
                      <a:pt x="1835" y="1097"/>
                      <a:pt x="1835" y="1096"/>
                      <a:pt x="1835" y="1096"/>
                    </a:cubicBezTo>
                    <a:cubicBezTo>
                      <a:pt x="1834" y="1096"/>
                      <a:pt x="1834" y="1095"/>
                      <a:pt x="1833" y="1095"/>
                    </a:cubicBezTo>
                    <a:cubicBezTo>
                      <a:pt x="1833" y="1094"/>
                      <a:pt x="1833" y="1093"/>
                      <a:pt x="1834" y="1093"/>
                    </a:cubicBezTo>
                    <a:close/>
                    <a:moveTo>
                      <a:pt x="1806" y="1058"/>
                    </a:moveTo>
                    <a:cubicBezTo>
                      <a:pt x="1806" y="1058"/>
                      <a:pt x="1807" y="1058"/>
                      <a:pt x="1807" y="1059"/>
                    </a:cubicBezTo>
                    <a:cubicBezTo>
                      <a:pt x="1807" y="1059"/>
                      <a:pt x="1806" y="1059"/>
                      <a:pt x="1806" y="1059"/>
                    </a:cubicBezTo>
                    <a:cubicBezTo>
                      <a:pt x="1805" y="1059"/>
                      <a:pt x="1805" y="1059"/>
                      <a:pt x="1805" y="1059"/>
                    </a:cubicBezTo>
                    <a:cubicBezTo>
                      <a:pt x="1804" y="1058"/>
                      <a:pt x="1805" y="1058"/>
                      <a:pt x="1806" y="1058"/>
                    </a:cubicBezTo>
                    <a:close/>
                    <a:moveTo>
                      <a:pt x="1790" y="1131"/>
                    </a:moveTo>
                    <a:cubicBezTo>
                      <a:pt x="1790" y="1132"/>
                      <a:pt x="1791" y="1132"/>
                      <a:pt x="1791" y="1132"/>
                    </a:cubicBezTo>
                    <a:cubicBezTo>
                      <a:pt x="1791" y="1133"/>
                      <a:pt x="1791" y="1134"/>
                      <a:pt x="1791" y="1135"/>
                    </a:cubicBezTo>
                    <a:cubicBezTo>
                      <a:pt x="1791" y="1135"/>
                      <a:pt x="1791" y="1136"/>
                      <a:pt x="1791" y="1136"/>
                    </a:cubicBezTo>
                    <a:cubicBezTo>
                      <a:pt x="1790" y="1135"/>
                      <a:pt x="1789" y="1133"/>
                      <a:pt x="1789" y="1132"/>
                    </a:cubicBezTo>
                    <a:cubicBezTo>
                      <a:pt x="1789" y="1132"/>
                      <a:pt x="1790" y="1132"/>
                      <a:pt x="1790" y="1131"/>
                    </a:cubicBezTo>
                    <a:close/>
                    <a:moveTo>
                      <a:pt x="1933" y="815"/>
                    </a:moveTo>
                    <a:cubicBezTo>
                      <a:pt x="1934" y="815"/>
                      <a:pt x="1936" y="816"/>
                      <a:pt x="1937" y="817"/>
                    </a:cubicBezTo>
                    <a:cubicBezTo>
                      <a:pt x="1937" y="819"/>
                      <a:pt x="1937" y="821"/>
                      <a:pt x="1937" y="822"/>
                    </a:cubicBezTo>
                    <a:cubicBezTo>
                      <a:pt x="1937" y="824"/>
                      <a:pt x="1936" y="825"/>
                      <a:pt x="1936" y="827"/>
                    </a:cubicBezTo>
                    <a:cubicBezTo>
                      <a:pt x="1935" y="827"/>
                      <a:pt x="1933" y="827"/>
                      <a:pt x="1933" y="827"/>
                    </a:cubicBezTo>
                    <a:cubicBezTo>
                      <a:pt x="1932" y="824"/>
                      <a:pt x="1931" y="822"/>
                      <a:pt x="1930" y="820"/>
                    </a:cubicBezTo>
                    <a:cubicBezTo>
                      <a:pt x="1929" y="818"/>
                      <a:pt x="1931" y="815"/>
                      <a:pt x="1933" y="815"/>
                    </a:cubicBezTo>
                    <a:close/>
                    <a:moveTo>
                      <a:pt x="2226" y="198"/>
                    </a:moveTo>
                    <a:cubicBezTo>
                      <a:pt x="2228" y="197"/>
                      <a:pt x="2230" y="197"/>
                      <a:pt x="2232" y="196"/>
                    </a:cubicBezTo>
                    <a:cubicBezTo>
                      <a:pt x="2233" y="196"/>
                      <a:pt x="2233" y="197"/>
                      <a:pt x="2234" y="197"/>
                    </a:cubicBezTo>
                    <a:cubicBezTo>
                      <a:pt x="2234" y="197"/>
                      <a:pt x="2234" y="198"/>
                      <a:pt x="2233" y="199"/>
                    </a:cubicBezTo>
                    <a:cubicBezTo>
                      <a:pt x="2232" y="200"/>
                      <a:pt x="2230" y="201"/>
                      <a:pt x="2229" y="202"/>
                    </a:cubicBezTo>
                    <a:cubicBezTo>
                      <a:pt x="2227" y="203"/>
                      <a:pt x="2226" y="201"/>
                      <a:pt x="2225" y="200"/>
                    </a:cubicBezTo>
                    <a:cubicBezTo>
                      <a:pt x="2224" y="199"/>
                      <a:pt x="2225" y="198"/>
                      <a:pt x="2226" y="198"/>
                    </a:cubicBezTo>
                    <a:close/>
                    <a:moveTo>
                      <a:pt x="1948" y="101"/>
                    </a:moveTo>
                    <a:cubicBezTo>
                      <a:pt x="1948" y="101"/>
                      <a:pt x="1948" y="101"/>
                      <a:pt x="1949" y="101"/>
                    </a:cubicBezTo>
                    <a:cubicBezTo>
                      <a:pt x="1950" y="101"/>
                      <a:pt x="1951" y="101"/>
                      <a:pt x="1951" y="103"/>
                    </a:cubicBezTo>
                    <a:cubicBezTo>
                      <a:pt x="1951" y="103"/>
                      <a:pt x="1950" y="103"/>
                      <a:pt x="1950" y="103"/>
                    </a:cubicBezTo>
                    <a:cubicBezTo>
                      <a:pt x="1950" y="103"/>
                      <a:pt x="1949" y="102"/>
                      <a:pt x="1949" y="101"/>
                    </a:cubicBezTo>
                    <a:cubicBezTo>
                      <a:pt x="1948" y="101"/>
                      <a:pt x="1948" y="101"/>
                      <a:pt x="1948" y="101"/>
                    </a:cubicBezTo>
                    <a:cubicBezTo>
                      <a:pt x="1948" y="101"/>
                      <a:pt x="1947" y="101"/>
                      <a:pt x="1947" y="101"/>
                    </a:cubicBezTo>
                    <a:cubicBezTo>
                      <a:pt x="1947" y="101"/>
                      <a:pt x="1948" y="101"/>
                      <a:pt x="1948" y="101"/>
                    </a:cubicBezTo>
                    <a:close/>
                    <a:moveTo>
                      <a:pt x="1799" y="620"/>
                    </a:moveTo>
                    <a:cubicBezTo>
                      <a:pt x="1799" y="620"/>
                      <a:pt x="1800" y="620"/>
                      <a:pt x="1800" y="620"/>
                    </a:cubicBezTo>
                    <a:cubicBezTo>
                      <a:pt x="1801" y="619"/>
                      <a:pt x="1801" y="619"/>
                      <a:pt x="1802" y="619"/>
                    </a:cubicBezTo>
                    <a:cubicBezTo>
                      <a:pt x="1802" y="619"/>
                      <a:pt x="1802" y="619"/>
                      <a:pt x="1802" y="619"/>
                    </a:cubicBezTo>
                    <a:cubicBezTo>
                      <a:pt x="1801" y="619"/>
                      <a:pt x="1801" y="620"/>
                      <a:pt x="1800" y="620"/>
                    </a:cubicBezTo>
                    <a:cubicBezTo>
                      <a:pt x="1800" y="620"/>
                      <a:pt x="1800" y="620"/>
                      <a:pt x="1799" y="620"/>
                    </a:cubicBezTo>
                    <a:cubicBezTo>
                      <a:pt x="1799" y="621"/>
                      <a:pt x="1799" y="621"/>
                      <a:pt x="1799" y="621"/>
                    </a:cubicBezTo>
                    <a:lnTo>
                      <a:pt x="1799" y="620"/>
                    </a:lnTo>
                    <a:close/>
                    <a:moveTo>
                      <a:pt x="1733" y="1137"/>
                    </a:moveTo>
                    <a:cubicBezTo>
                      <a:pt x="1733" y="1137"/>
                      <a:pt x="1733" y="1137"/>
                      <a:pt x="1733" y="1137"/>
                    </a:cubicBezTo>
                    <a:cubicBezTo>
                      <a:pt x="1735" y="1136"/>
                      <a:pt x="1738" y="1137"/>
                      <a:pt x="1740" y="1134"/>
                    </a:cubicBezTo>
                    <a:cubicBezTo>
                      <a:pt x="1741" y="1134"/>
                      <a:pt x="1742" y="1134"/>
                      <a:pt x="1741" y="1135"/>
                    </a:cubicBezTo>
                    <a:cubicBezTo>
                      <a:pt x="1741" y="1136"/>
                      <a:pt x="1741" y="1138"/>
                      <a:pt x="1740" y="1138"/>
                    </a:cubicBezTo>
                    <a:cubicBezTo>
                      <a:pt x="1738" y="1139"/>
                      <a:pt x="1735" y="1139"/>
                      <a:pt x="1733" y="1137"/>
                    </a:cubicBezTo>
                    <a:cubicBezTo>
                      <a:pt x="1733" y="1137"/>
                      <a:pt x="1733" y="1137"/>
                      <a:pt x="1733" y="1137"/>
                    </a:cubicBezTo>
                    <a:cubicBezTo>
                      <a:pt x="1733" y="1137"/>
                      <a:pt x="1733" y="1136"/>
                      <a:pt x="1733" y="1136"/>
                    </a:cubicBezTo>
                    <a:cubicBezTo>
                      <a:pt x="1733" y="1136"/>
                      <a:pt x="1733" y="1136"/>
                      <a:pt x="1733" y="1137"/>
                    </a:cubicBezTo>
                    <a:close/>
                    <a:moveTo>
                      <a:pt x="1726" y="72"/>
                    </a:moveTo>
                    <a:cubicBezTo>
                      <a:pt x="1726" y="70"/>
                      <a:pt x="1726" y="70"/>
                      <a:pt x="1726" y="70"/>
                    </a:cubicBezTo>
                    <a:cubicBezTo>
                      <a:pt x="1727" y="71"/>
                      <a:pt x="1727" y="71"/>
                      <a:pt x="1727" y="71"/>
                    </a:cubicBezTo>
                    <a:cubicBezTo>
                      <a:pt x="1727" y="71"/>
                      <a:pt x="1727" y="72"/>
                      <a:pt x="1726" y="72"/>
                    </a:cubicBezTo>
                    <a:cubicBezTo>
                      <a:pt x="1729" y="73"/>
                      <a:pt x="1731" y="75"/>
                      <a:pt x="1730" y="77"/>
                    </a:cubicBezTo>
                    <a:cubicBezTo>
                      <a:pt x="1730" y="79"/>
                      <a:pt x="1729" y="81"/>
                      <a:pt x="1728" y="83"/>
                    </a:cubicBezTo>
                    <a:cubicBezTo>
                      <a:pt x="1727" y="83"/>
                      <a:pt x="1727" y="83"/>
                      <a:pt x="1726" y="83"/>
                    </a:cubicBezTo>
                    <a:cubicBezTo>
                      <a:pt x="1726" y="83"/>
                      <a:pt x="1725" y="82"/>
                      <a:pt x="1725" y="82"/>
                    </a:cubicBezTo>
                    <a:cubicBezTo>
                      <a:pt x="1726" y="79"/>
                      <a:pt x="1726" y="75"/>
                      <a:pt x="1726" y="72"/>
                    </a:cubicBezTo>
                    <a:cubicBezTo>
                      <a:pt x="1726" y="72"/>
                      <a:pt x="1726" y="72"/>
                      <a:pt x="1726" y="72"/>
                    </a:cubicBezTo>
                    <a:close/>
                    <a:moveTo>
                      <a:pt x="1712" y="759"/>
                    </a:moveTo>
                    <a:cubicBezTo>
                      <a:pt x="1711" y="759"/>
                      <a:pt x="1711" y="758"/>
                      <a:pt x="1711" y="758"/>
                    </a:cubicBezTo>
                    <a:cubicBezTo>
                      <a:pt x="1711" y="757"/>
                      <a:pt x="1711" y="756"/>
                      <a:pt x="1711" y="755"/>
                    </a:cubicBezTo>
                    <a:cubicBezTo>
                      <a:pt x="1712" y="756"/>
                      <a:pt x="1712" y="756"/>
                      <a:pt x="1712" y="756"/>
                    </a:cubicBezTo>
                    <a:cubicBezTo>
                      <a:pt x="1712" y="757"/>
                      <a:pt x="1712" y="758"/>
                      <a:pt x="1712" y="759"/>
                    </a:cubicBezTo>
                    <a:close/>
                    <a:moveTo>
                      <a:pt x="1712" y="63"/>
                    </a:moveTo>
                    <a:cubicBezTo>
                      <a:pt x="1713" y="63"/>
                      <a:pt x="1714" y="63"/>
                      <a:pt x="1715" y="63"/>
                    </a:cubicBezTo>
                    <a:cubicBezTo>
                      <a:pt x="1715" y="64"/>
                      <a:pt x="1715" y="64"/>
                      <a:pt x="1714" y="65"/>
                    </a:cubicBezTo>
                    <a:cubicBezTo>
                      <a:pt x="1713" y="66"/>
                      <a:pt x="1712" y="67"/>
                      <a:pt x="1711" y="68"/>
                    </a:cubicBezTo>
                    <a:cubicBezTo>
                      <a:pt x="1711" y="68"/>
                      <a:pt x="1710" y="69"/>
                      <a:pt x="1710" y="69"/>
                    </a:cubicBezTo>
                    <a:cubicBezTo>
                      <a:pt x="1709" y="69"/>
                      <a:pt x="1708" y="68"/>
                      <a:pt x="1708" y="67"/>
                    </a:cubicBezTo>
                    <a:cubicBezTo>
                      <a:pt x="1707" y="64"/>
                      <a:pt x="1709" y="63"/>
                      <a:pt x="1712" y="63"/>
                    </a:cubicBezTo>
                    <a:close/>
                    <a:moveTo>
                      <a:pt x="1658" y="121"/>
                    </a:moveTo>
                    <a:cubicBezTo>
                      <a:pt x="1660" y="121"/>
                      <a:pt x="1662" y="122"/>
                      <a:pt x="1664" y="122"/>
                    </a:cubicBezTo>
                    <a:cubicBezTo>
                      <a:pt x="1664" y="122"/>
                      <a:pt x="1664" y="123"/>
                      <a:pt x="1664" y="123"/>
                    </a:cubicBezTo>
                    <a:cubicBezTo>
                      <a:pt x="1664" y="124"/>
                      <a:pt x="1663" y="126"/>
                      <a:pt x="1663" y="126"/>
                    </a:cubicBezTo>
                    <a:cubicBezTo>
                      <a:pt x="1660" y="127"/>
                      <a:pt x="1657" y="126"/>
                      <a:pt x="1656" y="123"/>
                    </a:cubicBezTo>
                    <a:cubicBezTo>
                      <a:pt x="1656" y="122"/>
                      <a:pt x="1656" y="121"/>
                      <a:pt x="1658" y="121"/>
                    </a:cubicBezTo>
                    <a:close/>
                    <a:moveTo>
                      <a:pt x="1653" y="1384"/>
                    </a:moveTo>
                    <a:cubicBezTo>
                      <a:pt x="1653" y="1385"/>
                      <a:pt x="1653" y="1385"/>
                      <a:pt x="1654" y="1386"/>
                    </a:cubicBezTo>
                    <a:cubicBezTo>
                      <a:pt x="1653" y="1386"/>
                      <a:pt x="1652" y="1386"/>
                      <a:pt x="1652" y="1385"/>
                    </a:cubicBezTo>
                    <a:cubicBezTo>
                      <a:pt x="1652" y="1385"/>
                      <a:pt x="1652" y="1385"/>
                      <a:pt x="1653" y="1384"/>
                    </a:cubicBezTo>
                    <a:close/>
                    <a:moveTo>
                      <a:pt x="1313" y="51"/>
                    </a:moveTo>
                    <a:cubicBezTo>
                      <a:pt x="1313" y="51"/>
                      <a:pt x="1313" y="52"/>
                      <a:pt x="1314" y="52"/>
                    </a:cubicBezTo>
                    <a:cubicBezTo>
                      <a:pt x="1313" y="52"/>
                      <a:pt x="1313" y="52"/>
                      <a:pt x="1312" y="52"/>
                    </a:cubicBezTo>
                    <a:cubicBezTo>
                      <a:pt x="1312" y="51"/>
                      <a:pt x="1312" y="51"/>
                      <a:pt x="1312" y="51"/>
                    </a:cubicBezTo>
                    <a:lnTo>
                      <a:pt x="1313" y="51"/>
                    </a:lnTo>
                    <a:close/>
                    <a:moveTo>
                      <a:pt x="346" y="550"/>
                    </a:moveTo>
                    <a:cubicBezTo>
                      <a:pt x="347" y="549"/>
                      <a:pt x="347" y="549"/>
                      <a:pt x="347" y="549"/>
                    </a:cubicBezTo>
                    <a:cubicBezTo>
                      <a:pt x="347" y="549"/>
                      <a:pt x="347" y="549"/>
                      <a:pt x="347" y="549"/>
                    </a:cubicBezTo>
                    <a:lnTo>
                      <a:pt x="346" y="550"/>
                    </a:lnTo>
                    <a:close/>
                    <a:moveTo>
                      <a:pt x="390" y="650"/>
                    </a:moveTo>
                    <a:cubicBezTo>
                      <a:pt x="389" y="653"/>
                      <a:pt x="387" y="656"/>
                      <a:pt x="385" y="656"/>
                    </a:cubicBezTo>
                    <a:cubicBezTo>
                      <a:pt x="382" y="656"/>
                      <a:pt x="379" y="656"/>
                      <a:pt x="377" y="656"/>
                    </a:cubicBezTo>
                    <a:cubicBezTo>
                      <a:pt x="377" y="656"/>
                      <a:pt x="377" y="657"/>
                      <a:pt x="377" y="657"/>
                    </a:cubicBezTo>
                    <a:cubicBezTo>
                      <a:pt x="377" y="657"/>
                      <a:pt x="377" y="657"/>
                      <a:pt x="376" y="657"/>
                    </a:cubicBezTo>
                    <a:cubicBezTo>
                      <a:pt x="376" y="657"/>
                      <a:pt x="376" y="657"/>
                      <a:pt x="377" y="656"/>
                    </a:cubicBezTo>
                    <a:cubicBezTo>
                      <a:pt x="377" y="656"/>
                      <a:pt x="377" y="656"/>
                      <a:pt x="377" y="656"/>
                    </a:cubicBezTo>
                    <a:cubicBezTo>
                      <a:pt x="377" y="653"/>
                      <a:pt x="377" y="649"/>
                      <a:pt x="381" y="648"/>
                    </a:cubicBezTo>
                    <a:cubicBezTo>
                      <a:pt x="383" y="647"/>
                      <a:pt x="383" y="645"/>
                      <a:pt x="384" y="644"/>
                    </a:cubicBezTo>
                    <a:cubicBezTo>
                      <a:pt x="385" y="642"/>
                      <a:pt x="387" y="641"/>
                      <a:pt x="387" y="642"/>
                    </a:cubicBezTo>
                    <a:cubicBezTo>
                      <a:pt x="388" y="643"/>
                      <a:pt x="389" y="644"/>
                      <a:pt x="390" y="646"/>
                    </a:cubicBezTo>
                    <a:cubicBezTo>
                      <a:pt x="390" y="647"/>
                      <a:pt x="390" y="649"/>
                      <a:pt x="390" y="650"/>
                    </a:cubicBezTo>
                    <a:close/>
                    <a:moveTo>
                      <a:pt x="400" y="659"/>
                    </a:moveTo>
                    <a:cubicBezTo>
                      <a:pt x="400" y="659"/>
                      <a:pt x="400" y="660"/>
                      <a:pt x="400" y="660"/>
                    </a:cubicBezTo>
                    <a:cubicBezTo>
                      <a:pt x="400" y="660"/>
                      <a:pt x="400" y="661"/>
                      <a:pt x="399" y="661"/>
                    </a:cubicBezTo>
                    <a:cubicBezTo>
                      <a:pt x="399" y="661"/>
                      <a:pt x="399" y="662"/>
                      <a:pt x="399" y="662"/>
                    </a:cubicBezTo>
                    <a:cubicBezTo>
                      <a:pt x="399" y="661"/>
                      <a:pt x="399" y="660"/>
                      <a:pt x="400" y="659"/>
                    </a:cubicBezTo>
                    <a:cubicBezTo>
                      <a:pt x="400" y="659"/>
                      <a:pt x="400" y="659"/>
                      <a:pt x="400" y="659"/>
                    </a:cubicBezTo>
                    <a:cubicBezTo>
                      <a:pt x="400" y="658"/>
                      <a:pt x="400" y="657"/>
                      <a:pt x="401" y="656"/>
                    </a:cubicBezTo>
                    <a:cubicBezTo>
                      <a:pt x="401" y="657"/>
                      <a:pt x="402" y="657"/>
                      <a:pt x="402" y="657"/>
                    </a:cubicBezTo>
                    <a:cubicBezTo>
                      <a:pt x="401" y="658"/>
                      <a:pt x="401" y="658"/>
                      <a:pt x="400" y="659"/>
                    </a:cubicBezTo>
                    <a:close/>
                    <a:moveTo>
                      <a:pt x="427" y="635"/>
                    </a:moveTo>
                    <a:cubicBezTo>
                      <a:pt x="427" y="634"/>
                      <a:pt x="428" y="634"/>
                      <a:pt x="428" y="634"/>
                    </a:cubicBezTo>
                    <a:cubicBezTo>
                      <a:pt x="429" y="635"/>
                      <a:pt x="430" y="635"/>
                      <a:pt x="431" y="635"/>
                    </a:cubicBezTo>
                    <a:cubicBezTo>
                      <a:pt x="431" y="636"/>
                      <a:pt x="431" y="637"/>
                      <a:pt x="431" y="637"/>
                    </a:cubicBezTo>
                    <a:cubicBezTo>
                      <a:pt x="430" y="637"/>
                      <a:pt x="429" y="637"/>
                      <a:pt x="428" y="637"/>
                    </a:cubicBezTo>
                    <a:cubicBezTo>
                      <a:pt x="427" y="636"/>
                      <a:pt x="426" y="635"/>
                      <a:pt x="427" y="635"/>
                    </a:cubicBezTo>
                    <a:close/>
                    <a:moveTo>
                      <a:pt x="453" y="387"/>
                    </a:moveTo>
                    <a:cubicBezTo>
                      <a:pt x="452" y="387"/>
                      <a:pt x="451" y="387"/>
                      <a:pt x="450" y="388"/>
                    </a:cubicBezTo>
                    <a:cubicBezTo>
                      <a:pt x="450" y="388"/>
                      <a:pt x="449" y="388"/>
                      <a:pt x="449" y="387"/>
                    </a:cubicBezTo>
                    <a:cubicBezTo>
                      <a:pt x="448" y="387"/>
                      <a:pt x="447" y="386"/>
                      <a:pt x="448" y="385"/>
                    </a:cubicBezTo>
                    <a:cubicBezTo>
                      <a:pt x="448" y="384"/>
                      <a:pt x="449" y="384"/>
                      <a:pt x="450" y="384"/>
                    </a:cubicBezTo>
                    <a:cubicBezTo>
                      <a:pt x="452" y="384"/>
                      <a:pt x="453" y="386"/>
                      <a:pt x="453" y="387"/>
                    </a:cubicBezTo>
                    <a:close/>
                    <a:moveTo>
                      <a:pt x="470" y="376"/>
                    </a:moveTo>
                    <a:cubicBezTo>
                      <a:pt x="470" y="376"/>
                      <a:pt x="469" y="376"/>
                      <a:pt x="469" y="376"/>
                    </a:cubicBezTo>
                    <a:cubicBezTo>
                      <a:pt x="469" y="377"/>
                      <a:pt x="469" y="379"/>
                      <a:pt x="467" y="379"/>
                    </a:cubicBezTo>
                    <a:cubicBezTo>
                      <a:pt x="467" y="379"/>
                      <a:pt x="467" y="378"/>
                      <a:pt x="467" y="377"/>
                    </a:cubicBezTo>
                    <a:cubicBezTo>
                      <a:pt x="468" y="377"/>
                      <a:pt x="469" y="377"/>
                      <a:pt x="469" y="376"/>
                    </a:cubicBezTo>
                    <a:cubicBezTo>
                      <a:pt x="469" y="376"/>
                      <a:pt x="469" y="376"/>
                      <a:pt x="469" y="376"/>
                    </a:cubicBezTo>
                    <a:cubicBezTo>
                      <a:pt x="470" y="375"/>
                      <a:pt x="470" y="375"/>
                      <a:pt x="470" y="375"/>
                    </a:cubicBezTo>
                    <a:lnTo>
                      <a:pt x="470" y="376"/>
                    </a:lnTo>
                    <a:close/>
                    <a:moveTo>
                      <a:pt x="493" y="369"/>
                    </a:moveTo>
                    <a:cubicBezTo>
                      <a:pt x="493" y="369"/>
                      <a:pt x="493" y="369"/>
                      <a:pt x="493" y="369"/>
                    </a:cubicBezTo>
                    <a:cubicBezTo>
                      <a:pt x="492" y="369"/>
                      <a:pt x="492" y="370"/>
                      <a:pt x="492" y="370"/>
                    </a:cubicBezTo>
                    <a:cubicBezTo>
                      <a:pt x="492" y="372"/>
                      <a:pt x="492" y="374"/>
                      <a:pt x="492" y="377"/>
                    </a:cubicBezTo>
                    <a:cubicBezTo>
                      <a:pt x="492" y="377"/>
                      <a:pt x="491" y="377"/>
                      <a:pt x="491" y="378"/>
                    </a:cubicBezTo>
                    <a:cubicBezTo>
                      <a:pt x="491" y="377"/>
                      <a:pt x="490" y="377"/>
                      <a:pt x="490" y="377"/>
                    </a:cubicBezTo>
                    <a:cubicBezTo>
                      <a:pt x="490" y="374"/>
                      <a:pt x="491" y="372"/>
                      <a:pt x="492" y="370"/>
                    </a:cubicBezTo>
                    <a:cubicBezTo>
                      <a:pt x="492" y="370"/>
                      <a:pt x="492" y="369"/>
                      <a:pt x="492" y="369"/>
                    </a:cubicBezTo>
                    <a:cubicBezTo>
                      <a:pt x="492" y="369"/>
                      <a:pt x="493" y="369"/>
                      <a:pt x="493" y="369"/>
                    </a:cubicBezTo>
                    <a:cubicBezTo>
                      <a:pt x="493" y="368"/>
                      <a:pt x="493" y="368"/>
                      <a:pt x="493" y="368"/>
                    </a:cubicBezTo>
                    <a:cubicBezTo>
                      <a:pt x="494" y="368"/>
                      <a:pt x="494" y="368"/>
                      <a:pt x="493" y="369"/>
                    </a:cubicBezTo>
                    <a:close/>
                    <a:moveTo>
                      <a:pt x="520" y="584"/>
                    </a:moveTo>
                    <a:cubicBezTo>
                      <a:pt x="521" y="583"/>
                      <a:pt x="521" y="583"/>
                      <a:pt x="521" y="583"/>
                    </a:cubicBezTo>
                    <a:cubicBezTo>
                      <a:pt x="521" y="584"/>
                      <a:pt x="521" y="584"/>
                      <a:pt x="521" y="584"/>
                    </a:cubicBezTo>
                    <a:lnTo>
                      <a:pt x="520" y="584"/>
                    </a:lnTo>
                    <a:close/>
                    <a:moveTo>
                      <a:pt x="523" y="409"/>
                    </a:moveTo>
                    <a:cubicBezTo>
                      <a:pt x="523" y="408"/>
                      <a:pt x="525" y="407"/>
                      <a:pt x="526" y="406"/>
                    </a:cubicBezTo>
                    <a:cubicBezTo>
                      <a:pt x="525" y="406"/>
                      <a:pt x="525" y="406"/>
                      <a:pt x="525" y="405"/>
                    </a:cubicBezTo>
                    <a:cubicBezTo>
                      <a:pt x="526" y="405"/>
                      <a:pt x="526" y="405"/>
                      <a:pt x="526" y="405"/>
                    </a:cubicBezTo>
                    <a:cubicBezTo>
                      <a:pt x="526" y="406"/>
                      <a:pt x="526" y="406"/>
                      <a:pt x="526" y="406"/>
                    </a:cubicBezTo>
                    <a:cubicBezTo>
                      <a:pt x="526" y="406"/>
                      <a:pt x="526" y="406"/>
                      <a:pt x="526" y="406"/>
                    </a:cubicBezTo>
                    <a:cubicBezTo>
                      <a:pt x="526" y="407"/>
                      <a:pt x="527" y="409"/>
                      <a:pt x="527" y="410"/>
                    </a:cubicBezTo>
                    <a:cubicBezTo>
                      <a:pt x="527" y="411"/>
                      <a:pt x="526" y="411"/>
                      <a:pt x="525" y="412"/>
                    </a:cubicBezTo>
                    <a:cubicBezTo>
                      <a:pt x="525" y="412"/>
                      <a:pt x="524" y="412"/>
                      <a:pt x="524" y="412"/>
                    </a:cubicBezTo>
                    <a:cubicBezTo>
                      <a:pt x="523" y="411"/>
                      <a:pt x="523" y="410"/>
                      <a:pt x="523" y="409"/>
                    </a:cubicBezTo>
                    <a:close/>
                    <a:moveTo>
                      <a:pt x="529" y="560"/>
                    </a:moveTo>
                    <a:cubicBezTo>
                      <a:pt x="528" y="560"/>
                      <a:pt x="528" y="560"/>
                      <a:pt x="528" y="560"/>
                    </a:cubicBezTo>
                    <a:cubicBezTo>
                      <a:pt x="526" y="560"/>
                      <a:pt x="524" y="560"/>
                      <a:pt x="524" y="558"/>
                    </a:cubicBezTo>
                    <a:cubicBezTo>
                      <a:pt x="524" y="558"/>
                      <a:pt x="525" y="557"/>
                      <a:pt x="525" y="557"/>
                    </a:cubicBezTo>
                    <a:cubicBezTo>
                      <a:pt x="526" y="557"/>
                      <a:pt x="527" y="558"/>
                      <a:pt x="528" y="558"/>
                    </a:cubicBezTo>
                    <a:cubicBezTo>
                      <a:pt x="529" y="559"/>
                      <a:pt x="529" y="559"/>
                      <a:pt x="530" y="559"/>
                    </a:cubicBezTo>
                    <a:cubicBezTo>
                      <a:pt x="530" y="559"/>
                      <a:pt x="530" y="560"/>
                      <a:pt x="530" y="560"/>
                    </a:cubicBezTo>
                    <a:cubicBezTo>
                      <a:pt x="530" y="560"/>
                      <a:pt x="529" y="560"/>
                      <a:pt x="529" y="560"/>
                    </a:cubicBezTo>
                    <a:close/>
                    <a:moveTo>
                      <a:pt x="537" y="525"/>
                    </a:moveTo>
                    <a:cubicBezTo>
                      <a:pt x="536" y="525"/>
                      <a:pt x="535" y="526"/>
                      <a:pt x="535" y="526"/>
                    </a:cubicBezTo>
                    <a:cubicBezTo>
                      <a:pt x="533" y="525"/>
                      <a:pt x="532" y="524"/>
                      <a:pt x="531" y="522"/>
                    </a:cubicBezTo>
                    <a:cubicBezTo>
                      <a:pt x="531" y="522"/>
                      <a:pt x="532" y="521"/>
                      <a:pt x="533" y="520"/>
                    </a:cubicBezTo>
                    <a:cubicBezTo>
                      <a:pt x="535" y="520"/>
                      <a:pt x="536" y="522"/>
                      <a:pt x="537" y="523"/>
                    </a:cubicBezTo>
                    <a:cubicBezTo>
                      <a:pt x="538" y="524"/>
                      <a:pt x="537" y="525"/>
                      <a:pt x="537" y="525"/>
                    </a:cubicBezTo>
                    <a:close/>
                    <a:moveTo>
                      <a:pt x="553" y="572"/>
                    </a:moveTo>
                    <a:cubicBezTo>
                      <a:pt x="553" y="573"/>
                      <a:pt x="553" y="573"/>
                      <a:pt x="553" y="573"/>
                    </a:cubicBezTo>
                    <a:cubicBezTo>
                      <a:pt x="552" y="572"/>
                      <a:pt x="552" y="572"/>
                      <a:pt x="552" y="572"/>
                    </a:cubicBezTo>
                    <a:lnTo>
                      <a:pt x="553" y="572"/>
                    </a:lnTo>
                    <a:close/>
                    <a:moveTo>
                      <a:pt x="558" y="586"/>
                    </a:moveTo>
                    <a:cubicBezTo>
                      <a:pt x="557" y="587"/>
                      <a:pt x="556" y="588"/>
                      <a:pt x="557" y="590"/>
                    </a:cubicBezTo>
                    <a:cubicBezTo>
                      <a:pt x="557" y="592"/>
                      <a:pt x="558" y="594"/>
                      <a:pt x="556" y="594"/>
                    </a:cubicBezTo>
                    <a:cubicBezTo>
                      <a:pt x="555" y="595"/>
                      <a:pt x="553" y="594"/>
                      <a:pt x="552" y="593"/>
                    </a:cubicBezTo>
                    <a:cubicBezTo>
                      <a:pt x="550" y="592"/>
                      <a:pt x="549" y="589"/>
                      <a:pt x="551" y="587"/>
                    </a:cubicBezTo>
                    <a:cubicBezTo>
                      <a:pt x="553" y="585"/>
                      <a:pt x="555" y="584"/>
                      <a:pt x="557" y="582"/>
                    </a:cubicBezTo>
                    <a:cubicBezTo>
                      <a:pt x="557" y="582"/>
                      <a:pt x="558" y="582"/>
                      <a:pt x="558" y="582"/>
                    </a:cubicBezTo>
                    <a:cubicBezTo>
                      <a:pt x="559" y="582"/>
                      <a:pt x="559" y="583"/>
                      <a:pt x="560" y="583"/>
                    </a:cubicBezTo>
                    <a:cubicBezTo>
                      <a:pt x="559" y="584"/>
                      <a:pt x="559" y="585"/>
                      <a:pt x="558" y="586"/>
                    </a:cubicBezTo>
                    <a:close/>
                    <a:moveTo>
                      <a:pt x="562" y="546"/>
                    </a:moveTo>
                    <a:cubicBezTo>
                      <a:pt x="563" y="546"/>
                      <a:pt x="563" y="546"/>
                      <a:pt x="563" y="546"/>
                    </a:cubicBezTo>
                    <a:cubicBezTo>
                      <a:pt x="564" y="546"/>
                      <a:pt x="565" y="546"/>
                      <a:pt x="566" y="546"/>
                    </a:cubicBezTo>
                    <a:cubicBezTo>
                      <a:pt x="566" y="546"/>
                      <a:pt x="567" y="547"/>
                      <a:pt x="567" y="547"/>
                    </a:cubicBezTo>
                    <a:cubicBezTo>
                      <a:pt x="567" y="548"/>
                      <a:pt x="566" y="549"/>
                      <a:pt x="566" y="549"/>
                    </a:cubicBezTo>
                    <a:cubicBezTo>
                      <a:pt x="565" y="548"/>
                      <a:pt x="563" y="547"/>
                      <a:pt x="562" y="546"/>
                    </a:cubicBezTo>
                    <a:close/>
                    <a:moveTo>
                      <a:pt x="567" y="568"/>
                    </a:moveTo>
                    <a:cubicBezTo>
                      <a:pt x="566" y="568"/>
                      <a:pt x="566" y="567"/>
                      <a:pt x="566" y="567"/>
                    </a:cubicBezTo>
                    <a:cubicBezTo>
                      <a:pt x="566" y="567"/>
                      <a:pt x="567" y="566"/>
                      <a:pt x="567" y="566"/>
                    </a:cubicBezTo>
                    <a:cubicBezTo>
                      <a:pt x="567" y="566"/>
                      <a:pt x="568" y="567"/>
                      <a:pt x="567" y="567"/>
                    </a:cubicBezTo>
                    <a:cubicBezTo>
                      <a:pt x="567" y="568"/>
                      <a:pt x="567" y="568"/>
                      <a:pt x="567" y="568"/>
                    </a:cubicBezTo>
                    <a:close/>
                    <a:moveTo>
                      <a:pt x="553" y="651"/>
                    </a:moveTo>
                    <a:cubicBezTo>
                      <a:pt x="553" y="651"/>
                      <a:pt x="553" y="652"/>
                      <a:pt x="552" y="652"/>
                    </a:cubicBezTo>
                    <a:cubicBezTo>
                      <a:pt x="551" y="652"/>
                      <a:pt x="550" y="652"/>
                      <a:pt x="550" y="650"/>
                    </a:cubicBezTo>
                    <a:cubicBezTo>
                      <a:pt x="549" y="649"/>
                      <a:pt x="549" y="647"/>
                      <a:pt x="550" y="646"/>
                    </a:cubicBezTo>
                    <a:cubicBezTo>
                      <a:pt x="550" y="646"/>
                      <a:pt x="551" y="646"/>
                      <a:pt x="552" y="646"/>
                    </a:cubicBezTo>
                    <a:cubicBezTo>
                      <a:pt x="554" y="647"/>
                      <a:pt x="554" y="649"/>
                      <a:pt x="553" y="651"/>
                    </a:cubicBezTo>
                    <a:close/>
                    <a:moveTo>
                      <a:pt x="559" y="664"/>
                    </a:moveTo>
                    <a:cubicBezTo>
                      <a:pt x="558" y="663"/>
                      <a:pt x="558" y="663"/>
                      <a:pt x="558" y="663"/>
                    </a:cubicBezTo>
                    <a:cubicBezTo>
                      <a:pt x="559" y="663"/>
                      <a:pt x="559" y="663"/>
                      <a:pt x="559" y="663"/>
                    </a:cubicBezTo>
                    <a:cubicBezTo>
                      <a:pt x="560" y="664"/>
                      <a:pt x="560" y="664"/>
                      <a:pt x="560" y="664"/>
                    </a:cubicBezTo>
                    <a:lnTo>
                      <a:pt x="559" y="664"/>
                    </a:lnTo>
                    <a:close/>
                    <a:moveTo>
                      <a:pt x="224" y="1447"/>
                    </a:moveTo>
                    <a:cubicBezTo>
                      <a:pt x="225" y="1447"/>
                      <a:pt x="225" y="1447"/>
                      <a:pt x="225" y="1447"/>
                    </a:cubicBezTo>
                    <a:cubicBezTo>
                      <a:pt x="225" y="1448"/>
                      <a:pt x="225" y="1448"/>
                      <a:pt x="226" y="1449"/>
                    </a:cubicBezTo>
                    <a:cubicBezTo>
                      <a:pt x="225" y="1448"/>
                      <a:pt x="225" y="1448"/>
                      <a:pt x="224" y="1447"/>
                    </a:cubicBezTo>
                    <a:close/>
                    <a:moveTo>
                      <a:pt x="228" y="1450"/>
                    </a:moveTo>
                    <a:cubicBezTo>
                      <a:pt x="227" y="1450"/>
                      <a:pt x="227" y="1449"/>
                      <a:pt x="226" y="1449"/>
                    </a:cubicBezTo>
                    <a:cubicBezTo>
                      <a:pt x="227" y="1449"/>
                      <a:pt x="228" y="1450"/>
                      <a:pt x="228" y="1450"/>
                    </a:cubicBezTo>
                    <a:cubicBezTo>
                      <a:pt x="228" y="1451"/>
                      <a:pt x="228" y="1451"/>
                      <a:pt x="228" y="1451"/>
                    </a:cubicBezTo>
                    <a:lnTo>
                      <a:pt x="228" y="1450"/>
                    </a:lnTo>
                    <a:close/>
                    <a:moveTo>
                      <a:pt x="237" y="1462"/>
                    </a:moveTo>
                    <a:cubicBezTo>
                      <a:pt x="236" y="1462"/>
                      <a:pt x="236" y="1461"/>
                      <a:pt x="236" y="1461"/>
                    </a:cubicBezTo>
                    <a:cubicBezTo>
                      <a:pt x="236" y="1460"/>
                      <a:pt x="237" y="1459"/>
                      <a:pt x="238" y="1460"/>
                    </a:cubicBezTo>
                    <a:cubicBezTo>
                      <a:pt x="239" y="1460"/>
                      <a:pt x="239" y="1461"/>
                      <a:pt x="239" y="1461"/>
                    </a:cubicBezTo>
                    <a:cubicBezTo>
                      <a:pt x="238" y="1462"/>
                      <a:pt x="238" y="1463"/>
                      <a:pt x="237" y="1462"/>
                    </a:cubicBezTo>
                    <a:close/>
                    <a:moveTo>
                      <a:pt x="569" y="1998"/>
                    </a:moveTo>
                    <a:cubicBezTo>
                      <a:pt x="569" y="1998"/>
                      <a:pt x="569" y="1998"/>
                      <a:pt x="569" y="1998"/>
                    </a:cubicBezTo>
                    <a:cubicBezTo>
                      <a:pt x="570" y="1998"/>
                      <a:pt x="570" y="1998"/>
                      <a:pt x="570" y="1998"/>
                    </a:cubicBezTo>
                    <a:lnTo>
                      <a:pt x="569" y="1998"/>
                    </a:lnTo>
                    <a:close/>
                    <a:moveTo>
                      <a:pt x="614" y="1797"/>
                    </a:moveTo>
                    <a:cubicBezTo>
                      <a:pt x="613" y="1796"/>
                      <a:pt x="614" y="1796"/>
                      <a:pt x="615" y="1796"/>
                    </a:cubicBezTo>
                    <a:cubicBezTo>
                      <a:pt x="615" y="1796"/>
                      <a:pt x="615" y="1796"/>
                      <a:pt x="615" y="1797"/>
                    </a:cubicBezTo>
                    <a:cubicBezTo>
                      <a:pt x="615" y="1797"/>
                      <a:pt x="614" y="1797"/>
                      <a:pt x="614" y="1797"/>
                    </a:cubicBezTo>
                    <a:close/>
                    <a:moveTo>
                      <a:pt x="630" y="1593"/>
                    </a:moveTo>
                    <a:cubicBezTo>
                      <a:pt x="630" y="1594"/>
                      <a:pt x="630" y="1594"/>
                      <a:pt x="630" y="1594"/>
                    </a:cubicBezTo>
                    <a:cubicBezTo>
                      <a:pt x="629" y="1593"/>
                      <a:pt x="629" y="1593"/>
                      <a:pt x="629" y="1593"/>
                    </a:cubicBezTo>
                    <a:lnTo>
                      <a:pt x="630" y="1593"/>
                    </a:lnTo>
                    <a:close/>
                    <a:moveTo>
                      <a:pt x="623" y="1691"/>
                    </a:moveTo>
                    <a:cubicBezTo>
                      <a:pt x="622" y="1692"/>
                      <a:pt x="621" y="1692"/>
                      <a:pt x="620" y="1693"/>
                    </a:cubicBezTo>
                    <a:cubicBezTo>
                      <a:pt x="620" y="1693"/>
                      <a:pt x="620" y="1692"/>
                      <a:pt x="620" y="1691"/>
                    </a:cubicBezTo>
                    <a:cubicBezTo>
                      <a:pt x="620" y="1690"/>
                      <a:pt x="622" y="1688"/>
                      <a:pt x="623" y="1689"/>
                    </a:cubicBezTo>
                    <a:cubicBezTo>
                      <a:pt x="623" y="1689"/>
                      <a:pt x="623" y="1690"/>
                      <a:pt x="624" y="1690"/>
                    </a:cubicBezTo>
                    <a:cubicBezTo>
                      <a:pt x="623" y="1690"/>
                      <a:pt x="623" y="1691"/>
                      <a:pt x="623" y="1691"/>
                    </a:cubicBezTo>
                    <a:close/>
                    <a:moveTo>
                      <a:pt x="634" y="1718"/>
                    </a:moveTo>
                    <a:cubicBezTo>
                      <a:pt x="634" y="1719"/>
                      <a:pt x="634" y="1719"/>
                      <a:pt x="634" y="1719"/>
                    </a:cubicBezTo>
                    <a:cubicBezTo>
                      <a:pt x="634" y="1720"/>
                      <a:pt x="634" y="1720"/>
                      <a:pt x="634" y="1721"/>
                    </a:cubicBezTo>
                    <a:cubicBezTo>
                      <a:pt x="634" y="1721"/>
                      <a:pt x="633" y="1721"/>
                      <a:pt x="633" y="1721"/>
                    </a:cubicBezTo>
                    <a:cubicBezTo>
                      <a:pt x="633" y="1720"/>
                      <a:pt x="634" y="1720"/>
                      <a:pt x="634" y="1719"/>
                    </a:cubicBezTo>
                    <a:cubicBezTo>
                      <a:pt x="634" y="1719"/>
                      <a:pt x="634" y="1719"/>
                      <a:pt x="634" y="1718"/>
                    </a:cubicBezTo>
                    <a:cubicBezTo>
                      <a:pt x="635" y="1718"/>
                      <a:pt x="635" y="1718"/>
                      <a:pt x="635" y="1718"/>
                    </a:cubicBezTo>
                    <a:lnTo>
                      <a:pt x="634" y="1718"/>
                    </a:lnTo>
                    <a:close/>
                    <a:moveTo>
                      <a:pt x="651" y="1683"/>
                    </a:moveTo>
                    <a:cubicBezTo>
                      <a:pt x="651" y="1683"/>
                      <a:pt x="650" y="1683"/>
                      <a:pt x="650" y="1683"/>
                    </a:cubicBezTo>
                    <a:cubicBezTo>
                      <a:pt x="647" y="1681"/>
                      <a:pt x="648" y="1678"/>
                      <a:pt x="648" y="1676"/>
                    </a:cubicBezTo>
                    <a:cubicBezTo>
                      <a:pt x="648" y="1676"/>
                      <a:pt x="648" y="1675"/>
                      <a:pt x="648" y="1675"/>
                    </a:cubicBezTo>
                    <a:cubicBezTo>
                      <a:pt x="648" y="1675"/>
                      <a:pt x="648" y="1675"/>
                      <a:pt x="648" y="1675"/>
                    </a:cubicBezTo>
                    <a:cubicBezTo>
                      <a:pt x="645" y="1673"/>
                      <a:pt x="645" y="1669"/>
                      <a:pt x="643" y="1667"/>
                    </a:cubicBezTo>
                    <a:cubicBezTo>
                      <a:pt x="641" y="1665"/>
                      <a:pt x="638" y="1663"/>
                      <a:pt x="636" y="1660"/>
                    </a:cubicBezTo>
                    <a:cubicBezTo>
                      <a:pt x="634" y="1658"/>
                      <a:pt x="632" y="1656"/>
                      <a:pt x="632" y="1653"/>
                    </a:cubicBezTo>
                    <a:cubicBezTo>
                      <a:pt x="631" y="1644"/>
                      <a:pt x="628" y="1634"/>
                      <a:pt x="629" y="1624"/>
                    </a:cubicBezTo>
                    <a:cubicBezTo>
                      <a:pt x="629" y="1624"/>
                      <a:pt x="630" y="1622"/>
                      <a:pt x="630" y="1622"/>
                    </a:cubicBezTo>
                    <a:cubicBezTo>
                      <a:pt x="631" y="1623"/>
                      <a:pt x="633" y="1623"/>
                      <a:pt x="633" y="1624"/>
                    </a:cubicBezTo>
                    <a:cubicBezTo>
                      <a:pt x="634" y="1630"/>
                      <a:pt x="636" y="1637"/>
                      <a:pt x="637" y="1643"/>
                    </a:cubicBezTo>
                    <a:cubicBezTo>
                      <a:pt x="635" y="1650"/>
                      <a:pt x="637" y="1655"/>
                      <a:pt x="643" y="1659"/>
                    </a:cubicBezTo>
                    <a:cubicBezTo>
                      <a:pt x="645" y="1661"/>
                      <a:pt x="647" y="1664"/>
                      <a:pt x="647" y="1667"/>
                    </a:cubicBezTo>
                    <a:cubicBezTo>
                      <a:pt x="647" y="1670"/>
                      <a:pt x="648" y="1672"/>
                      <a:pt x="648" y="1675"/>
                    </a:cubicBezTo>
                    <a:cubicBezTo>
                      <a:pt x="648" y="1675"/>
                      <a:pt x="648" y="1675"/>
                      <a:pt x="648" y="1675"/>
                    </a:cubicBezTo>
                    <a:cubicBezTo>
                      <a:pt x="648" y="1675"/>
                      <a:pt x="648" y="1675"/>
                      <a:pt x="648" y="1676"/>
                    </a:cubicBezTo>
                    <a:cubicBezTo>
                      <a:pt x="651" y="1677"/>
                      <a:pt x="651" y="1679"/>
                      <a:pt x="652" y="1682"/>
                    </a:cubicBezTo>
                    <a:cubicBezTo>
                      <a:pt x="652" y="1682"/>
                      <a:pt x="651" y="1683"/>
                      <a:pt x="651" y="1683"/>
                    </a:cubicBezTo>
                    <a:close/>
                    <a:moveTo>
                      <a:pt x="654" y="1543"/>
                    </a:moveTo>
                    <a:cubicBezTo>
                      <a:pt x="654" y="1543"/>
                      <a:pt x="654" y="1543"/>
                      <a:pt x="654" y="1543"/>
                    </a:cubicBezTo>
                    <a:cubicBezTo>
                      <a:pt x="654" y="1542"/>
                      <a:pt x="654" y="1542"/>
                      <a:pt x="654" y="1542"/>
                    </a:cubicBezTo>
                    <a:cubicBezTo>
                      <a:pt x="655" y="1542"/>
                      <a:pt x="655" y="1542"/>
                      <a:pt x="655" y="1542"/>
                    </a:cubicBezTo>
                    <a:lnTo>
                      <a:pt x="654" y="1543"/>
                    </a:lnTo>
                    <a:close/>
                    <a:moveTo>
                      <a:pt x="740" y="1399"/>
                    </a:moveTo>
                    <a:cubicBezTo>
                      <a:pt x="741" y="1399"/>
                      <a:pt x="742" y="1399"/>
                      <a:pt x="743" y="1399"/>
                    </a:cubicBezTo>
                    <a:cubicBezTo>
                      <a:pt x="743" y="1401"/>
                      <a:pt x="742" y="1401"/>
                      <a:pt x="741" y="1401"/>
                    </a:cubicBezTo>
                    <a:cubicBezTo>
                      <a:pt x="740" y="1401"/>
                      <a:pt x="740" y="1400"/>
                      <a:pt x="739" y="1399"/>
                    </a:cubicBezTo>
                    <a:cubicBezTo>
                      <a:pt x="740" y="1399"/>
                      <a:pt x="740" y="1399"/>
                      <a:pt x="740" y="1399"/>
                    </a:cubicBezTo>
                    <a:close/>
                    <a:moveTo>
                      <a:pt x="675" y="1164"/>
                    </a:moveTo>
                    <a:cubicBezTo>
                      <a:pt x="675" y="1165"/>
                      <a:pt x="676" y="1165"/>
                      <a:pt x="676" y="1165"/>
                    </a:cubicBezTo>
                    <a:cubicBezTo>
                      <a:pt x="676" y="1165"/>
                      <a:pt x="676" y="1166"/>
                      <a:pt x="676" y="1166"/>
                    </a:cubicBezTo>
                    <a:cubicBezTo>
                      <a:pt x="675" y="1166"/>
                      <a:pt x="675" y="1166"/>
                      <a:pt x="674" y="1165"/>
                    </a:cubicBezTo>
                    <a:cubicBezTo>
                      <a:pt x="674" y="1165"/>
                      <a:pt x="674" y="1165"/>
                      <a:pt x="675" y="1164"/>
                    </a:cubicBezTo>
                    <a:close/>
                    <a:moveTo>
                      <a:pt x="668" y="1156"/>
                    </a:moveTo>
                    <a:cubicBezTo>
                      <a:pt x="668" y="1156"/>
                      <a:pt x="668" y="1156"/>
                      <a:pt x="668" y="1157"/>
                    </a:cubicBezTo>
                    <a:cubicBezTo>
                      <a:pt x="668" y="1157"/>
                      <a:pt x="669" y="1157"/>
                      <a:pt x="669" y="1157"/>
                    </a:cubicBezTo>
                    <a:cubicBezTo>
                      <a:pt x="669" y="1158"/>
                      <a:pt x="669" y="1157"/>
                      <a:pt x="668" y="1157"/>
                    </a:cubicBezTo>
                    <a:cubicBezTo>
                      <a:pt x="668" y="1157"/>
                      <a:pt x="668" y="1156"/>
                      <a:pt x="667" y="1156"/>
                    </a:cubicBezTo>
                    <a:lnTo>
                      <a:pt x="668" y="1156"/>
                    </a:lnTo>
                    <a:close/>
                    <a:moveTo>
                      <a:pt x="700" y="1712"/>
                    </a:moveTo>
                    <a:cubicBezTo>
                      <a:pt x="701" y="1715"/>
                      <a:pt x="701" y="1719"/>
                      <a:pt x="702" y="1722"/>
                    </a:cubicBezTo>
                    <a:cubicBezTo>
                      <a:pt x="704" y="1726"/>
                      <a:pt x="704" y="1730"/>
                      <a:pt x="703" y="1734"/>
                    </a:cubicBezTo>
                    <a:cubicBezTo>
                      <a:pt x="701" y="1738"/>
                      <a:pt x="701" y="1743"/>
                      <a:pt x="702" y="1747"/>
                    </a:cubicBezTo>
                    <a:cubicBezTo>
                      <a:pt x="703" y="1750"/>
                      <a:pt x="704" y="1753"/>
                      <a:pt x="704" y="1757"/>
                    </a:cubicBezTo>
                    <a:cubicBezTo>
                      <a:pt x="704" y="1758"/>
                      <a:pt x="704" y="1759"/>
                      <a:pt x="704" y="1760"/>
                    </a:cubicBezTo>
                    <a:cubicBezTo>
                      <a:pt x="703" y="1760"/>
                      <a:pt x="702" y="1759"/>
                      <a:pt x="701" y="1758"/>
                    </a:cubicBezTo>
                    <a:cubicBezTo>
                      <a:pt x="698" y="1752"/>
                      <a:pt x="696" y="1746"/>
                      <a:pt x="695" y="1740"/>
                    </a:cubicBezTo>
                    <a:cubicBezTo>
                      <a:pt x="694" y="1738"/>
                      <a:pt x="694" y="1735"/>
                      <a:pt x="695" y="1733"/>
                    </a:cubicBezTo>
                    <a:cubicBezTo>
                      <a:pt x="697" y="1727"/>
                      <a:pt x="697" y="1722"/>
                      <a:pt x="696" y="1716"/>
                    </a:cubicBezTo>
                    <a:cubicBezTo>
                      <a:pt x="695" y="1713"/>
                      <a:pt x="696" y="1709"/>
                      <a:pt x="695" y="1706"/>
                    </a:cubicBezTo>
                    <a:cubicBezTo>
                      <a:pt x="695" y="1705"/>
                      <a:pt x="696" y="1705"/>
                      <a:pt x="696" y="1705"/>
                    </a:cubicBezTo>
                    <a:cubicBezTo>
                      <a:pt x="697" y="1705"/>
                      <a:pt x="698" y="1705"/>
                      <a:pt x="699" y="1706"/>
                    </a:cubicBezTo>
                    <a:cubicBezTo>
                      <a:pt x="699" y="1708"/>
                      <a:pt x="700" y="1710"/>
                      <a:pt x="700" y="1712"/>
                    </a:cubicBezTo>
                    <a:close/>
                    <a:moveTo>
                      <a:pt x="684" y="1547"/>
                    </a:moveTo>
                    <a:cubicBezTo>
                      <a:pt x="685" y="1548"/>
                      <a:pt x="685" y="1548"/>
                      <a:pt x="685" y="1548"/>
                    </a:cubicBezTo>
                    <a:cubicBezTo>
                      <a:pt x="684" y="1548"/>
                      <a:pt x="684" y="1548"/>
                      <a:pt x="684" y="1548"/>
                    </a:cubicBezTo>
                    <a:lnTo>
                      <a:pt x="684" y="1547"/>
                    </a:lnTo>
                    <a:close/>
                    <a:moveTo>
                      <a:pt x="688" y="1565"/>
                    </a:moveTo>
                    <a:cubicBezTo>
                      <a:pt x="692" y="1564"/>
                      <a:pt x="695" y="1567"/>
                      <a:pt x="698" y="1570"/>
                    </a:cubicBezTo>
                    <a:cubicBezTo>
                      <a:pt x="698" y="1571"/>
                      <a:pt x="698" y="1572"/>
                      <a:pt x="698" y="1573"/>
                    </a:cubicBezTo>
                    <a:cubicBezTo>
                      <a:pt x="696" y="1579"/>
                      <a:pt x="692" y="1585"/>
                      <a:pt x="688" y="1589"/>
                    </a:cubicBezTo>
                    <a:cubicBezTo>
                      <a:pt x="686" y="1591"/>
                      <a:pt x="685" y="1593"/>
                      <a:pt x="686" y="1595"/>
                    </a:cubicBezTo>
                    <a:cubicBezTo>
                      <a:pt x="686" y="1596"/>
                      <a:pt x="686" y="1598"/>
                      <a:pt x="685" y="1598"/>
                    </a:cubicBezTo>
                    <a:cubicBezTo>
                      <a:pt x="684" y="1599"/>
                      <a:pt x="682" y="1600"/>
                      <a:pt x="681" y="1600"/>
                    </a:cubicBezTo>
                    <a:cubicBezTo>
                      <a:pt x="680" y="1601"/>
                      <a:pt x="679" y="1601"/>
                      <a:pt x="678" y="1600"/>
                    </a:cubicBezTo>
                    <a:cubicBezTo>
                      <a:pt x="676" y="1600"/>
                      <a:pt x="675" y="1600"/>
                      <a:pt x="674" y="1600"/>
                    </a:cubicBezTo>
                    <a:cubicBezTo>
                      <a:pt x="672" y="1600"/>
                      <a:pt x="670" y="1600"/>
                      <a:pt x="668" y="1600"/>
                    </a:cubicBezTo>
                    <a:cubicBezTo>
                      <a:pt x="667" y="1600"/>
                      <a:pt x="666" y="1599"/>
                      <a:pt x="666" y="1598"/>
                    </a:cubicBezTo>
                    <a:cubicBezTo>
                      <a:pt x="666" y="1597"/>
                      <a:pt x="666" y="1596"/>
                      <a:pt x="666" y="1595"/>
                    </a:cubicBezTo>
                    <a:cubicBezTo>
                      <a:pt x="667" y="1588"/>
                      <a:pt x="668" y="1582"/>
                      <a:pt x="668" y="1575"/>
                    </a:cubicBezTo>
                    <a:cubicBezTo>
                      <a:pt x="668" y="1574"/>
                      <a:pt x="668" y="1572"/>
                      <a:pt x="669" y="1571"/>
                    </a:cubicBezTo>
                    <a:cubicBezTo>
                      <a:pt x="670" y="1569"/>
                      <a:pt x="671" y="1568"/>
                      <a:pt x="672" y="1567"/>
                    </a:cubicBezTo>
                    <a:cubicBezTo>
                      <a:pt x="677" y="1566"/>
                      <a:pt x="683" y="1565"/>
                      <a:pt x="688" y="1565"/>
                    </a:cubicBezTo>
                    <a:close/>
                    <a:moveTo>
                      <a:pt x="677" y="639"/>
                    </a:moveTo>
                    <a:cubicBezTo>
                      <a:pt x="677" y="639"/>
                      <a:pt x="677" y="640"/>
                      <a:pt x="677" y="640"/>
                    </a:cubicBezTo>
                    <a:cubicBezTo>
                      <a:pt x="678" y="640"/>
                      <a:pt x="678" y="640"/>
                      <a:pt x="679" y="640"/>
                    </a:cubicBezTo>
                    <a:cubicBezTo>
                      <a:pt x="679" y="640"/>
                      <a:pt x="679" y="640"/>
                      <a:pt x="679" y="640"/>
                    </a:cubicBezTo>
                    <a:cubicBezTo>
                      <a:pt x="681" y="643"/>
                      <a:pt x="684" y="646"/>
                      <a:pt x="686" y="648"/>
                    </a:cubicBezTo>
                    <a:cubicBezTo>
                      <a:pt x="687" y="649"/>
                      <a:pt x="687" y="652"/>
                      <a:pt x="685" y="652"/>
                    </a:cubicBezTo>
                    <a:cubicBezTo>
                      <a:pt x="682" y="653"/>
                      <a:pt x="680" y="652"/>
                      <a:pt x="678" y="650"/>
                    </a:cubicBezTo>
                    <a:cubicBezTo>
                      <a:pt x="677" y="649"/>
                      <a:pt x="676" y="648"/>
                      <a:pt x="677" y="646"/>
                    </a:cubicBezTo>
                    <a:cubicBezTo>
                      <a:pt x="677" y="645"/>
                      <a:pt x="678" y="645"/>
                      <a:pt x="678" y="644"/>
                    </a:cubicBezTo>
                    <a:cubicBezTo>
                      <a:pt x="678" y="643"/>
                      <a:pt x="678" y="642"/>
                      <a:pt x="679" y="640"/>
                    </a:cubicBezTo>
                    <a:cubicBezTo>
                      <a:pt x="678" y="640"/>
                      <a:pt x="678" y="640"/>
                      <a:pt x="678" y="640"/>
                    </a:cubicBezTo>
                    <a:cubicBezTo>
                      <a:pt x="678" y="640"/>
                      <a:pt x="678" y="640"/>
                      <a:pt x="677" y="640"/>
                    </a:cubicBezTo>
                    <a:cubicBezTo>
                      <a:pt x="677" y="640"/>
                      <a:pt x="676" y="640"/>
                      <a:pt x="676" y="639"/>
                    </a:cubicBezTo>
                    <a:cubicBezTo>
                      <a:pt x="675" y="638"/>
                      <a:pt x="676" y="638"/>
                      <a:pt x="677" y="639"/>
                    </a:cubicBezTo>
                    <a:close/>
                    <a:moveTo>
                      <a:pt x="667" y="610"/>
                    </a:moveTo>
                    <a:cubicBezTo>
                      <a:pt x="667" y="610"/>
                      <a:pt x="668" y="610"/>
                      <a:pt x="668" y="610"/>
                    </a:cubicBezTo>
                    <a:cubicBezTo>
                      <a:pt x="669" y="611"/>
                      <a:pt x="669" y="612"/>
                      <a:pt x="668" y="612"/>
                    </a:cubicBezTo>
                    <a:cubicBezTo>
                      <a:pt x="667" y="612"/>
                      <a:pt x="667" y="612"/>
                      <a:pt x="666" y="611"/>
                    </a:cubicBezTo>
                    <a:cubicBezTo>
                      <a:pt x="666" y="611"/>
                      <a:pt x="667" y="610"/>
                      <a:pt x="667" y="610"/>
                    </a:cubicBezTo>
                    <a:close/>
                    <a:moveTo>
                      <a:pt x="669" y="853"/>
                    </a:moveTo>
                    <a:cubicBezTo>
                      <a:pt x="669" y="854"/>
                      <a:pt x="669" y="854"/>
                      <a:pt x="669" y="854"/>
                    </a:cubicBezTo>
                    <a:cubicBezTo>
                      <a:pt x="668" y="854"/>
                      <a:pt x="668" y="854"/>
                      <a:pt x="668" y="854"/>
                    </a:cubicBezTo>
                    <a:cubicBezTo>
                      <a:pt x="668" y="854"/>
                      <a:pt x="668" y="853"/>
                      <a:pt x="668" y="853"/>
                    </a:cubicBezTo>
                    <a:cubicBezTo>
                      <a:pt x="668" y="853"/>
                      <a:pt x="669" y="853"/>
                      <a:pt x="669" y="853"/>
                    </a:cubicBezTo>
                    <a:close/>
                    <a:moveTo>
                      <a:pt x="629" y="570"/>
                    </a:moveTo>
                    <a:cubicBezTo>
                      <a:pt x="631" y="570"/>
                      <a:pt x="633" y="569"/>
                      <a:pt x="634" y="567"/>
                    </a:cubicBezTo>
                    <a:cubicBezTo>
                      <a:pt x="635" y="567"/>
                      <a:pt x="636" y="566"/>
                      <a:pt x="637" y="565"/>
                    </a:cubicBezTo>
                    <a:cubicBezTo>
                      <a:pt x="637" y="566"/>
                      <a:pt x="637" y="566"/>
                      <a:pt x="637" y="567"/>
                    </a:cubicBezTo>
                    <a:cubicBezTo>
                      <a:pt x="639" y="573"/>
                      <a:pt x="642" y="578"/>
                      <a:pt x="645" y="583"/>
                    </a:cubicBezTo>
                    <a:cubicBezTo>
                      <a:pt x="646" y="585"/>
                      <a:pt x="647" y="587"/>
                      <a:pt x="647" y="589"/>
                    </a:cubicBezTo>
                    <a:cubicBezTo>
                      <a:pt x="646" y="591"/>
                      <a:pt x="646" y="592"/>
                      <a:pt x="645" y="593"/>
                    </a:cubicBezTo>
                    <a:cubicBezTo>
                      <a:pt x="644" y="594"/>
                      <a:pt x="643" y="595"/>
                      <a:pt x="642" y="595"/>
                    </a:cubicBezTo>
                    <a:cubicBezTo>
                      <a:pt x="641" y="595"/>
                      <a:pt x="640" y="595"/>
                      <a:pt x="640" y="593"/>
                    </a:cubicBezTo>
                    <a:cubicBezTo>
                      <a:pt x="640" y="589"/>
                      <a:pt x="637" y="585"/>
                      <a:pt x="633" y="583"/>
                    </a:cubicBezTo>
                    <a:cubicBezTo>
                      <a:pt x="629" y="581"/>
                      <a:pt x="627" y="578"/>
                      <a:pt x="626" y="575"/>
                    </a:cubicBezTo>
                    <a:cubicBezTo>
                      <a:pt x="625" y="572"/>
                      <a:pt x="626" y="570"/>
                      <a:pt x="629" y="570"/>
                    </a:cubicBezTo>
                    <a:close/>
                    <a:moveTo>
                      <a:pt x="638" y="827"/>
                    </a:moveTo>
                    <a:cubicBezTo>
                      <a:pt x="638" y="827"/>
                      <a:pt x="637" y="827"/>
                      <a:pt x="637" y="827"/>
                    </a:cubicBezTo>
                    <a:cubicBezTo>
                      <a:pt x="637" y="827"/>
                      <a:pt x="637" y="826"/>
                      <a:pt x="636" y="826"/>
                    </a:cubicBezTo>
                    <a:cubicBezTo>
                      <a:pt x="637" y="826"/>
                      <a:pt x="637" y="825"/>
                      <a:pt x="638" y="826"/>
                    </a:cubicBezTo>
                    <a:cubicBezTo>
                      <a:pt x="638" y="826"/>
                      <a:pt x="638" y="826"/>
                      <a:pt x="638" y="827"/>
                    </a:cubicBezTo>
                    <a:close/>
                    <a:moveTo>
                      <a:pt x="620" y="534"/>
                    </a:moveTo>
                    <a:cubicBezTo>
                      <a:pt x="621" y="534"/>
                      <a:pt x="622" y="534"/>
                      <a:pt x="622" y="535"/>
                    </a:cubicBezTo>
                    <a:cubicBezTo>
                      <a:pt x="623" y="535"/>
                      <a:pt x="623" y="536"/>
                      <a:pt x="623" y="537"/>
                    </a:cubicBezTo>
                    <a:cubicBezTo>
                      <a:pt x="623" y="537"/>
                      <a:pt x="623" y="538"/>
                      <a:pt x="622" y="538"/>
                    </a:cubicBezTo>
                    <a:cubicBezTo>
                      <a:pt x="621" y="537"/>
                      <a:pt x="620" y="537"/>
                      <a:pt x="620" y="536"/>
                    </a:cubicBezTo>
                    <a:cubicBezTo>
                      <a:pt x="620" y="535"/>
                      <a:pt x="620" y="534"/>
                      <a:pt x="620" y="534"/>
                    </a:cubicBezTo>
                    <a:close/>
                    <a:moveTo>
                      <a:pt x="585" y="441"/>
                    </a:moveTo>
                    <a:cubicBezTo>
                      <a:pt x="586" y="440"/>
                      <a:pt x="586" y="440"/>
                      <a:pt x="586" y="439"/>
                    </a:cubicBezTo>
                    <a:cubicBezTo>
                      <a:pt x="586" y="440"/>
                      <a:pt x="586" y="441"/>
                      <a:pt x="585" y="441"/>
                    </a:cubicBezTo>
                    <a:cubicBezTo>
                      <a:pt x="585" y="442"/>
                      <a:pt x="585" y="443"/>
                      <a:pt x="584" y="442"/>
                    </a:cubicBezTo>
                    <a:cubicBezTo>
                      <a:pt x="584" y="442"/>
                      <a:pt x="585" y="441"/>
                      <a:pt x="585" y="441"/>
                    </a:cubicBezTo>
                    <a:close/>
                    <a:moveTo>
                      <a:pt x="582" y="488"/>
                    </a:moveTo>
                    <a:cubicBezTo>
                      <a:pt x="582" y="488"/>
                      <a:pt x="582" y="488"/>
                      <a:pt x="582" y="489"/>
                    </a:cubicBezTo>
                    <a:cubicBezTo>
                      <a:pt x="583" y="489"/>
                      <a:pt x="583" y="489"/>
                      <a:pt x="583" y="489"/>
                    </a:cubicBezTo>
                    <a:cubicBezTo>
                      <a:pt x="583" y="489"/>
                      <a:pt x="583" y="489"/>
                      <a:pt x="582" y="489"/>
                    </a:cubicBezTo>
                    <a:cubicBezTo>
                      <a:pt x="582" y="488"/>
                      <a:pt x="582" y="488"/>
                      <a:pt x="582" y="488"/>
                    </a:cubicBezTo>
                    <a:cubicBezTo>
                      <a:pt x="581" y="488"/>
                      <a:pt x="581" y="488"/>
                      <a:pt x="581" y="488"/>
                    </a:cubicBezTo>
                    <a:lnTo>
                      <a:pt x="582" y="488"/>
                    </a:lnTo>
                    <a:close/>
                    <a:moveTo>
                      <a:pt x="580" y="595"/>
                    </a:moveTo>
                    <a:cubicBezTo>
                      <a:pt x="579" y="594"/>
                      <a:pt x="579" y="593"/>
                      <a:pt x="579" y="592"/>
                    </a:cubicBezTo>
                    <a:cubicBezTo>
                      <a:pt x="580" y="588"/>
                      <a:pt x="582" y="585"/>
                      <a:pt x="585" y="583"/>
                    </a:cubicBezTo>
                    <a:cubicBezTo>
                      <a:pt x="586" y="583"/>
                      <a:pt x="586" y="582"/>
                      <a:pt x="587" y="582"/>
                    </a:cubicBezTo>
                    <a:cubicBezTo>
                      <a:pt x="588" y="583"/>
                      <a:pt x="589" y="583"/>
                      <a:pt x="590" y="584"/>
                    </a:cubicBezTo>
                    <a:cubicBezTo>
                      <a:pt x="593" y="586"/>
                      <a:pt x="597" y="589"/>
                      <a:pt x="600" y="592"/>
                    </a:cubicBezTo>
                    <a:cubicBezTo>
                      <a:pt x="601" y="592"/>
                      <a:pt x="602" y="593"/>
                      <a:pt x="603" y="594"/>
                    </a:cubicBezTo>
                    <a:cubicBezTo>
                      <a:pt x="610" y="601"/>
                      <a:pt x="609" y="608"/>
                      <a:pt x="600" y="613"/>
                    </a:cubicBezTo>
                    <a:cubicBezTo>
                      <a:pt x="599" y="614"/>
                      <a:pt x="599" y="614"/>
                      <a:pt x="598" y="614"/>
                    </a:cubicBezTo>
                    <a:cubicBezTo>
                      <a:pt x="596" y="616"/>
                      <a:pt x="594" y="616"/>
                      <a:pt x="593" y="614"/>
                    </a:cubicBezTo>
                    <a:cubicBezTo>
                      <a:pt x="587" y="608"/>
                      <a:pt x="584" y="601"/>
                      <a:pt x="580" y="595"/>
                    </a:cubicBezTo>
                    <a:close/>
                    <a:moveTo>
                      <a:pt x="601" y="977"/>
                    </a:moveTo>
                    <a:cubicBezTo>
                      <a:pt x="600" y="978"/>
                      <a:pt x="599" y="979"/>
                      <a:pt x="597" y="980"/>
                    </a:cubicBezTo>
                    <a:cubicBezTo>
                      <a:pt x="596" y="980"/>
                      <a:pt x="595" y="980"/>
                      <a:pt x="594" y="980"/>
                    </a:cubicBezTo>
                    <a:cubicBezTo>
                      <a:pt x="593" y="980"/>
                      <a:pt x="592" y="979"/>
                      <a:pt x="591" y="979"/>
                    </a:cubicBezTo>
                    <a:cubicBezTo>
                      <a:pt x="589" y="979"/>
                      <a:pt x="588" y="979"/>
                      <a:pt x="586" y="979"/>
                    </a:cubicBezTo>
                    <a:cubicBezTo>
                      <a:pt x="584" y="979"/>
                      <a:pt x="582" y="978"/>
                      <a:pt x="583" y="977"/>
                    </a:cubicBezTo>
                    <a:cubicBezTo>
                      <a:pt x="583" y="975"/>
                      <a:pt x="584" y="974"/>
                      <a:pt x="585" y="973"/>
                    </a:cubicBezTo>
                    <a:cubicBezTo>
                      <a:pt x="590" y="970"/>
                      <a:pt x="595" y="971"/>
                      <a:pt x="600" y="971"/>
                    </a:cubicBezTo>
                    <a:cubicBezTo>
                      <a:pt x="603" y="972"/>
                      <a:pt x="604" y="974"/>
                      <a:pt x="601" y="977"/>
                    </a:cubicBezTo>
                    <a:close/>
                    <a:moveTo>
                      <a:pt x="759" y="960"/>
                    </a:moveTo>
                    <a:cubicBezTo>
                      <a:pt x="758" y="961"/>
                      <a:pt x="756" y="963"/>
                      <a:pt x="754" y="964"/>
                    </a:cubicBezTo>
                    <a:cubicBezTo>
                      <a:pt x="751" y="966"/>
                      <a:pt x="747" y="967"/>
                      <a:pt x="743" y="965"/>
                    </a:cubicBezTo>
                    <a:cubicBezTo>
                      <a:pt x="738" y="964"/>
                      <a:pt x="733" y="965"/>
                      <a:pt x="728" y="966"/>
                    </a:cubicBezTo>
                    <a:cubicBezTo>
                      <a:pt x="725" y="967"/>
                      <a:pt x="722" y="967"/>
                      <a:pt x="719" y="966"/>
                    </a:cubicBezTo>
                    <a:cubicBezTo>
                      <a:pt x="713" y="964"/>
                      <a:pt x="706" y="962"/>
                      <a:pt x="700" y="960"/>
                    </a:cubicBezTo>
                    <a:cubicBezTo>
                      <a:pt x="699" y="959"/>
                      <a:pt x="697" y="958"/>
                      <a:pt x="696" y="957"/>
                    </a:cubicBezTo>
                    <a:cubicBezTo>
                      <a:pt x="695" y="956"/>
                      <a:pt x="694" y="955"/>
                      <a:pt x="693" y="955"/>
                    </a:cubicBezTo>
                    <a:cubicBezTo>
                      <a:pt x="687" y="954"/>
                      <a:pt x="682" y="952"/>
                      <a:pt x="676" y="951"/>
                    </a:cubicBezTo>
                    <a:cubicBezTo>
                      <a:pt x="665" y="949"/>
                      <a:pt x="654" y="951"/>
                      <a:pt x="644" y="955"/>
                    </a:cubicBezTo>
                    <a:cubicBezTo>
                      <a:pt x="640" y="956"/>
                      <a:pt x="636" y="959"/>
                      <a:pt x="634" y="963"/>
                    </a:cubicBezTo>
                    <a:cubicBezTo>
                      <a:pt x="632" y="965"/>
                      <a:pt x="629" y="966"/>
                      <a:pt x="626" y="965"/>
                    </a:cubicBezTo>
                    <a:cubicBezTo>
                      <a:pt x="620" y="963"/>
                      <a:pt x="614" y="965"/>
                      <a:pt x="608" y="964"/>
                    </a:cubicBezTo>
                    <a:cubicBezTo>
                      <a:pt x="600" y="964"/>
                      <a:pt x="593" y="961"/>
                      <a:pt x="590" y="953"/>
                    </a:cubicBezTo>
                    <a:cubicBezTo>
                      <a:pt x="589" y="950"/>
                      <a:pt x="587" y="948"/>
                      <a:pt x="586" y="945"/>
                    </a:cubicBezTo>
                    <a:cubicBezTo>
                      <a:pt x="586" y="944"/>
                      <a:pt x="586" y="942"/>
                      <a:pt x="586" y="941"/>
                    </a:cubicBezTo>
                    <a:cubicBezTo>
                      <a:pt x="587" y="937"/>
                      <a:pt x="588" y="933"/>
                      <a:pt x="591" y="930"/>
                    </a:cubicBezTo>
                    <a:cubicBezTo>
                      <a:pt x="594" y="928"/>
                      <a:pt x="595" y="924"/>
                      <a:pt x="595" y="920"/>
                    </a:cubicBezTo>
                    <a:cubicBezTo>
                      <a:pt x="595" y="917"/>
                      <a:pt x="596" y="914"/>
                      <a:pt x="596" y="910"/>
                    </a:cubicBezTo>
                    <a:cubicBezTo>
                      <a:pt x="596" y="908"/>
                      <a:pt x="598" y="906"/>
                      <a:pt x="600" y="905"/>
                    </a:cubicBezTo>
                    <a:cubicBezTo>
                      <a:pt x="604" y="904"/>
                      <a:pt x="606" y="901"/>
                      <a:pt x="606" y="897"/>
                    </a:cubicBezTo>
                    <a:cubicBezTo>
                      <a:pt x="607" y="895"/>
                      <a:pt x="607" y="893"/>
                      <a:pt x="609" y="891"/>
                    </a:cubicBezTo>
                    <a:cubicBezTo>
                      <a:pt x="612" y="886"/>
                      <a:pt x="616" y="881"/>
                      <a:pt x="619" y="876"/>
                    </a:cubicBezTo>
                    <a:cubicBezTo>
                      <a:pt x="621" y="874"/>
                      <a:pt x="624" y="873"/>
                      <a:pt x="627" y="875"/>
                    </a:cubicBezTo>
                    <a:cubicBezTo>
                      <a:pt x="627" y="875"/>
                      <a:pt x="628" y="875"/>
                      <a:pt x="628" y="875"/>
                    </a:cubicBezTo>
                    <a:cubicBezTo>
                      <a:pt x="634" y="880"/>
                      <a:pt x="640" y="883"/>
                      <a:pt x="648" y="883"/>
                    </a:cubicBezTo>
                    <a:cubicBezTo>
                      <a:pt x="649" y="883"/>
                      <a:pt x="650" y="885"/>
                      <a:pt x="649" y="886"/>
                    </a:cubicBezTo>
                    <a:cubicBezTo>
                      <a:pt x="648" y="888"/>
                      <a:pt x="646" y="889"/>
                      <a:pt x="645" y="891"/>
                    </a:cubicBezTo>
                    <a:cubicBezTo>
                      <a:pt x="644" y="892"/>
                      <a:pt x="644" y="894"/>
                      <a:pt x="646" y="895"/>
                    </a:cubicBezTo>
                    <a:cubicBezTo>
                      <a:pt x="646" y="896"/>
                      <a:pt x="648" y="896"/>
                      <a:pt x="649" y="896"/>
                    </a:cubicBezTo>
                    <a:cubicBezTo>
                      <a:pt x="652" y="898"/>
                      <a:pt x="653" y="900"/>
                      <a:pt x="654" y="904"/>
                    </a:cubicBezTo>
                    <a:cubicBezTo>
                      <a:pt x="655" y="908"/>
                      <a:pt x="659" y="910"/>
                      <a:pt x="663" y="909"/>
                    </a:cubicBezTo>
                    <a:cubicBezTo>
                      <a:pt x="664" y="908"/>
                      <a:pt x="666" y="907"/>
                      <a:pt x="667" y="906"/>
                    </a:cubicBezTo>
                    <a:cubicBezTo>
                      <a:pt x="670" y="905"/>
                      <a:pt x="673" y="904"/>
                      <a:pt x="676" y="902"/>
                    </a:cubicBezTo>
                    <a:cubicBezTo>
                      <a:pt x="680" y="899"/>
                      <a:pt x="684" y="899"/>
                      <a:pt x="688" y="898"/>
                    </a:cubicBezTo>
                    <a:cubicBezTo>
                      <a:pt x="689" y="898"/>
                      <a:pt x="690" y="898"/>
                      <a:pt x="691" y="897"/>
                    </a:cubicBezTo>
                    <a:cubicBezTo>
                      <a:pt x="693" y="897"/>
                      <a:pt x="693" y="895"/>
                      <a:pt x="693" y="893"/>
                    </a:cubicBezTo>
                    <a:cubicBezTo>
                      <a:pt x="693" y="891"/>
                      <a:pt x="691" y="890"/>
                      <a:pt x="690" y="890"/>
                    </a:cubicBezTo>
                    <a:cubicBezTo>
                      <a:pt x="689" y="890"/>
                      <a:pt x="688" y="890"/>
                      <a:pt x="688" y="890"/>
                    </a:cubicBezTo>
                    <a:cubicBezTo>
                      <a:pt x="676" y="892"/>
                      <a:pt x="675" y="892"/>
                      <a:pt x="668" y="882"/>
                    </a:cubicBezTo>
                    <a:cubicBezTo>
                      <a:pt x="667" y="882"/>
                      <a:pt x="667" y="882"/>
                      <a:pt x="667" y="882"/>
                    </a:cubicBezTo>
                    <a:cubicBezTo>
                      <a:pt x="668" y="881"/>
                      <a:pt x="668" y="881"/>
                      <a:pt x="668" y="881"/>
                    </a:cubicBezTo>
                    <a:cubicBezTo>
                      <a:pt x="668" y="882"/>
                      <a:pt x="668" y="882"/>
                      <a:pt x="668" y="882"/>
                    </a:cubicBezTo>
                    <a:cubicBezTo>
                      <a:pt x="668" y="882"/>
                      <a:pt x="668" y="882"/>
                      <a:pt x="668" y="882"/>
                    </a:cubicBezTo>
                    <a:cubicBezTo>
                      <a:pt x="673" y="877"/>
                      <a:pt x="678" y="873"/>
                      <a:pt x="684" y="872"/>
                    </a:cubicBezTo>
                    <a:cubicBezTo>
                      <a:pt x="688" y="871"/>
                      <a:pt x="692" y="870"/>
                      <a:pt x="695" y="867"/>
                    </a:cubicBezTo>
                    <a:cubicBezTo>
                      <a:pt x="700" y="862"/>
                      <a:pt x="707" y="861"/>
                      <a:pt x="714" y="862"/>
                    </a:cubicBezTo>
                    <a:cubicBezTo>
                      <a:pt x="715" y="862"/>
                      <a:pt x="716" y="862"/>
                      <a:pt x="717" y="862"/>
                    </a:cubicBezTo>
                    <a:cubicBezTo>
                      <a:pt x="717" y="862"/>
                      <a:pt x="717" y="862"/>
                      <a:pt x="717" y="862"/>
                    </a:cubicBezTo>
                    <a:cubicBezTo>
                      <a:pt x="718" y="861"/>
                      <a:pt x="718" y="861"/>
                      <a:pt x="718" y="861"/>
                    </a:cubicBezTo>
                    <a:cubicBezTo>
                      <a:pt x="718" y="862"/>
                      <a:pt x="718" y="862"/>
                      <a:pt x="718" y="862"/>
                    </a:cubicBezTo>
                    <a:cubicBezTo>
                      <a:pt x="717" y="862"/>
                      <a:pt x="717" y="862"/>
                      <a:pt x="717" y="862"/>
                    </a:cubicBezTo>
                    <a:cubicBezTo>
                      <a:pt x="714" y="865"/>
                      <a:pt x="712" y="867"/>
                      <a:pt x="709" y="870"/>
                    </a:cubicBezTo>
                    <a:cubicBezTo>
                      <a:pt x="707" y="872"/>
                      <a:pt x="707" y="874"/>
                      <a:pt x="708" y="876"/>
                    </a:cubicBezTo>
                    <a:cubicBezTo>
                      <a:pt x="709" y="877"/>
                      <a:pt x="709" y="879"/>
                      <a:pt x="708" y="881"/>
                    </a:cubicBezTo>
                    <a:cubicBezTo>
                      <a:pt x="706" y="885"/>
                      <a:pt x="704" y="890"/>
                      <a:pt x="699" y="893"/>
                    </a:cubicBezTo>
                    <a:cubicBezTo>
                      <a:pt x="698" y="894"/>
                      <a:pt x="698" y="896"/>
                      <a:pt x="698" y="896"/>
                    </a:cubicBezTo>
                    <a:cubicBezTo>
                      <a:pt x="702" y="901"/>
                      <a:pt x="705" y="905"/>
                      <a:pt x="711" y="906"/>
                    </a:cubicBezTo>
                    <a:cubicBezTo>
                      <a:pt x="718" y="908"/>
                      <a:pt x="724" y="912"/>
                      <a:pt x="729" y="917"/>
                    </a:cubicBezTo>
                    <a:cubicBezTo>
                      <a:pt x="735" y="923"/>
                      <a:pt x="743" y="928"/>
                      <a:pt x="751" y="932"/>
                    </a:cubicBezTo>
                    <a:cubicBezTo>
                      <a:pt x="759" y="936"/>
                      <a:pt x="763" y="943"/>
                      <a:pt x="763" y="952"/>
                    </a:cubicBezTo>
                    <a:cubicBezTo>
                      <a:pt x="764" y="955"/>
                      <a:pt x="762" y="958"/>
                      <a:pt x="759" y="960"/>
                    </a:cubicBezTo>
                    <a:close/>
                    <a:moveTo>
                      <a:pt x="826" y="704"/>
                    </a:moveTo>
                    <a:cubicBezTo>
                      <a:pt x="826" y="703"/>
                      <a:pt x="826" y="703"/>
                      <a:pt x="826" y="703"/>
                    </a:cubicBezTo>
                    <a:cubicBezTo>
                      <a:pt x="827" y="703"/>
                      <a:pt x="827" y="703"/>
                      <a:pt x="827" y="703"/>
                    </a:cubicBezTo>
                    <a:lnTo>
                      <a:pt x="826" y="704"/>
                    </a:lnTo>
                    <a:close/>
                    <a:moveTo>
                      <a:pt x="936" y="1031"/>
                    </a:moveTo>
                    <a:cubicBezTo>
                      <a:pt x="929" y="1032"/>
                      <a:pt x="922" y="1033"/>
                      <a:pt x="915" y="1034"/>
                    </a:cubicBezTo>
                    <a:cubicBezTo>
                      <a:pt x="913" y="1034"/>
                      <a:pt x="912" y="1034"/>
                      <a:pt x="910" y="1034"/>
                    </a:cubicBezTo>
                    <a:cubicBezTo>
                      <a:pt x="902" y="1033"/>
                      <a:pt x="895" y="1033"/>
                      <a:pt x="889" y="1026"/>
                    </a:cubicBezTo>
                    <a:cubicBezTo>
                      <a:pt x="887" y="1024"/>
                      <a:pt x="884" y="1023"/>
                      <a:pt x="882" y="1023"/>
                    </a:cubicBezTo>
                    <a:cubicBezTo>
                      <a:pt x="880" y="1023"/>
                      <a:pt x="877" y="1022"/>
                      <a:pt x="875" y="1021"/>
                    </a:cubicBezTo>
                    <a:cubicBezTo>
                      <a:pt x="874" y="1021"/>
                      <a:pt x="872" y="1020"/>
                      <a:pt x="871" y="1019"/>
                    </a:cubicBezTo>
                    <a:cubicBezTo>
                      <a:pt x="868" y="1011"/>
                      <a:pt x="866" y="1004"/>
                      <a:pt x="869" y="996"/>
                    </a:cubicBezTo>
                    <a:cubicBezTo>
                      <a:pt x="870" y="993"/>
                      <a:pt x="872" y="989"/>
                      <a:pt x="872" y="985"/>
                    </a:cubicBezTo>
                    <a:cubicBezTo>
                      <a:pt x="873" y="980"/>
                      <a:pt x="875" y="976"/>
                      <a:pt x="880" y="974"/>
                    </a:cubicBezTo>
                    <a:cubicBezTo>
                      <a:pt x="881" y="973"/>
                      <a:pt x="881" y="972"/>
                      <a:pt x="880" y="971"/>
                    </a:cubicBezTo>
                    <a:cubicBezTo>
                      <a:pt x="879" y="970"/>
                      <a:pt x="878" y="969"/>
                      <a:pt x="877" y="969"/>
                    </a:cubicBezTo>
                    <a:cubicBezTo>
                      <a:pt x="872" y="967"/>
                      <a:pt x="867" y="963"/>
                      <a:pt x="865" y="958"/>
                    </a:cubicBezTo>
                    <a:cubicBezTo>
                      <a:pt x="863" y="952"/>
                      <a:pt x="859" y="948"/>
                      <a:pt x="854" y="944"/>
                    </a:cubicBezTo>
                    <a:cubicBezTo>
                      <a:pt x="847" y="940"/>
                      <a:pt x="842" y="933"/>
                      <a:pt x="840" y="924"/>
                    </a:cubicBezTo>
                    <a:cubicBezTo>
                      <a:pt x="839" y="917"/>
                      <a:pt x="836" y="911"/>
                      <a:pt x="830" y="906"/>
                    </a:cubicBezTo>
                    <a:cubicBezTo>
                      <a:pt x="827" y="904"/>
                      <a:pt x="826" y="901"/>
                      <a:pt x="827" y="897"/>
                    </a:cubicBezTo>
                    <a:cubicBezTo>
                      <a:pt x="828" y="894"/>
                      <a:pt x="829" y="891"/>
                      <a:pt x="830" y="888"/>
                    </a:cubicBezTo>
                    <a:cubicBezTo>
                      <a:pt x="831" y="885"/>
                      <a:pt x="833" y="883"/>
                      <a:pt x="836" y="882"/>
                    </a:cubicBezTo>
                    <a:cubicBezTo>
                      <a:pt x="842" y="880"/>
                      <a:pt x="847" y="877"/>
                      <a:pt x="850" y="872"/>
                    </a:cubicBezTo>
                    <a:cubicBezTo>
                      <a:pt x="851" y="870"/>
                      <a:pt x="853" y="869"/>
                      <a:pt x="854" y="868"/>
                    </a:cubicBezTo>
                    <a:cubicBezTo>
                      <a:pt x="860" y="865"/>
                      <a:pt x="866" y="861"/>
                      <a:pt x="872" y="858"/>
                    </a:cubicBezTo>
                    <a:cubicBezTo>
                      <a:pt x="874" y="857"/>
                      <a:pt x="876" y="856"/>
                      <a:pt x="877" y="857"/>
                    </a:cubicBezTo>
                    <a:cubicBezTo>
                      <a:pt x="882" y="859"/>
                      <a:pt x="888" y="860"/>
                      <a:pt x="893" y="859"/>
                    </a:cubicBezTo>
                    <a:cubicBezTo>
                      <a:pt x="896" y="858"/>
                      <a:pt x="898" y="860"/>
                      <a:pt x="899" y="863"/>
                    </a:cubicBezTo>
                    <a:cubicBezTo>
                      <a:pt x="901" y="866"/>
                      <a:pt x="902" y="868"/>
                      <a:pt x="901" y="871"/>
                    </a:cubicBezTo>
                    <a:cubicBezTo>
                      <a:pt x="901" y="874"/>
                      <a:pt x="900" y="877"/>
                      <a:pt x="900" y="881"/>
                    </a:cubicBezTo>
                    <a:cubicBezTo>
                      <a:pt x="900" y="883"/>
                      <a:pt x="899" y="884"/>
                      <a:pt x="897" y="884"/>
                    </a:cubicBezTo>
                    <a:cubicBezTo>
                      <a:pt x="894" y="884"/>
                      <a:pt x="891" y="884"/>
                      <a:pt x="889" y="884"/>
                    </a:cubicBezTo>
                    <a:cubicBezTo>
                      <a:pt x="881" y="885"/>
                      <a:pt x="880" y="887"/>
                      <a:pt x="880" y="895"/>
                    </a:cubicBezTo>
                    <a:cubicBezTo>
                      <a:pt x="881" y="899"/>
                      <a:pt x="881" y="899"/>
                      <a:pt x="878" y="900"/>
                    </a:cubicBezTo>
                    <a:cubicBezTo>
                      <a:pt x="877" y="900"/>
                      <a:pt x="877" y="900"/>
                      <a:pt x="876" y="900"/>
                    </a:cubicBezTo>
                    <a:cubicBezTo>
                      <a:pt x="871" y="902"/>
                      <a:pt x="871" y="903"/>
                      <a:pt x="873" y="905"/>
                    </a:cubicBezTo>
                    <a:cubicBezTo>
                      <a:pt x="877" y="909"/>
                      <a:pt x="880" y="913"/>
                      <a:pt x="883" y="917"/>
                    </a:cubicBezTo>
                    <a:cubicBezTo>
                      <a:pt x="887" y="925"/>
                      <a:pt x="893" y="929"/>
                      <a:pt x="901" y="932"/>
                    </a:cubicBezTo>
                    <a:cubicBezTo>
                      <a:pt x="904" y="933"/>
                      <a:pt x="905" y="934"/>
                      <a:pt x="905" y="937"/>
                    </a:cubicBezTo>
                    <a:cubicBezTo>
                      <a:pt x="905" y="938"/>
                      <a:pt x="905" y="939"/>
                      <a:pt x="904" y="940"/>
                    </a:cubicBezTo>
                    <a:cubicBezTo>
                      <a:pt x="904" y="945"/>
                      <a:pt x="905" y="950"/>
                      <a:pt x="908" y="954"/>
                    </a:cubicBezTo>
                    <a:cubicBezTo>
                      <a:pt x="912" y="958"/>
                      <a:pt x="913" y="964"/>
                      <a:pt x="912" y="969"/>
                    </a:cubicBezTo>
                    <a:cubicBezTo>
                      <a:pt x="912" y="971"/>
                      <a:pt x="912" y="974"/>
                      <a:pt x="913" y="976"/>
                    </a:cubicBezTo>
                    <a:cubicBezTo>
                      <a:pt x="914" y="979"/>
                      <a:pt x="915" y="982"/>
                      <a:pt x="919" y="982"/>
                    </a:cubicBezTo>
                    <a:cubicBezTo>
                      <a:pt x="921" y="982"/>
                      <a:pt x="923" y="982"/>
                      <a:pt x="924" y="984"/>
                    </a:cubicBezTo>
                    <a:cubicBezTo>
                      <a:pt x="925" y="985"/>
                      <a:pt x="924" y="987"/>
                      <a:pt x="923" y="988"/>
                    </a:cubicBezTo>
                    <a:cubicBezTo>
                      <a:pt x="923" y="989"/>
                      <a:pt x="923" y="989"/>
                      <a:pt x="923" y="990"/>
                    </a:cubicBezTo>
                    <a:cubicBezTo>
                      <a:pt x="924" y="991"/>
                      <a:pt x="925" y="992"/>
                      <a:pt x="926" y="993"/>
                    </a:cubicBezTo>
                    <a:cubicBezTo>
                      <a:pt x="930" y="996"/>
                      <a:pt x="932" y="1000"/>
                      <a:pt x="932" y="1005"/>
                    </a:cubicBezTo>
                    <a:cubicBezTo>
                      <a:pt x="932" y="1013"/>
                      <a:pt x="935" y="1021"/>
                      <a:pt x="938" y="1029"/>
                    </a:cubicBezTo>
                    <a:cubicBezTo>
                      <a:pt x="938" y="1030"/>
                      <a:pt x="937" y="1031"/>
                      <a:pt x="936" y="1031"/>
                    </a:cubicBezTo>
                    <a:close/>
                    <a:moveTo>
                      <a:pt x="973" y="331"/>
                    </a:moveTo>
                    <a:cubicBezTo>
                      <a:pt x="972" y="331"/>
                      <a:pt x="972" y="331"/>
                      <a:pt x="972" y="331"/>
                    </a:cubicBezTo>
                    <a:cubicBezTo>
                      <a:pt x="973" y="331"/>
                      <a:pt x="973" y="331"/>
                      <a:pt x="973" y="331"/>
                    </a:cubicBezTo>
                    <a:close/>
                    <a:moveTo>
                      <a:pt x="1001" y="896"/>
                    </a:moveTo>
                    <a:cubicBezTo>
                      <a:pt x="1000" y="899"/>
                      <a:pt x="994" y="902"/>
                      <a:pt x="991" y="901"/>
                    </a:cubicBezTo>
                    <a:cubicBezTo>
                      <a:pt x="987" y="900"/>
                      <a:pt x="984" y="899"/>
                      <a:pt x="980" y="897"/>
                    </a:cubicBezTo>
                    <a:cubicBezTo>
                      <a:pt x="978" y="896"/>
                      <a:pt x="977" y="894"/>
                      <a:pt x="977" y="892"/>
                    </a:cubicBezTo>
                    <a:cubicBezTo>
                      <a:pt x="976" y="881"/>
                      <a:pt x="987" y="872"/>
                      <a:pt x="996" y="873"/>
                    </a:cubicBezTo>
                    <a:cubicBezTo>
                      <a:pt x="999" y="873"/>
                      <a:pt x="1001" y="874"/>
                      <a:pt x="1001" y="876"/>
                    </a:cubicBezTo>
                    <a:cubicBezTo>
                      <a:pt x="1003" y="878"/>
                      <a:pt x="1004" y="881"/>
                      <a:pt x="1005" y="883"/>
                    </a:cubicBezTo>
                    <a:cubicBezTo>
                      <a:pt x="1003" y="888"/>
                      <a:pt x="1002" y="892"/>
                      <a:pt x="1001" y="896"/>
                    </a:cubicBezTo>
                    <a:close/>
                    <a:moveTo>
                      <a:pt x="1070" y="374"/>
                    </a:moveTo>
                    <a:cubicBezTo>
                      <a:pt x="1070" y="374"/>
                      <a:pt x="1069" y="374"/>
                      <a:pt x="1069" y="374"/>
                    </a:cubicBezTo>
                    <a:cubicBezTo>
                      <a:pt x="1066" y="368"/>
                      <a:pt x="1060" y="363"/>
                      <a:pt x="1056" y="358"/>
                    </a:cubicBezTo>
                    <a:cubicBezTo>
                      <a:pt x="1056" y="357"/>
                      <a:pt x="1056" y="356"/>
                      <a:pt x="1056" y="356"/>
                    </a:cubicBezTo>
                    <a:cubicBezTo>
                      <a:pt x="1057" y="356"/>
                      <a:pt x="1058" y="355"/>
                      <a:pt x="1059" y="355"/>
                    </a:cubicBezTo>
                    <a:cubicBezTo>
                      <a:pt x="1061" y="356"/>
                      <a:pt x="1063" y="356"/>
                      <a:pt x="1065" y="358"/>
                    </a:cubicBezTo>
                    <a:cubicBezTo>
                      <a:pt x="1067" y="360"/>
                      <a:pt x="1069" y="362"/>
                      <a:pt x="1071" y="365"/>
                    </a:cubicBezTo>
                    <a:cubicBezTo>
                      <a:pt x="1073" y="367"/>
                      <a:pt x="1072" y="371"/>
                      <a:pt x="1070" y="374"/>
                    </a:cubicBezTo>
                    <a:close/>
                    <a:moveTo>
                      <a:pt x="1075" y="387"/>
                    </a:moveTo>
                    <a:cubicBezTo>
                      <a:pt x="1074" y="387"/>
                      <a:pt x="1074" y="387"/>
                      <a:pt x="1074" y="387"/>
                    </a:cubicBezTo>
                    <a:cubicBezTo>
                      <a:pt x="1074" y="385"/>
                      <a:pt x="1074" y="385"/>
                      <a:pt x="1075" y="386"/>
                    </a:cubicBezTo>
                    <a:cubicBezTo>
                      <a:pt x="1075" y="387"/>
                      <a:pt x="1075" y="387"/>
                      <a:pt x="1075" y="387"/>
                    </a:cubicBezTo>
                    <a:close/>
                    <a:moveTo>
                      <a:pt x="1099" y="956"/>
                    </a:moveTo>
                    <a:cubicBezTo>
                      <a:pt x="1099" y="954"/>
                      <a:pt x="1099" y="954"/>
                      <a:pt x="1099" y="954"/>
                    </a:cubicBezTo>
                    <a:cubicBezTo>
                      <a:pt x="1100" y="955"/>
                      <a:pt x="1100" y="955"/>
                      <a:pt x="1100" y="955"/>
                    </a:cubicBezTo>
                    <a:lnTo>
                      <a:pt x="1099" y="956"/>
                    </a:lnTo>
                    <a:close/>
                    <a:moveTo>
                      <a:pt x="1107" y="306"/>
                    </a:moveTo>
                    <a:cubicBezTo>
                      <a:pt x="1106" y="308"/>
                      <a:pt x="1105" y="308"/>
                      <a:pt x="1104" y="307"/>
                    </a:cubicBezTo>
                    <a:cubicBezTo>
                      <a:pt x="1104" y="307"/>
                      <a:pt x="1104" y="306"/>
                      <a:pt x="1104" y="306"/>
                    </a:cubicBezTo>
                    <a:cubicBezTo>
                      <a:pt x="1105" y="304"/>
                      <a:pt x="1106" y="303"/>
                      <a:pt x="1107" y="304"/>
                    </a:cubicBezTo>
                    <a:cubicBezTo>
                      <a:pt x="1108" y="304"/>
                      <a:pt x="1108" y="304"/>
                      <a:pt x="1108" y="305"/>
                    </a:cubicBezTo>
                    <a:cubicBezTo>
                      <a:pt x="1108" y="305"/>
                      <a:pt x="1108" y="306"/>
                      <a:pt x="1107" y="306"/>
                    </a:cubicBezTo>
                    <a:close/>
                    <a:moveTo>
                      <a:pt x="1177" y="78"/>
                    </a:moveTo>
                    <a:cubicBezTo>
                      <a:pt x="1178" y="79"/>
                      <a:pt x="1179" y="80"/>
                      <a:pt x="1181" y="81"/>
                    </a:cubicBezTo>
                    <a:cubicBezTo>
                      <a:pt x="1181" y="82"/>
                      <a:pt x="1181" y="82"/>
                      <a:pt x="1181" y="82"/>
                    </a:cubicBezTo>
                    <a:cubicBezTo>
                      <a:pt x="1180" y="81"/>
                      <a:pt x="1180" y="81"/>
                      <a:pt x="1180" y="81"/>
                    </a:cubicBezTo>
                    <a:cubicBezTo>
                      <a:pt x="1179" y="80"/>
                      <a:pt x="1178" y="79"/>
                      <a:pt x="1177" y="78"/>
                    </a:cubicBezTo>
                    <a:cubicBezTo>
                      <a:pt x="1176" y="78"/>
                      <a:pt x="1176" y="77"/>
                      <a:pt x="1176" y="77"/>
                    </a:cubicBezTo>
                    <a:cubicBezTo>
                      <a:pt x="1176" y="77"/>
                      <a:pt x="1177" y="77"/>
                      <a:pt x="1177" y="78"/>
                    </a:cubicBezTo>
                    <a:close/>
                    <a:moveTo>
                      <a:pt x="1176" y="687"/>
                    </a:moveTo>
                    <a:cubicBezTo>
                      <a:pt x="1176" y="687"/>
                      <a:pt x="1177" y="688"/>
                      <a:pt x="1177" y="688"/>
                    </a:cubicBezTo>
                    <a:cubicBezTo>
                      <a:pt x="1176" y="688"/>
                      <a:pt x="1176" y="689"/>
                      <a:pt x="1176" y="689"/>
                    </a:cubicBezTo>
                    <a:cubicBezTo>
                      <a:pt x="1175" y="689"/>
                      <a:pt x="1174" y="689"/>
                      <a:pt x="1173" y="689"/>
                    </a:cubicBezTo>
                    <a:cubicBezTo>
                      <a:pt x="1172" y="689"/>
                      <a:pt x="1172" y="688"/>
                      <a:pt x="1172" y="688"/>
                    </a:cubicBezTo>
                    <a:cubicBezTo>
                      <a:pt x="1173" y="688"/>
                      <a:pt x="1175" y="687"/>
                      <a:pt x="1176" y="687"/>
                    </a:cubicBezTo>
                    <a:close/>
                    <a:moveTo>
                      <a:pt x="1180" y="855"/>
                    </a:moveTo>
                    <a:cubicBezTo>
                      <a:pt x="1176" y="859"/>
                      <a:pt x="1175" y="863"/>
                      <a:pt x="1173" y="868"/>
                    </a:cubicBezTo>
                    <a:cubicBezTo>
                      <a:pt x="1173" y="869"/>
                      <a:pt x="1172" y="869"/>
                      <a:pt x="1171" y="870"/>
                    </a:cubicBezTo>
                    <a:cubicBezTo>
                      <a:pt x="1170" y="870"/>
                      <a:pt x="1168" y="868"/>
                      <a:pt x="1168" y="867"/>
                    </a:cubicBezTo>
                    <a:cubicBezTo>
                      <a:pt x="1168" y="866"/>
                      <a:pt x="1168" y="866"/>
                      <a:pt x="1168" y="865"/>
                    </a:cubicBezTo>
                    <a:cubicBezTo>
                      <a:pt x="1168" y="861"/>
                      <a:pt x="1168" y="856"/>
                      <a:pt x="1172" y="853"/>
                    </a:cubicBezTo>
                    <a:cubicBezTo>
                      <a:pt x="1174" y="851"/>
                      <a:pt x="1175" y="849"/>
                      <a:pt x="1178" y="848"/>
                    </a:cubicBezTo>
                    <a:cubicBezTo>
                      <a:pt x="1179" y="847"/>
                      <a:pt x="1181" y="846"/>
                      <a:pt x="1182" y="846"/>
                    </a:cubicBezTo>
                    <a:cubicBezTo>
                      <a:pt x="1183" y="846"/>
                      <a:pt x="1184" y="848"/>
                      <a:pt x="1184" y="848"/>
                    </a:cubicBezTo>
                    <a:cubicBezTo>
                      <a:pt x="1183" y="851"/>
                      <a:pt x="1182" y="853"/>
                      <a:pt x="1180" y="855"/>
                    </a:cubicBezTo>
                    <a:close/>
                    <a:moveTo>
                      <a:pt x="1200" y="24"/>
                    </a:moveTo>
                    <a:cubicBezTo>
                      <a:pt x="1200" y="23"/>
                      <a:pt x="1200" y="23"/>
                      <a:pt x="1200" y="23"/>
                    </a:cubicBezTo>
                    <a:cubicBezTo>
                      <a:pt x="1201" y="23"/>
                      <a:pt x="1201" y="23"/>
                      <a:pt x="1201" y="23"/>
                    </a:cubicBezTo>
                    <a:lnTo>
                      <a:pt x="1200" y="24"/>
                    </a:lnTo>
                    <a:close/>
                    <a:moveTo>
                      <a:pt x="1237" y="118"/>
                    </a:moveTo>
                    <a:cubicBezTo>
                      <a:pt x="1237" y="118"/>
                      <a:pt x="1237" y="118"/>
                      <a:pt x="1236" y="118"/>
                    </a:cubicBezTo>
                    <a:cubicBezTo>
                      <a:pt x="1236" y="121"/>
                      <a:pt x="1235" y="125"/>
                      <a:pt x="1234" y="128"/>
                    </a:cubicBezTo>
                    <a:cubicBezTo>
                      <a:pt x="1234" y="130"/>
                      <a:pt x="1233" y="130"/>
                      <a:pt x="1231" y="131"/>
                    </a:cubicBezTo>
                    <a:cubicBezTo>
                      <a:pt x="1227" y="131"/>
                      <a:pt x="1227" y="134"/>
                      <a:pt x="1226" y="137"/>
                    </a:cubicBezTo>
                    <a:cubicBezTo>
                      <a:pt x="1227" y="137"/>
                      <a:pt x="1227" y="137"/>
                      <a:pt x="1227" y="137"/>
                    </a:cubicBezTo>
                    <a:cubicBezTo>
                      <a:pt x="1228" y="138"/>
                      <a:pt x="1229" y="139"/>
                      <a:pt x="1230" y="140"/>
                    </a:cubicBezTo>
                    <a:cubicBezTo>
                      <a:pt x="1231" y="141"/>
                      <a:pt x="1232" y="142"/>
                      <a:pt x="1234" y="143"/>
                    </a:cubicBezTo>
                    <a:cubicBezTo>
                      <a:pt x="1234" y="144"/>
                      <a:pt x="1234" y="144"/>
                      <a:pt x="1234" y="144"/>
                    </a:cubicBezTo>
                    <a:cubicBezTo>
                      <a:pt x="1233" y="144"/>
                      <a:pt x="1233" y="144"/>
                      <a:pt x="1233" y="144"/>
                    </a:cubicBezTo>
                    <a:cubicBezTo>
                      <a:pt x="1232" y="143"/>
                      <a:pt x="1231" y="142"/>
                      <a:pt x="1230" y="141"/>
                    </a:cubicBezTo>
                    <a:cubicBezTo>
                      <a:pt x="1229" y="140"/>
                      <a:pt x="1227" y="139"/>
                      <a:pt x="1226" y="138"/>
                    </a:cubicBezTo>
                    <a:cubicBezTo>
                      <a:pt x="1226" y="137"/>
                      <a:pt x="1226" y="137"/>
                      <a:pt x="1226" y="137"/>
                    </a:cubicBezTo>
                    <a:cubicBezTo>
                      <a:pt x="1224" y="135"/>
                      <a:pt x="1220" y="134"/>
                      <a:pt x="1218" y="131"/>
                    </a:cubicBezTo>
                    <a:cubicBezTo>
                      <a:pt x="1216" y="128"/>
                      <a:pt x="1216" y="125"/>
                      <a:pt x="1215" y="122"/>
                    </a:cubicBezTo>
                    <a:cubicBezTo>
                      <a:pt x="1215" y="121"/>
                      <a:pt x="1215" y="119"/>
                      <a:pt x="1214" y="118"/>
                    </a:cubicBezTo>
                    <a:cubicBezTo>
                      <a:pt x="1214" y="118"/>
                      <a:pt x="1214" y="118"/>
                      <a:pt x="1214" y="118"/>
                    </a:cubicBezTo>
                    <a:cubicBezTo>
                      <a:pt x="1213" y="117"/>
                      <a:pt x="1213" y="117"/>
                      <a:pt x="1213" y="117"/>
                    </a:cubicBezTo>
                    <a:cubicBezTo>
                      <a:pt x="1214" y="117"/>
                      <a:pt x="1214" y="117"/>
                      <a:pt x="1214" y="117"/>
                    </a:cubicBezTo>
                    <a:cubicBezTo>
                      <a:pt x="1214" y="118"/>
                      <a:pt x="1214" y="118"/>
                      <a:pt x="1214" y="118"/>
                    </a:cubicBezTo>
                    <a:cubicBezTo>
                      <a:pt x="1216" y="119"/>
                      <a:pt x="1217" y="120"/>
                      <a:pt x="1219" y="121"/>
                    </a:cubicBezTo>
                    <a:cubicBezTo>
                      <a:pt x="1223" y="122"/>
                      <a:pt x="1226" y="123"/>
                      <a:pt x="1230" y="120"/>
                    </a:cubicBezTo>
                    <a:cubicBezTo>
                      <a:pt x="1232" y="119"/>
                      <a:pt x="1234" y="118"/>
                      <a:pt x="1236" y="118"/>
                    </a:cubicBezTo>
                    <a:cubicBezTo>
                      <a:pt x="1236" y="118"/>
                      <a:pt x="1236" y="118"/>
                      <a:pt x="1236" y="118"/>
                    </a:cubicBezTo>
                    <a:cubicBezTo>
                      <a:pt x="1237" y="117"/>
                      <a:pt x="1237" y="117"/>
                      <a:pt x="1237" y="117"/>
                    </a:cubicBezTo>
                    <a:cubicBezTo>
                      <a:pt x="1237" y="117"/>
                      <a:pt x="1237" y="118"/>
                      <a:pt x="1237" y="118"/>
                    </a:cubicBezTo>
                    <a:close/>
                    <a:moveTo>
                      <a:pt x="1256" y="105"/>
                    </a:moveTo>
                    <a:cubicBezTo>
                      <a:pt x="1252" y="108"/>
                      <a:pt x="1248" y="110"/>
                      <a:pt x="1245" y="113"/>
                    </a:cubicBezTo>
                    <a:cubicBezTo>
                      <a:pt x="1244" y="114"/>
                      <a:pt x="1242" y="114"/>
                      <a:pt x="1241" y="114"/>
                    </a:cubicBezTo>
                    <a:cubicBezTo>
                      <a:pt x="1240" y="114"/>
                      <a:pt x="1240" y="114"/>
                      <a:pt x="1240" y="114"/>
                    </a:cubicBezTo>
                    <a:cubicBezTo>
                      <a:pt x="1240" y="114"/>
                      <a:pt x="1240" y="115"/>
                      <a:pt x="1239" y="115"/>
                    </a:cubicBezTo>
                    <a:cubicBezTo>
                      <a:pt x="1240" y="114"/>
                      <a:pt x="1240" y="114"/>
                      <a:pt x="1240" y="114"/>
                    </a:cubicBezTo>
                    <a:cubicBezTo>
                      <a:pt x="1240" y="114"/>
                      <a:pt x="1240" y="114"/>
                      <a:pt x="1241" y="114"/>
                    </a:cubicBezTo>
                    <a:cubicBezTo>
                      <a:pt x="1242" y="112"/>
                      <a:pt x="1242" y="110"/>
                      <a:pt x="1244" y="109"/>
                    </a:cubicBezTo>
                    <a:cubicBezTo>
                      <a:pt x="1246" y="106"/>
                      <a:pt x="1248" y="104"/>
                      <a:pt x="1250" y="101"/>
                    </a:cubicBezTo>
                    <a:cubicBezTo>
                      <a:pt x="1250" y="101"/>
                      <a:pt x="1250" y="101"/>
                      <a:pt x="1250" y="101"/>
                    </a:cubicBezTo>
                    <a:cubicBezTo>
                      <a:pt x="1250" y="101"/>
                      <a:pt x="1250" y="101"/>
                      <a:pt x="1250" y="101"/>
                    </a:cubicBezTo>
                    <a:cubicBezTo>
                      <a:pt x="1246" y="100"/>
                      <a:pt x="1243" y="100"/>
                      <a:pt x="1242" y="96"/>
                    </a:cubicBezTo>
                    <a:cubicBezTo>
                      <a:pt x="1242" y="95"/>
                      <a:pt x="1243" y="94"/>
                      <a:pt x="1243" y="93"/>
                    </a:cubicBezTo>
                    <a:cubicBezTo>
                      <a:pt x="1243" y="93"/>
                      <a:pt x="1244" y="93"/>
                      <a:pt x="1245" y="94"/>
                    </a:cubicBezTo>
                    <a:cubicBezTo>
                      <a:pt x="1246" y="94"/>
                      <a:pt x="1246" y="95"/>
                      <a:pt x="1247" y="96"/>
                    </a:cubicBezTo>
                    <a:cubicBezTo>
                      <a:pt x="1248" y="97"/>
                      <a:pt x="1249" y="99"/>
                      <a:pt x="1250" y="101"/>
                    </a:cubicBezTo>
                    <a:cubicBezTo>
                      <a:pt x="1250" y="101"/>
                      <a:pt x="1250" y="101"/>
                      <a:pt x="1251" y="101"/>
                    </a:cubicBezTo>
                    <a:cubicBezTo>
                      <a:pt x="1251" y="101"/>
                      <a:pt x="1250" y="101"/>
                      <a:pt x="1250" y="101"/>
                    </a:cubicBezTo>
                    <a:cubicBezTo>
                      <a:pt x="1252" y="101"/>
                      <a:pt x="1253" y="102"/>
                      <a:pt x="1255" y="102"/>
                    </a:cubicBezTo>
                    <a:cubicBezTo>
                      <a:pt x="1256" y="102"/>
                      <a:pt x="1256" y="103"/>
                      <a:pt x="1257" y="104"/>
                    </a:cubicBezTo>
                    <a:cubicBezTo>
                      <a:pt x="1257" y="104"/>
                      <a:pt x="1257" y="105"/>
                      <a:pt x="1256" y="105"/>
                    </a:cubicBezTo>
                    <a:close/>
                    <a:moveTo>
                      <a:pt x="1280" y="103"/>
                    </a:moveTo>
                    <a:cubicBezTo>
                      <a:pt x="1278" y="103"/>
                      <a:pt x="1278" y="103"/>
                      <a:pt x="1278" y="103"/>
                    </a:cubicBezTo>
                    <a:cubicBezTo>
                      <a:pt x="1280" y="102"/>
                      <a:pt x="1280" y="102"/>
                      <a:pt x="1280" y="102"/>
                    </a:cubicBezTo>
                    <a:lnTo>
                      <a:pt x="1280" y="103"/>
                    </a:lnTo>
                    <a:close/>
                    <a:moveTo>
                      <a:pt x="1303" y="819"/>
                    </a:moveTo>
                    <a:cubicBezTo>
                      <a:pt x="1302" y="821"/>
                      <a:pt x="1300" y="821"/>
                      <a:pt x="1299" y="821"/>
                    </a:cubicBezTo>
                    <a:cubicBezTo>
                      <a:pt x="1294" y="819"/>
                      <a:pt x="1289" y="817"/>
                      <a:pt x="1284" y="814"/>
                    </a:cubicBezTo>
                    <a:cubicBezTo>
                      <a:pt x="1282" y="813"/>
                      <a:pt x="1282" y="812"/>
                      <a:pt x="1282" y="809"/>
                    </a:cubicBezTo>
                    <a:cubicBezTo>
                      <a:pt x="1283" y="807"/>
                      <a:pt x="1282" y="805"/>
                      <a:pt x="1283" y="805"/>
                    </a:cubicBezTo>
                    <a:cubicBezTo>
                      <a:pt x="1285" y="803"/>
                      <a:pt x="1286" y="806"/>
                      <a:pt x="1287" y="807"/>
                    </a:cubicBezTo>
                    <a:cubicBezTo>
                      <a:pt x="1289" y="810"/>
                      <a:pt x="1292" y="812"/>
                      <a:pt x="1296" y="813"/>
                    </a:cubicBezTo>
                    <a:cubicBezTo>
                      <a:pt x="1298" y="814"/>
                      <a:pt x="1301" y="815"/>
                      <a:pt x="1303" y="816"/>
                    </a:cubicBezTo>
                    <a:cubicBezTo>
                      <a:pt x="1303" y="817"/>
                      <a:pt x="1304" y="817"/>
                      <a:pt x="1304" y="818"/>
                    </a:cubicBezTo>
                    <a:cubicBezTo>
                      <a:pt x="1304" y="818"/>
                      <a:pt x="1304" y="819"/>
                      <a:pt x="1303" y="819"/>
                    </a:cubicBezTo>
                    <a:close/>
                    <a:moveTo>
                      <a:pt x="1303" y="168"/>
                    </a:moveTo>
                    <a:cubicBezTo>
                      <a:pt x="1303" y="167"/>
                      <a:pt x="1303" y="167"/>
                      <a:pt x="1303" y="167"/>
                    </a:cubicBezTo>
                    <a:cubicBezTo>
                      <a:pt x="1302" y="167"/>
                      <a:pt x="1302" y="167"/>
                      <a:pt x="1302" y="167"/>
                    </a:cubicBezTo>
                    <a:cubicBezTo>
                      <a:pt x="1303" y="167"/>
                      <a:pt x="1303" y="167"/>
                      <a:pt x="1303" y="167"/>
                    </a:cubicBezTo>
                    <a:cubicBezTo>
                      <a:pt x="1303" y="167"/>
                      <a:pt x="1303" y="167"/>
                      <a:pt x="1303" y="168"/>
                    </a:cubicBezTo>
                    <a:cubicBezTo>
                      <a:pt x="1304" y="168"/>
                      <a:pt x="1304" y="168"/>
                      <a:pt x="1304" y="168"/>
                    </a:cubicBezTo>
                    <a:cubicBezTo>
                      <a:pt x="1304" y="168"/>
                      <a:pt x="1303" y="168"/>
                      <a:pt x="1303" y="168"/>
                    </a:cubicBezTo>
                    <a:close/>
                    <a:moveTo>
                      <a:pt x="1391" y="767"/>
                    </a:moveTo>
                    <a:cubicBezTo>
                      <a:pt x="1390" y="768"/>
                      <a:pt x="1388" y="768"/>
                      <a:pt x="1387" y="766"/>
                    </a:cubicBezTo>
                    <a:cubicBezTo>
                      <a:pt x="1387" y="765"/>
                      <a:pt x="1386" y="763"/>
                      <a:pt x="1387" y="762"/>
                    </a:cubicBezTo>
                    <a:cubicBezTo>
                      <a:pt x="1387" y="761"/>
                      <a:pt x="1388" y="760"/>
                      <a:pt x="1388" y="759"/>
                    </a:cubicBezTo>
                    <a:cubicBezTo>
                      <a:pt x="1390" y="758"/>
                      <a:pt x="1392" y="759"/>
                      <a:pt x="1393" y="761"/>
                    </a:cubicBezTo>
                    <a:cubicBezTo>
                      <a:pt x="1393" y="762"/>
                      <a:pt x="1393" y="763"/>
                      <a:pt x="1393" y="764"/>
                    </a:cubicBezTo>
                    <a:cubicBezTo>
                      <a:pt x="1393" y="765"/>
                      <a:pt x="1392" y="766"/>
                      <a:pt x="1391" y="767"/>
                    </a:cubicBezTo>
                    <a:close/>
                    <a:moveTo>
                      <a:pt x="1399" y="807"/>
                    </a:moveTo>
                    <a:cubicBezTo>
                      <a:pt x="1399" y="807"/>
                      <a:pt x="1398" y="808"/>
                      <a:pt x="1398" y="808"/>
                    </a:cubicBezTo>
                    <a:cubicBezTo>
                      <a:pt x="1397" y="810"/>
                      <a:pt x="1397" y="810"/>
                      <a:pt x="1396" y="809"/>
                    </a:cubicBezTo>
                    <a:cubicBezTo>
                      <a:pt x="1395" y="809"/>
                      <a:pt x="1395" y="808"/>
                      <a:pt x="1395" y="808"/>
                    </a:cubicBezTo>
                    <a:cubicBezTo>
                      <a:pt x="1395" y="807"/>
                      <a:pt x="1395" y="807"/>
                      <a:pt x="1395" y="806"/>
                    </a:cubicBezTo>
                    <a:cubicBezTo>
                      <a:pt x="1396" y="804"/>
                      <a:pt x="1398" y="803"/>
                      <a:pt x="1398" y="804"/>
                    </a:cubicBezTo>
                    <a:cubicBezTo>
                      <a:pt x="1399" y="805"/>
                      <a:pt x="1399" y="806"/>
                      <a:pt x="1399" y="807"/>
                    </a:cubicBezTo>
                    <a:close/>
                    <a:moveTo>
                      <a:pt x="1405" y="786"/>
                    </a:moveTo>
                    <a:cubicBezTo>
                      <a:pt x="1405" y="785"/>
                      <a:pt x="1405" y="785"/>
                      <a:pt x="1405" y="785"/>
                    </a:cubicBezTo>
                    <a:cubicBezTo>
                      <a:pt x="1405" y="786"/>
                      <a:pt x="1405" y="786"/>
                      <a:pt x="1405" y="786"/>
                    </a:cubicBezTo>
                    <a:cubicBezTo>
                      <a:pt x="1406" y="786"/>
                      <a:pt x="1406" y="786"/>
                      <a:pt x="1406" y="786"/>
                    </a:cubicBezTo>
                    <a:lnTo>
                      <a:pt x="1405" y="786"/>
                    </a:lnTo>
                    <a:close/>
                    <a:moveTo>
                      <a:pt x="1471" y="638"/>
                    </a:moveTo>
                    <a:cubicBezTo>
                      <a:pt x="1471" y="639"/>
                      <a:pt x="1470" y="639"/>
                      <a:pt x="1470" y="638"/>
                    </a:cubicBezTo>
                    <a:cubicBezTo>
                      <a:pt x="1467" y="636"/>
                      <a:pt x="1464" y="634"/>
                      <a:pt x="1463" y="630"/>
                    </a:cubicBezTo>
                    <a:cubicBezTo>
                      <a:pt x="1463" y="629"/>
                      <a:pt x="1463" y="629"/>
                      <a:pt x="1463" y="628"/>
                    </a:cubicBezTo>
                    <a:cubicBezTo>
                      <a:pt x="1463" y="626"/>
                      <a:pt x="1464" y="626"/>
                      <a:pt x="1465" y="628"/>
                    </a:cubicBezTo>
                    <a:cubicBezTo>
                      <a:pt x="1466" y="629"/>
                      <a:pt x="1467" y="631"/>
                      <a:pt x="1467" y="632"/>
                    </a:cubicBezTo>
                    <a:cubicBezTo>
                      <a:pt x="1469" y="634"/>
                      <a:pt x="1470" y="635"/>
                      <a:pt x="1471" y="637"/>
                    </a:cubicBezTo>
                    <a:cubicBezTo>
                      <a:pt x="1472" y="637"/>
                      <a:pt x="1471" y="638"/>
                      <a:pt x="1471" y="638"/>
                    </a:cubicBezTo>
                    <a:close/>
                    <a:moveTo>
                      <a:pt x="1471" y="622"/>
                    </a:moveTo>
                    <a:cubicBezTo>
                      <a:pt x="1470" y="622"/>
                      <a:pt x="1470" y="621"/>
                      <a:pt x="1472" y="621"/>
                    </a:cubicBezTo>
                    <a:cubicBezTo>
                      <a:pt x="1472" y="621"/>
                      <a:pt x="1472" y="622"/>
                      <a:pt x="1472" y="622"/>
                    </a:cubicBezTo>
                    <a:cubicBezTo>
                      <a:pt x="1472" y="622"/>
                      <a:pt x="1471" y="623"/>
                      <a:pt x="1471" y="622"/>
                    </a:cubicBezTo>
                    <a:close/>
                    <a:moveTo>
                      <a:pt x="1484" y="739"/>
                    </a:moveTo>
                    <a:cubicBezTo>
                      <a:pt x="1484" y="740"/>
                      <a:pt x="1483" y="741"/>
                      <a:pt x="1483" y="742"/>
                    </a:cubicBezTo>
                    <a:cubicBezTo>
                      <a:pt x="1483" y="741"/>
                      <a:pt x="1482" y="740"/>
                      <a:pt x="1482" y="739"/>
                    </a:cubicBezTo>
                    <a:cubicBezTo>
                      <a:pt x="1482" y="738"/>
                      <a:pt x="1481" y="737"/>
                      <a:pt x="1481" y="736"/>
                    </a:cubicBezTo>
                    <a:cubicBezTo>
                      <a:pt x="1481" y="735"/>
                      <a:pt x="1482" y="735"/>
                      <a:pt x="1482" y="735"/>
                    </a:cubicBezTo>
                    <a:cubicBezTo>
                      <a:pt x="1483" y="734"/>
                      <a:pt x="1484" y="735"/>
                      <a:pt x="1484" y="736"/>
                    </a:cubicBezTo>
                    <a:cubicBezTo>
                      <a:pt x="1484" y="737"/>
                      <a:pt x="1484" y="738"/>
                      <a:pt x="1484" y="739"/>
                    </a:cubicBezTo>
                    <a:close/>
                    <a:moveTo>
                      <a:pt x="1528" y="721"/>
                    </a:moveTo>
                    <a:cubicBezTo>
                      <a:pt x="1528" y="721"/>
                      <a:pt x="1528" y="720"/>
                      <a:pt x="1528" y="720"/>
                    </a:cubicBezTo>
                    <a:cubicBezTo>
                      <a:pt x="1529" y="718"/>
                      <a:pt x="1531" y="715"/>
                      <a:pt x="1532" y="713"/>
                    </a:cubicBezTo>
                    <a:cubicBezTo>
                      <a:pt x="1532" y="713"/>
                      <a:pt x="1532" y="713"/>
                      <a:pt x="1532" y="713"/>
                    </a:cubicBezTo>
                    <a:cubicBezTo>
                      <a:pt x="1530" y="713"/>
                      <a:pt x="1530" y="713"/>
                      <a:pt x="1531" y="712"/>
                    </a:cubicBezTo>
                    <a:cubicBezTo>
                      <a:pt x="1531" y="712"/>
                      <a:pt x="1532" y="713"/>
                      <a:pt x="1532" y="713"/>
                    </a:cubicBezTo>
                    <a:cubicBezTo>
                      <a:pt x="1532" y="713"/>
                      <a:pt x="1532" y="713"/>
                      <a:pt x="1532" y="713"/>
                    </a:cubicBezTo>
                    <a:cubicBezTo>
                      <a:pt x="1533" y="714"/>
                      <a:pt x="1535" y="715"/>
                      <a:pt x="1537" y="714"/>
                    </a:cubicBezTo>
                    <a:cubicBezTo>
                      <a:pt x="1539" y="714"/>
                      <a:pt x="1540" y="712"/>
                      <a:pt x="1541" y="711"/>
                    </a:cubicBezTo>
                    <a:cubicBezTo>
                      <a:pt x="1543" y="706"/>
                      <a:pt x="1545" y="701"/>
                      <a:pt x="1548" y="696"/>
                    </a:cubicBezTo>
                    <a:cubicBezTo>
                      <a:pt x="1549" y="694"/>
                      <a:pt x="1550" y="692"/>
                      <a:pt x="1551" y="690"/>
                    </a:cubicBezTo>
                    <a:cubicBezTo>
                      <a:pt x="1552" y="687"/>
                      <a:pt x="1553" y="683"/>
                      <a:pt x="1554" y="679"/>
                    </a:cubicBezTo>
                    <a:cubicBezTo>
                      <a:pt x="1562" y="664"/>
                      <a:pt x="1564" y="648"/>
                      <a:pt x="1561" y="631"/>
                    </a:cubicBezTo>
                    <a:cubicBezTo>
                      <a:pt x="1561" y="630"/>
                      <a:pt x="1561" y="629"/>
                      <a:pt x="1562" y="628"/>
                    </a:cubicBezTo>
                    <a:cubicBezTo>
                      <a:pt x="1562" y="628"/>
                      <a:pt x="1562" y="627"/>
                      <a:pt x="1562" y="627"/>
                    </a:cubicBezTo>
                    <a:cubicBezTo>
                      <a:pt x="1563" y="627"/>
                      <a:pt x="1565" y="627"/>
                      <a:pt x="1565" y="628"/>
                    </a:cubicBezTo>
                    <a:cubicBezTo>
                      <a:pt x="1568" y="634"/>
                      <a:pt x="1569" y="641"/>
                      <a:pt x="1570" y="647"/>
                    </a:cubicBezTo>
                    <a:cubicBezTo>
                      <a:pt x="1570" y="651"/>
                      <a:pt x="1570" y="655"/>
                      <a:pt x="1572" y="658"/>
                    </a:cubicBezTo>
                    <a:cubicBezTo>
                      <a:pt x="1575" y="662"/>
                      <a:pt x="1573" y="665"/>
                      <a:pt x="1570" y="669"/>
                    </a:cubicBezTo>
                    <a:cubicBezTo>
                      <a:pt x="1569" y="670"/>
                      <a:pt x="1568" y="672"/>
                      <a:pt x="1569" y="675"/>
                    </a:cubicBezTo>
                    <a:cubicBezTo>
                      <a:pt x="1570" y="677"/>
                      <a:pt x="1571" y="678"/>
                      <a:pt x="1570" y="680"/>
                    </a:cubicBezTo>
                    <a:cubicBezTo>
                      <a:pt x="1566" y="689"/>
                      <a:pt x="1560" y="696"/>
                      <a:pt x="1553" y="702"/>
                    </a:cubicBezTo>
                    <a:cubicBezTo>
                      <a:pt x="1549" y="705"/>
                      <a:pt x="1547" y="707"/>
                      <a:pt x="1547" y="711"/>
                    </a:cubicBezTo>
                    <a:cubicBezTo>
                      <a:pt x="1547" y="715"/>
                      <a:pt x="1544" y="717"/>
                      <a:pt x="1541" y="719"/>
                    </a:cubicBezTo>
                    <a:cubicBezTo>
                      <a:pt x="1538" y="721"/>
                      <a:pt x="1535" y="723"/>
                      <a:pt x="1531" y="722"/>
                    </a:cubicBezTo>
                    <a:cubicBezTo>
                      <a:pt x="1530" y="722"/>
                      <a:pt x="1529" y="722"/>
                      <a:pt x="1528" y="7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Freeform 6">
                <a:extLst>
                  <a:ext uri="{FF2B5EF4-FFF2-40B4-BE49-F238E27FC236}">
                    <a16:creationId xmlns:a16="http://schemas.microsoft.com/office/drawing/2014/main" xmlns="" id="{3B28770C-9940-419D-BE4C-A9C06F39A3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34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Freeform 7">
                <a:extLst>
                  <a:ext uri="{FF2B5EF4-FFF2-40B4-BE49-F238E27FC236}">
                    <a16:creationId xmlns:a16="http://schemas.microsoft.com/office/drawing/2014/main" xmlns="" id="{FE4EA6B6-7A7E-418C-9C83-8445BC7CA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9" y="203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Freeform 8">
                <a:extLst>
                  <a:ext uri="{FF2B5EF4-FFF2-40B4-BE49-F238E27FC236}">
                    <a16:creationId xmlns:a16="http://schemas.microsoft.com/office/drawing/2014/main" xmlns="" id="{8FDBCD47-BCAA-4F67-A5C3-A8DFFC9BE6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6" y="2440"/>
                <a:ext cx="0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Freeform 9">
                <a:extLst>
                  <a:ext uri="{FF2B5EF4-FFF2-40B4-BE49-F238E27FC236}">
                    <a16:creationId xmlns:a16="http://schemas.microsoft.com/office/drawing/2014/main" xmlns="" id="{4D1BCC8A-7315-49D8-8396-ECD7ED9D00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5" y="1513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1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Freeform 10">
                <a:extLst>
                  <a:ext uri="{FF2B5EF4-FFF2-40B4-BE49-F238E27FC236}">
                    <a16:creationId xmlns:a16="http://schemas.microsoft.com/office/drawing/2014/main" xmlns="" id="{1FABB166-0708-49C8-A2B5-93F5EAF828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8" y="1602"/>
                <a:ext cx="55" cy="53"/>
              </a:xfrm>
              <a:custGeom>
                <a:avLst/>
                <a:gdLst>
                  <a:gd name="T0" fmla="*/ 25 w 75"/>
                  <a:gd name="T1" fmla="*/ 4 h 72"/>
                  <a:gd name="T2" fmla="*/ 24 w 75"/>
                  <a:gd name="T3" fmla="*/ 4 h 72"/>
                  <a:gd name="T4" fmla="*/ 25 w 75"/>
                  <a:gd name="T5" fmla="*/ 4 h 72"/>
                  <a:gd name="T6" fmla="*/ 22 w 75"/>
                  <a:gd name="T7" fmla="*/ 13 h 72"/>
                  <a:gd name="T8" fmla="*/ 10 w 75"/>
                  <a:gd name="T9" fmla="*/ 42 h 72"/>
                  <a:gd name="T10" fmla="*/ 6 w 75"/>
                  <a:gd name="T11" fmla="*/ 47 h 72"/>
                  <a:gd name="T12" fmla="*/ 2 w 75"/>
                  <a:gd name="T13" fmla="*/ 50 h 72"/>
                  <a:gd name="T14" fmla="*/ 4 w 75"/>
                  <a:gd name="T15" fmla="*/ 57 h 72"/>
                  <a:gd name="T16" fmla="*/ 7 w 75"/>
                  <a:gd name="T17" fmla="*/ 58 h 72"/>
                  <a:gd name="T18" fmla="*/ 10 w 75"/>
                  <a:gd name="T19" fmla="*/ 63 h 72"/>
                  <a:gd name="T20" fmla="*/ 10 w 75"/>
                  <a:gd name="T21" fmla="*/ 66 h 72"/>
                  <a:gd name="T22" fmla="*/ 16 w 75"/>
                  <a:gd name="T23" fmla="*/ 71 h 72"/>
                  <a:gd name="T24" fmla="*/ 22 w 75"/>
                  <a:gd name="T25" fmla="*/ 69 h 72"/>
                  <a:gd name="T26" fmla="*/ 40 w 75"/>
                  <a:gd name="T27" fmla="*/ 53 h 72"/>
                  <a:gd name="T28" fmla="*/ 43 w 75"/>
                  <a:gd name="T29" fmla="*/ 52 h 72"/>
                  <a:gd name="T30" fmla="*/ 50 w 75"/>
                  <a:gd name="T31" fmla="*/ 60 h 72"/>
                  <a:gd name="T32" fmla="*/ 52 w 75"/>
                  <a:gd name="T33" fmla="*/ 64 h 72"/>
                  <a:gd name="T34" fmla="*/ 65 w 75"/>
                  <a:gd name="T35" fmla="*/ 69 h 72"/>
                  <a:gd name="T36" fmla="*/ 68 w 75"/>
                  <a:gd name="T37" fmla="*/ 68 h 72"/>
                  <a:gd name="T38" fmla="*/ 74 w 75"/>
                  <a:gd name="T39" fmla="*/ 63 h 72"/>
                  <a:gd name="T40" fmla="*/ 72 w 75"/>
                  <a:gd name="T41" fmla="*/ 56 h 72"/>
                  <a:gd name="T42" fmla="*/ 70 w 75"/>
                  <a:gd name="T43" fmla="*/ 55 h 72"/>
                  <a:gd name="T44" fmla="*/ 65 w 75"/>
                  <a:gd name="T45" fmla="*/ 48 h 72"/>
                  <a:gd name="T46" fmla="*/ 60 w 75"/>
                  <a:gd name="T47" fmla="*/ 36 h 72"/>
                  <a:gd name="T48" fmla="*/ 55 w 75"/>
                  <a:gd name="T49" fmla="*/ 29 h 72"/>
                  <a:gd name="T50" fmla="*/ 42 w 75"/>
                  <a:gd name="T51" fmla="*/ 15 h 72"/>
                  <a:gd name="T52" fmla="*/ 39 w 75"/>
                  <a:gd name="T53" fmla="*/ 14 h 72"/>
                  <a:gd name="T54" fmla="*/ 38 w 75"/>
                  <a:gd name="T55" fmla="*/ 10 h 72"/>
                  <a:gd name="T56" fmla="*/ 43 w 75"/>
                  <a:gd name="T57" fmla="*/ 4 h 72"/>
                  <a:gd name="T58" fmla="*/ 43 w 75"/>
                  <a:gd name="T59" fmla="*/ 1 h 72"/>
                  <a:gd name="T60" fmla="*/ 40 w 75"/>
                  <a:gd name="T61" fmla="*/ 0 h 72"/>
                  <a:gd name="T62" fmla="*/ 34 w 75"/>
                  <a:gd name="T63" fmla="*/ 1 h 72"/>
                  <a:gd name="T64" fmla="*/ 28 w 75"/>
                  <a:gd name="T65" fmla="*/ 1 h 72"/>
                  <a:gd name="T66" fmla="*/ 25 w 75"/>
                  <a:gd name="T67" fmla="*/ 4 h 72"/>
                  <a:gd name="T68" fmla="*/ 25 w 75"/>
                  <a:gd name="T69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5" h="72">
                    <a:moveTo>
                      <a:pt x="25" y="4"/>
                    </a:moveTo>
                    <a:cubicBezTo>
                      <a:pt x="24" y="4"/>
                      <a:pt x="24" y="4"/>
                      <a:pt x="24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4" y="7"/>
                      <a:pt x="23" y="10"/>
                      <a:pt x="22" y="13"/>
                    </a:cubicBezTo>
                    <a:cubicBezTo>
                      <a:pt x="18" y="23"/>
                      <a:pt x="12" y="32"/>
                      <a:pt x="10" y="42"/>
                    </a:cubicBezTo>
                    <a:cubicBezTo>
                      <a:pt x="9" y="44"/>
                      <a:pt x="8" y="46"/>
                      <a:pt x="6" y="47"/>
                    </a:cubicBezTo>
                    <a:cubicBezTo>
                      <a:pt x="4" y="48"/>
                      <a:pt x="3" y="49"/>
                      <a:pt x="2" y="50"/>
                    </a:cubicBezTo>
                    <a:cubicBezTo>
                      <a:pt x="0" y="52"/>
                      <a:pt x="1" y="56"/>
                      <a:pt x="4" y="57"/>
                    </a:cubicBezTo>
                    <a:cubicBezTo>
                      <a:pt x="5" y="57"/>
                      <a:pt x="6" y="58"/>
                      <a:pt x="7" y="58"/>
                    </a:cubicBezTo>
                    <a:cubicBezTo>
                      <a:pt x="9" y="59"/>
                      <a:pt x="10" y="61"/>
                      <a:pt x="10" y="63"/>
                    </a:cubicBezTo>
                    <a:cubicBezTo>
                      <a:pt x="10" y="64"/>
                      <a:pt x="10" y="65"/>
                      <a:pt x="10" y="66"/>
                    </a:cubicBezTo>
                    <a:cubicBezTo>
                      <a:pt x="10" y="70"/>
                      <a:pt x="12" y="72"/>
                      <a:pt x="16" y="71"/>
                    </a:cubicBezTo>
                    <a:cubicBezTo>
                      <a:pt x="18" y="71"/>
                      <a:pt x="21" y="70"/>
                      <a:pt x="22" y="69"/>
                    </a:cubicBezTo>
                    <a:cubicBezTo>
                      <a:pt x="28" y="63"/>
                      <a:pt x="36" y="61"/>
                      <a:pt x="40" y="53"/>
                    </a:cubicBezTo>
                    <a:cubicBezTo>
                      <a:pt x="40" y="52"/>
                      <a:pt x="42" y="52"/>
                      <a:pt x="43" y="52"/>
                    </a:cubicBezTo>
                    <a:cubicBezTo>
                      <a:pt x="46" y="54"/>
                      <a:pt x="50" y="56"/>
                      <a:pt x="50" y="60"/>
                    </a:cubicBezTo>
                    <a:cubicBezTo>
                      <a:pt x="50" y="62"/>
                      <a:pt x="51" y="64"/>
                      <a:pt x="52" y="64"/>
                    </a:cubicBezTo>
                    <a:cubicBezTo>
                      <a:pt x="56" y="66"/>
                      <a:pt x="60" y="67"/>
                      <a:pt x="65" y="69"/>
                    </a:cubicBezTo>
                    <a:cubicBezTo>
                      <a:pt x="65" y="69"/>
                      <a:pt x="67" y="69"/>
                      <a:pt x="68" y="68"/>
                    </a:cubicBezTo>
                    <a:cubicBezTo>
                      <a:pt x="70" y="66"/>
                      <a:pt x="72" y="65"/>
                      <a:pt x="74" y="63"/>
                    </a:cubicBezTo>
                    <a:cubicBezTo>
                      <a:pt x="75" y="61"/>
                      <a:pt x="74" y="57"/>
                      <a:pt x="72" y="56"/>
                    </a:cubicBezTo>
                    <a:cubicBezTo>
                      <a:pt x="71" y="55"/>
                      <a:pt x="71" y="55"/>
                      <a:pt x="70" y="55"/>
                    </a:cubicBezTo>
                    <a:cubicBezTo>
                      <a:pt x="66" y="54"/>
                      <a:pt x="65" y="52"/>
                      <a:pt x="65" y="48"/>
                    </a:cubicBezTo>
                    <a:cubicBezTo>
                      <a:pt x="65" y="43"/>
                      <a:pt x="63" y="39"/>
                      <a:pt x="60" y="36"/>
                    </a:cubicBezTo>
                    <a:cubicBezTo>
                      <a:pt x="58" y="34"/>
                      <a:pt x="56" y="32"/>
                      <a:pt x="55" y="29"/>
                    </a:cubicBezTo>
                    <a:cubicBezTo>
                      <a:pt x="52" y="23"/>
                      <a:pt x="45" y="21"/>
                      <a:pt x="42" y="15"/>
                    </a:cubicBezTo>
                    <a:cubicBezTo>
                      <a:pt x="42" y="14"/>
                      <a:pt x="40" y="14"/>
                      <a:pt x="39" y="14"/>
                    </a:cubicBezTo>
                    <a:cubicBezTo>
                      <a:pt x="36" y="13"/>
                      <a:pt x="36" y="12"/>
                      <a:pt x="38" y="10"/>
                    </a:cubicBezTo>
                    <a:cubicBezTo>
                      <a:pt x="40" y="8"/>
                      <a:pt x="42" y="6"/>
                      <a:pt x="43" y="4"/>
                    </a:cubicBezTo>
                    <a:cubicBezTo>
                      <a:pt x="44" y="3"/>
                      <a:pt x="43" y="2"/>
                      <a:pt x="43" y="1"/>
                    </a:cubicBezTo>
                    <a:cubicBezTo>
                      <a:pt x="42" y="0"/>
                      <a:pt x="41" y="0"/>
                      <a:pt x="40" y="0"/>
                    </a:cubicBezTo>
                    <a:cubicBezTo>
                      <a:pt x="38" y="1"/>
                      <a:pt x="37" y="2"/>
                      <a:pt x="34" y="1"/>
                    </a:cubicBezTo>
                    <a:cubicBezTo>
                      <a:pt x="32" y="1"/>
                      <a:pt x="30" y="1"/>
                      <a:pt x="28" y="1"/>
                    </a:cubicBezTo>
                    <a:cubicBezTo>
                      <a:pt x="27" y="2"/>
                      <a:pt x="26" y="3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Freeform 11">
                <a:extLst>
                  <a:ext uri="{FF2B5EF4-FFF2-40B4-BE49-F238E27FC236}">
                    <a16:creationId xmlns:a16="http://schemas.microsoft.com/office/drawing/2014/main" xmlns="" id="{E0015B3E-EB61-4948-81E8-82FA4DCBAE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2" y="307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Freeform 12">
                <a:extLst>
                  <a:ext uri="{FF2B5EF4-FFF2-40B4-BE49-F238E27FC236}">
                    <a16:creationId xmlns:a16="http://schemas.microsoft.com/office/drawing/2014/main" xmlns="" id="{9A794F82-0134-47A5-A6AD-6AAC43A4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9" y="152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Oval 13">
                <a:extLst>
                  <a:ext uri="{FF2B5EF4-FFF2-40B4-BE49-F238E27FC236}">
                    <a16:creationId xmlns:a16="http://schemas.microsoft.com/office/drawing/2014/main" xmlns="" id="{DCCF5A8D-CD3A-42DC-AA88-3EC2AB5871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7" y="1933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Freeform 14">
                <a:extLst>
                  <a:ext uri="{FF2B5EF4-FFF2-40B4-BE49-F238E27FC236}">
                    <a16:creationId xmlns:a16="http://schemas.microsoft.com/office/drawing/2014/main" xmlns="" id="{D634E8B3-68ED-462B-AD41-0543B94572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1" y="3085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Oval 15">
                <a:extLst>
                  <a:ext uri="{FF2B5EF4-FFF2-40B4-BE49-F238E27FC236}">
                    <a16:creationId xmlns:a16="http://schemas.microsoft.com/office/drawing/2014/main" xmlns="" id="{0D47E6C6-FBF6-4CDA-BEB2-9911222C3D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" y="1609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16">
                <a:extLst>
                  <a:ext uri="{FF2B5EF4-FFF2-40B4-BE49-F238E27FC236}">
                    <a16:creationId xmlns:a16="http://schemas.microsoft.com/office/drawing/2014/main" xmlns="" id="{A7A907C3-3725-4B83-85EB-C2DE413B47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1" y="1335"/>
                <a:ext cx="1144" cy="1754"/>
              </a:xfrm>
              <a:custGeom>
                <a:avLst/>
                <a:gdLst>
                  <a:gd name="T0" fmla="*/ 1307 w 1567"/>
                  <a:gd name="T1" fmla="*/ 1436 h 2403"/>
                  <a:gd name="T2" fmla="*/ 1068 w 1567"/>
                  <a:gd name="T3" fmla="*/ 1362 h 2403"/>
                  <a:gd name="T4" fmla="*/ 903 w 1567"/>
                  <a:gd name="T5" fmla="*/ 1299 h 2403"/>
                  <a:gd name="T6" fmla="*/ 732 w 1567"/>
                  <a:gd name="T7" fmla="*/ 1138 h 2403"/>
                  <a:gd name="T8" fmla="*/ 995 w 1567"/>
                  <a:gd name="T9" fmla="*/ 1026 h 2403"/>
                  <a:gd name="T10" fmla="*/ 1123 w 1567"/>
                  <a:gd name="T11" fmla="*/ 876 h 2403"/>
                  <a:gd name="T12" fmla="*/ 1215 w 1567"/>
                  <a:gd name="T13" fmla="*/ 787 h 2403"/>
                  <a:gd name="T14" fmla="*/ 1311 w 1567"/>
                  <a:gd name="T15" fmla="*/ 723 h 2403"/>
                  <a:gd name="T16" fmla="*/ 1273 w 1567"/>
                  <a:gd name="T17" fmla="*/ 528 h 2403"/>
                  <a:gd name="T18" fmla="*/ 1101 w 1567"/>
                  <a:gd name="T19" fmla="*/ 564 h 2403"/>
                  <a:gd name="T20" fmla="*/ 916 w 1567"/>
                  <a:gd name="T21" fmla="*/ 571 h 2403"/>
                  <a:gd name="T22" fmla="*/ 1069 w 1567"/>
                  <a:gd name="T23" fmla="*/ 351 h 2403"/>
                  <a:gd name="T24" fmla="*/ 1084 w 1567"/>
                  <a:gd name="T25" fmla="*/ 308 h 2403"/>
                  <a:gd name="T26" fmla="*/ 1080 w 1567"/>
                  <a:gd name="T27" fmla="*/ 153 h 2403"/>
                  <a:gd name="T28" fmla="*/ 1018 w 1567"/>
                  <a:gd name="T29" fmla="*/ 254 h 2403"/>
                  <a:gd name="T30" fmla="*/ 985 w 1567"/>
                  <a:gd name="T31" fmla="*/ 232 h 2403"/>
                  <a:gd name="T32" fmla="*/ 867 w 1567"/>
                  <a:gd name="T33" fmla="*/ 255 h 2403"/>
                  <a:gd name="T34" fmla="*/ 676 w 1567"/>
                  <a:gd name="T35" fmla="*/ 153 h 2403"/>
                  <a:gd name="T36" fmla="*/ 542 w 1567"/>
                  <a:gd name="T37" fmla="*/ 140 h 2403"/>
                  <a:gd name="T38" fmla="*/ 403 w 1567"/>
                  <a:gd name="T39" fmla="*/ 13 h 2403"/>
                  <a:gd name="T40" fmla="*/ 232 w 1567"/>
                  <a:gd name="T41" fmla="*/ 145 h 2403"/>
                  <a:gd name="T42" fmla="*/ 192 w 1567"/>
                  <a:gd name="T43" fmla="*/ 214 h 2403"/>
                  <a:gd name="T44" fmla="*/ 96 w 1567"/>
                  <a:gd name="T45" fmla="*/ 380 h 2403"/>
                  <a:gd name="T46" fmla="*/ 61 w 1567"/>
                  <a:gd name="T47" fmla="*/ 472 h 2403"/>
                  <a:gd name="T48" fmla="*/ 228 w 1567"/>
                  <a:gd name="T49" fmla="*/ 396 h 2403"/>
                  <a:gd name="T50" fmla="*/ 373 w 1567"/>
                  <a:gd name="T51" fmla="*/ 429 h 2403"/>
                  <a:gd name="T52" fmla="*/ 418 w 1567"/>
                  <a:gd name="T53" fmla="*/ 491 h 2403"/>
                  <a:gd name="T54" fmla="*/ 412 w 1567"/>
                  <a:gd name="T55" fmla="*/ 554 h 2403"/>
                  <a:gd name="T56" fmla="*/ 437 w 1567"/>
                  <a:gd name="T57" fmla="*/ 594 h 2403"/>
                  <a:gd name="T58" fmla="*/ 477 w 1567"/>
                  <a:gd name="T59" fmla="*/ 718 h 2403"/>
                  <a:gd name="T60" fmla="*/ 425 w 1567"/>
                  <a:gd name="T61" fmla="*/ 925 h 2403"/>
                  <a:gd name="T62" fmla="*/ 510 w 1567"/>
                  <a:gd name="T63" fmla="*/ 1046 h 2403"/>
                  <a:gd name="T64" fmla="*/ 868 w 1567"/>
                  <a:gd name="T65" fmla="*/ 1361 h 2403"/>
                  <a:gd name="T66" fmla="*/ 935 w 1567"/>
                  <a:gd name="T67" fmla="*/ 1572 h 2403"/>
                  <a:gd name="T68" fmla="*/ 1078 w 1567"/>
                  <a:gd name="T69" fmla="*/ 2061 h 2403"/>
                  <a:gd name="T70" fmla="*/ 1095 w 1567"/>
                  <a:gd name="T71" fmla="*/ 2256 h 2403"/>
                  <a:gd name="T72" fmla="*/ 1112 w 1567"/>
                  <a:gd name="T73" fmla="*/ 2329 h 2403"/>
                  <a:gd name="T74" fmla="*/ 1186 w 1567"/>
                  <a:gd name="T75" fmla="*/ 2391 h 2403"/>
                  <a:gd name="T76" fmla="*/ 1177 w 1567"/>
                  <a:gd name="T77" fmla="*/ 2341 h 2403"/>
                  <a:gd name="T78" fmla="*/ 1219 w 1567"/>
                  <a:gd name="T79" fmla="*/ 2154 h 2403"/>
                  <a:gd name="T80" fmla="*/ 1302 w 1567"/>
                  <a:gd name="T81" fmla="*/ 2024 h 2403"/>
                  <a:gd name="T82" fmla="*/ 1512 w 1567"/>
                  <a:gd name="T83" fmla="*/ 1722 h 2403"/>
                  <a:gd name="T84" fmla="*/ 1187 w 1567"/>
                  <a:gd name="T85" fmla="*/ 648 h 2403"/>
                  <a:gd name="T86" fmla="*/ 945 w 1567"/>
                  <a:gd name="T87" fmla="*/ 393 h 2403"/>
                  <a:gd name="T88" fmla="*/ 1013 w 1567"/>
                  <a:gd name="T89" fmla="*/ 866 h 2403"/>
                  <a:gd name="T90" fmla="*/ 953 w 1567"/>
                  <a:gd name="T91" fmla="*/ 806 h 2403"/>
                  <a:gd name="T92" fmla="*/ 920 w 1567"/>
                  <a:gd name="T93" fmla="*/ 731 h 2403"/>
                  <a:gd name="T94" fmla="*/ 929 w 1567"/>
                  <a:gd name="T95" fmla="*/ 748 h 2403"/>
                  <a:gd name="T96" fmla="*/ 869 w 1567"/>
                  <a:gd name="T97" fmla="*/ 405 h 2403"/>
                  <a:gd name="T98" fmla="*/ 836 w 1567"/>
                  <a:gd name="T99" fmla="*/ 617 h 2403"/>
                  <a:gd name="T100" fmla="*/ 798 w 1567"/>
                  <a:gd name="T101" fmla="*/ 660 h 2403"/>
                  <a:gd name="T102" fmla="*/ 801 w 1567"/>
                  <a:gd name="T103" fmla="*/ 689 h 2403"/>
                  <a:gd name="T104" fmla="*/ 794 w 1567"/>
                  <a:gd name="T105" fmla="*/ 561 h 2403"/>
                  <a:gd name="T106" fmla="*/ 413 w 1567"/>
                  <a:gd name="T107" fmla="*/ 463 h 2403"/>
                  <a:gd name="T108" fmla="*/ 592 w 1567"/>
                  <a:gd name="T109" fmla="*/ 161 h 2403"/>
                  <a:gd name="T110" fmla="*/ 751 w 1567"/>
                  <a:gd name="T111" fmla="*/ 539 h 2403"/>
                  <a:gd name="T112" fmla="*/ 654 w 1567"/>
                  <a:gd name="T113" fmla="*/ 274 h 2403"/>
                  <a:gd name="T114" fmla="*/ 667 w 1567"/>
                  <a:gd name="T115" fmla="*/ 311 h 2403"/>
                  <a:gd name="T116" fmla="*/ 674 w 1567"/>
                  <a:gd name="T117" fmla="*/ 439 h 2403"/>
                  <a:gd name="T118" fmla="*/ 710 w 1567"/>
                  <a:gd name="T119" fmla="*/ 504 h 2403"/>
                  <a:gd name="T120" fmla="*/ 1093 w 1567"/>
                  <a:gd name="T121" fmla="*/ 1735 h 2403"/>
                  <a:gd name="T122" fmla="*/ 1154 w 1567"/>
                  <a:gd name="T123" fmla="*/ 2354 h 2403"/>
                  <a:gd name="T124" fmla="*/ 1204 w 1567"/>
                  <a:gd name="T125" fmla="*/ 1956 h 2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67" h="2403">
                    <a:moveTo>
                      <a:pt x="1558" y="1591"/>
                    </a:moveTo>
                    <a:cubicBezTo>
                      <a:pt x="1557" y="1589"/>
                      <a:pt x="1555" y="1588"/>
                      <a:pt x="1554" y="1588"/>
                    </a:cubicBezTo>
                    <a:cubicBezTo>
                      <a:pt x="1552" y="1586"/>
                      <a:pt x="1549" y="1585"/>
                      <a:pt x="1546" y="1585"/>
                    </a:cubicBezTo>
                    <a:cubicBezTo>
                      <a:pt x="1541" y="1586"/>
                      <a:pt x="1538" y="1584"/>
                      <a:pt x="1534" y="1581"/>
                    </a:cubicBezTo>
                    <a:cubicBezTo>
                      <a:pt x="1530" y="1578"/>
                      <a:pt x="1524" y="1577"/>
                      <a:pt x="1521" y="1572"/>
                    </a:cubicBezTo>
                    <a:cubicBezTo>
                      <a:pt x="1516" y="1564"/>
                      <a:pt x="1507" y="1560"/>
                      <a:pt x="1500" y="1556"/>
                    </a:cubicBezTo>
                    <a:cubicBezTo>
                      <a:pt x="1496" y="1554"/>
                      <a:pt x="1493" y="1553"/>
                      <a:pt x="1489" y="1553"/>
                    </a:cubicBezTo>
                    <a:cubicBezTo>
                      <a:pt x="1475" y="1554"/>
                      <a:pt x="1463" y="1551"/>
                      <a:pt x="1450" y="1548"/>
                    </a:cubicBezTo>
                    <a:cubicBezTo>
                      <a:pt x="1448" y="1548"/>
                      <a:pt x="1446" y="1548"/>
                      <a:pt x="1445" y="1549"/>
                    </a:cubicBezTo>
                    <a:cubicBezTo>
                      <a:pt x="1443" y="1549"/>
                      <a:pt x="1441" y="1551"/>
                      <a:pt x="1439" y="1551"/>
                    </a:cubicBezTo>
                    <a:cubicBezTo>
                      <a:pt x="1438" y="1552"/>
                      <a:pt x="1436" y="1551"/>
                      <a:pt x="1435" y="1550"/>
                    </a:cubicBezTo>
                    <a:cubicBezTo>
                      <a:pt x="1434" y="1547"/>
                      <a:pt x="1434" y="1544"/>
                      <a:pt x="1432" y="1542"/>
                    </a:cubicBezTo>
                    <a:cubicBezTo>
                      <a:pt x="1431" y="1540"/>
                      <a:pt x="1429" y="1538"/>
                      <a:pt x="1428" y="1538"/>
                    </a:cubicBezTo>
                    <a:cubicBezTo>
                      <a:pt x="1420" y="1537"/>
                      <a:pt x="1414" y="1533"/>
                      <a:pt x="1408" y="1530"/>
                    </a:cubicBezTo>
                    <a:cubicBezTo>
                      <a:pt x="1403" y="1528"/>
                      <a:pt x="1398" y="1526"/>
                      <a:pt x="1392" y="1526"/>
                    </a:cubicBezTo>
                    <a:cubicBezTo>
                      <a:pt x="1387" y="1526"/>
                      <a:pt x="1383" y="1527"/>
                      <a:pt x="1381" y="1531"/>
                    </a:cubicBezTo>
                    <a:cubicBezTo>
                      <a:pt x="1381" y="1532"/>
                      <a:pt x="1380" y="1532"/>
                      <a:pt x="1380" y="1532"/>
                    </a:cubicBezTo>
                    <a:cubicBezTo>
                      <a:pt x="1378" y="1532"/>
                      <a:pt x="1378" y="1531"/>
                      <a:pt x="1378" y="1530"/>
                    </a:cubicBezTo>
                    <a:cubicBezTo>
                      <a:pt x="1379" y="1529"/>
                      <a:pt x="1379" y="1528"/>
                      <a:pt x="1379" y="1527"/>
                    </a:cubicBezTo>
                    <a:cubicBezTo>
                      <a:pt x="1380" y="1522"/>
                      <a:pt x="1377" y="1520"/>
                      <a:pt x="1375" y="1519"/>
                    </a:cubicBezTo>
                    <a:cubicBezTo>
                      <a:pt x="1371" y="1517"/>
                      <a:pt x="1367" y="1516"/>
                      <a:pt x="1363" y="1515"/>
                    </a:cubicBezTo>
                    <a:cubicBezTo>
                      <a:pt x="1362" y="1516"/>
                      <a:pt x="1362" y="1516"/>
                      <a:pt x="1362" y="1517"/>
                    </a:cubicBezTo>
                    <a:cubicBezTo>
                      <a:pt x="1362" y="1517"/>
                      <a:pt x="1362" y="1517"/>
                      <a:pt x="1362" y="1517"/>
                    </a:cubicBezTo>
                    <a:cubicBezTo>
                      <a:pt x="1363" y="1518"/>
                      <a:pt x="1363" y="1518"/>
                      <a:pt x="1363" y="1518"/>
                    </a:cubicBezTo>
                    <a:cubicBezTo>
                      <a:pt x="1362" y="1518"/>
                      <a:pt x="1362" y="1518"/>
                      <a:pt x="1362" y="1518"/>
                    </a:cubicBezTo>
                    <a:cubicBezTo>
                      <a:pt x="1362" y="1518"/>
                      <a:pt x="1362" y="1518"/>
                      <a:pt x="1362" y="1517"/>
                    </a:cubicBezTo>
                    <a:cubicBezTo>
                      <a:pt x="1357" y="1517"/>
                      <a:pt x="1353" y="1517"/>
                      <a:pt x="1349" y="1520"/>
                    </a:cubicBezTo>
                    <a:cubicBezTo>
                      <a:pt x="1348" y="1518"/>
                      <a:pt x="1345" y="1518"/>
                      <a:pt x="1343" y="1517"/>
                    </a:cubicBezTo>
                    <a:cubicBezTo>
                      <a:pt x="1347" y="1514"/>
                      <a:pt x="1351" y="1512"/>
                      <a:pt x="1356" y="1511"/>
                    </a:cubicBezTo>
                    <a:cubicBezTo>
                      <a:pt x="1357" y="1507"/>
                      <a:pt x="1358" y="1503"/>
                      <a:pt x="1359" y="1498"/>
                    </a:cubicBezTo>
                    <a:cubicBezTo>
                      <a:pt x="1360" y="1496"/>
                      <a:pt x="1359" y="1493"/>
                      <a:pt x="1357" y="1491"/>
                    </a:cubicBezTo>
                    <a:cubicBezTo>
                      <a:pt x="1355" y="1488"/>
                      <a:pt x="1354" y="1485"/>
                      <a:pt x="1352" y="1483"/>
                    </a:cubicBezTo>
                    <a:cubicBezTo>
                      <a:pt x="1347" y="1478"/>
                      <a:pt x="1344" y="1472"/>
                      <a:pt x="1343" y="1465"/>
                    </a:cubicBezTo>
                    <a:cubicBezTo>
                      <a:pt x="1342" y="1462"/>
                      <a:pt x="1341" y="1459"/>
                      <a:pt x="1339" y="1456"/>
                    </a:cubicBezTo>
                    <a:cubicBezTo>
                      <a:pt x="1330" y="1448"/>
                      <a:pt x="1321" y="1438"/>
                      <a:pt x="1307" y="1436"/>
                    </a:cubicBezTo>
                    <a:cubicBezTo>
                      <a:pt x="1306" y="1435"/>
                      <a:pt x="1304" y="1435"/>
                      <a:pt x="1303" y="1434"/>
                    </a:cubicBezTo>
                    <a:cubicBezTo>
                      <a:pt x="1297" y="1431"/>
                      <a:pt x="1291" y="1431"/>
                      <a:pt x="1285" y="1431"/>
                    </a:cubicBezTo>
                    <a:cubicBezTo>
                      <a:pt x="1279" y="1431"/>
                      <a:pt x="1273" y="1431"/>
                      <a:pt x="1267" y="1431"/>
                    </a:cubicBezTo>
                    <a:cubicBezTo>
                      <a:pt x="1266" y="1431"/>
                      <a:pt x="1264" y="1430"/>
                      <a:pt x="1263" y="1429"/>
                    </a:cubicBezTo>
                    <a:cubicBezTo>
                      <a:pt x="1257" y="1426"/>
                      <a:pt x="1252" y="1421"/>
                      <a:pt x="1246" y="1419"/>
                    </a:cubicBezTo>
                    <a:cubicBezTo>
                      <a:pt x="1245" y="1419"/>
                      <a:pt x="1244" y="1418"/>
                      <a:pt x="1244" y="1417"/>
                    </a:cubicBezTo>
                    <a:cubicBezTo>
                      <a:pt x="1243" y="1414"/>
                      <a:pt x="1242" y="1412"/>
                      <a:pt x="1240" y="1410"/>
                    </a:cubicBezTo>
                    <a:cubicBezTo>
                      <a:pt x="1236" y="1406"/>
                      <a:pt x="1233" y="1403"/>
                      <a:pt x="1229" y="1399"/>
                    </a:cubicBezTo>
                    <a:cubicBezTo>
                      <a:pt x="1227" y="1397"/>
                      <a:pt x="1224" y="1396"/>
                      <a:pt x="1220" y="1395"/>
                    </a:cubicBezTo>
                    <a:cubicBezTo>
                      <a:pt x="1218" y="1394"/>
                      <a:pt x="1215" y="1394"/>
                      <a:pt x="1212" y="1394"/>
                    </a:cubicBezTo>
                    <a:cubicBezTo>
                      <a:pt x="1211" y="1394"/>
                      <a:pt x="1209" y="1393"/>
                      <a:pt x="1209" y="1391"/>
                    </a:cubicBezTo>
                    <a:cubicBezTo>
                      <a:pt x="1209" y="1386"/>
                      <a:pt x="1207" y="1383"/>
                      <a:pt x="1202" y="1381"/>
                    </a:cubicBezTo>
                    <a:cubicBezTo>
                      <a:pt x="1198" y="1379"/>
                      <a:pt x="1194" y="1377"/>
                      <a:pt x="1190" y="1375"/>
                    </a:cubicBezTo>
                    <a:cubicBezTo>
                      <a:pt x="1189" y="1374"/>
                      <a:pt x="1187" y="1373"/>
                      <a:pt x="1187" y="1372"/>
                    </a:cubicBezTo>
                    <a:cubicBezTo>
                      <a:pt x="1187" y="1370"/>
                      <a:pt x="1189" y="1370"/>
                      <a:pt x="1190" y="1369"/>
                    </a:cubicBezTo>
                    <a:cubicBezTo>
                      <a:pt x="1191" y="1369"/>
                      <a:pt x="1191" y="1369"/>
                      <a:pt x="1192" y="1369"/>
                    </a:cubicBezTo>
                    <a:cubicBezTo>
                      <a:pt x="1193" y="1368"/>
                      <a:pt x="1193" y="1367"/>
                      <a:pt x="1193" y="1366"/>
                    </a:cubicBezTo>
                    <a:cubicBezTo>
                      <a:pt x="1193" y="1366"/>
                      <a:pt x="1192" y="1366"/>
                      <a:pt x="1191" y="1365"/>
                    </a:cubicBezTo>
                    <a:cubicBezTo>
                      <a:pt x="1187" y="1364"/>
                      <a:pt x="1182" y="1365"/>
                      <a:pt x="1177" y="1365"/>
                    </a:cubicBezTo>
                    <a:cubicBezTo>
                      <a:pt x="1174" y="1365"/>
                      <a:pt x="1171" y="1364"/>
                      <a:pt x="1169" y="1362"/>
                    </a:cubicBezTo>
                    <a:cubicBezTo>
                      <a:pt x="1169" y="1361"/>
                      <a:pt x="1167" y="1361"/>
                      <a:pt x="1167" y="1362"/>
                    </a:cubicBezTo>
                    <a:cubicBezTo>
                      <a:pt x="1166" y="1364"/>
                      <a:pt x="1166" y="1366"/>
                      <a:pt x="1165" y="1367"/>
                    </a:cubicBezTo>
                    <a:cubicBezTo>
                      <a:pt x="1160" y="1371"/>
                      <a:pt x="1152" y="1375"/>
                      <a:pt x="1145" y="1370"/>
                    </a:cubicBezTo>
                    <a:cubicBezTo>
                      <a:pt x="1141" y="1367"/>
                      <a:pt x="1137" y="1367"/>
                      <a:pt x="1133" y="1368"/>
                    </a:cubicBezTo>
                    <a:cubicBezTo>
                      <a:pt x="1128" y="1368"/>
                      <a:pt x="1123" y="1368"/>
                      <a:pt x="1118" y="1369"/>
                    </a:cubicBezTo>
                    <a:cubicBezTo>
                      <a:pt x="1116" y="1369"/>
                      <a:pt x="1114" y="1368"/>
                      <a:pt x="1113" y="1365"/>
                    </a:cubicBezTo>
                    <a:cubicBezTo>
                      <a:pt x="1113" y="1365"/>
                      <a:pt x="1113" y="1364"/>
                      <a:pt x="1113" y="1363"/>
                    </a:cubicBezTo>
                    <a:cubicBezTo>
                      <a:pt x="1112" y="1360"/>
                      <a:pt x="1110" y="1358"/>
                      <a:pt x="1106" y="1357"/>
                    </a:cubicBezTo>
                    <a:cubicBezTo>
                      <a:pt x="1104" y="1356"/>
                      <a:pt x="1102" y="1356"/>
                      <a:pt x="1100" y="1356"/>
                    </a:cubicBezTo>
                    <a:cubicBezTo>
                      <a:pt x="1095" y="1355"/>
                      <a:pt x="1093" y="1353"/>
                      <a:pt x="1092" y="1349"/>
                    </a:cubicBezTo>
                    <a:cubicBezTo>
                      <a:pt x="1091" y="1347"/>
                      <a:pt x="1090" y="1346"/>
                      <a:pt x="1088" y="1346"/>
                    </a:cubicBezTo>
                    <a:cubicBezTo>
                      <a:pt x="1086" y="1346"/>
                      <a:pt x="1084" y="1347"/>
                      <a:pt x="1083" y="1349"/>
                    </a:cubicBezTo>
                    <a:cubicBezTo>
                      <a:pt x="1082" y="1350"/>
                      <a:pt x="1082" y="1351"/>
                      <a:pt x="1082" y="1352"/>
                    </a:cubicBezTo>
                    <a:cubicBezTo>
                      <a:pt x="1082" y="1356"/>
                      <a:pt x="1079" y="1358"/>
                      <a:pt x="1076" y="1359"/>
                    </a:cubicBezTo>
                    <a:cubicBezTo>
                      <a:pt x="1073" y="1360"/>
                      <a:pt x="1071" y="1361"/>
                      <a:pt x="1068" y="1362"/>
                    </a:cubicBezTo>
                    <a:cubicBezTo>
                      <a:pt x="1067" y="1363"/>
                      <a:pt x="1065" y="1362"/>
                      <a:pt x="1064" y="1360"/>
                    </a:cubicBezTo>
                    <a:cubicBezTo>
                      <a:pt x="1063" y="1359"/>
                      <a:pt x="1063" y="1357"/>
                      <a:pt x="1064" y="1356"/>
                    </a:cubicBezTo>
                    <a:cubicBezTo>
                      <a:pt x="1066" y="1353"/>
                      <a:pt x="1069" y="1351"/>
                      <a:pt x="1071" y="1349"/>
                    </a:cubicBezTo>
                    <a:cubicBezTo>
                      <a:pt x="1072" y="1348"/>
                      <a:pt x="1071" y="1344"/>
                      <a:pt x="1069" y="1343"/>
                    </a:cubicBezTo>
                    <a:cubicBezTo>
                      <a:pt x="1068" y="1343"/>
                      <a:pt x="1066" y="1342"/>
                      <a:pt x="1065" y="1342"/>
                    </a:cubicBezTo>
                    <a:cubicBezTo>
                      <a:pt x="1061" y="1343"/>
                      <a:pt x="1057" y="1345"/>
                      <a:pt x="1055" y="1347"/>
                    </a:cubicBezTo>
                    <a:cubicBezTo>
                      <a:pt x="1051" y="1351"/>
                      <a:pt x="1047" y="1354"/>
                      <a:pt x="1042" y="1355"/>
                    </a:cubicBezTo>
                    <a:cubicBezTo>
                      <a:pt x="1037" y="1356"/>
                      <a:pt x="1031" y="1356"/>
                      <a:pt x="1027" y="1360"/>
                    </a:cubicBezTo>
                    <a:cubicBezTo>
                      <a:pt x="1026" y="1361"/>
                      <a:pt x="1025" y="1360"/>
                      <a:pt x="1024" y="1360"/>
                    </a:cubicBezTo>
                    <a:cubicBezTo>
                      <a:pt x="1020" y="1360"/>
                      <a:pt x="1017" y="1362"/>
                      <a:pt x="1015" y="1364"/>
                    </a:cubicBezTo>
                    <a:cubicBezTo>
                      <a:pt x="1012" y="1367"/>
                      <a:pt x="1009" y="1371"/>
                      <a:pt x="1008" y="1375"/>
                    </a:cubicBezTo>
                    <a:cubicBezTo>
                      <a:pt x="1008" y="1379"/>
                      <a:pt x="1006" y="1382"/>
                      <a:pt x="1003" y="1385"/>
                    </a:cubicBezTo>
                    <a:cubicBezTo>
                      <a:pt x="1000" y="1387"/>
                      <a:pt x="997" y="1389"/>
                      <a:pt x="994" y="1392"/>
                    </a:cubicBezTo>
                    <a:cubicBezTo>
                      <a:pt x="993" y="1394"/>
                      <a:pt x="993" y="1396"/>
                      <a:pt x="992" y="1398"/>
                    </a:cubicBezTo>
                    <a:cubicBezTo>
                      <a:pt x="992" y="1398"/>
                      <a:pt x="992" y="1398"/>
                      <a:pt x="992" y="1398"/>
                    </a:cubicBezTo>
                    <a:cubicBezTo>
                      <a:pt x="992" y="1399"/>
                      <a:pt x="992" y="1399"/>
                      <a:pt x="992" y="1399"/>
                    </a:cubicBezTo>
                    <a:cubicBezTo>
                      <a:pt x="992" y="1398"/>
                      <a:pt x="992" y="1398"/>
                      <a:pt x="992" y="1398"/>
                    </a:cubicBezTo>
                    <a:cubicBezTo>
                      <a:pt x="992" y="1398"/>
                      <a:pt x="992" y="1398"/>
                      <a:pt x="992" y="1398"/>
                    </a:cubicBezTo>
                    <a:cubicBezTo>
                      <a:pt x="991" y="1398"/>
                      <a:pt x="990" y="1397"/>
                      <a:pt x="989" y="1397"/>
                    </a:cubicBezTo>
                    <a:cubicBezTo>
                      <a:pt x="986" y="1394"/>
                      <a:pt x="984" y="1392"/>
                      <a:pt x="981" y="1389"/>
                    </a:cubicBezTo>
                    <a:cubicBezTo>
                      <a:pt x="977" y="1385"/>
                      <a:pt x="973" y="1384"/>
                      <a:pt x="968" y="1382"/>
                    </a:cubicBezTo>
                    <a:cubicBezTo>
                      <a:pt x="961" y="1381"/>
                      <a:pt x="955" y="1381"/>
                      <a:pt x="949" y="1385"/>
                    </a:cubicBezTo>
                    <a:cubicBezTo>
                      <a:pt x="947" y="1386"/>
                      <a:pt x="945" y="1386"/>
                      <a:pt x="943" y="1387"/>
                    </a:cubicBezTo>
                    <a:cubicBezTo>
                      <a:pt x="938" y="1390"/>
                      <a:pt x="934" y="1392"/>
                      <a:pt x="929" y="1389"/>
                    </a:cubicBezTo>
                    <a:cubicBezTo>
                      <a:pt x="920" y="1388"/>
                      <a:pt x="915" y="1382"/>
                      <a:pt x="909" y="1375"/>
                    </a:cubicBezTo>
                    <a:cubicBezTo>
                      <a:pt x="907" y="1371"/>
                      <a:pt x="904" y="1367"/>
                      <a:pt x="902" y="1363"/>
                    </a:cubicBezTo>
                    <a:cubicBezTo>
                      <a:pt x="901" y="1361"/>
                      <a:pt x="900" y="1360"/>
                      <a:pt x="900" y="1358"/>
                    </a:cubicBezTo>
                    <a:cubicBezTo>
                      <a:pt x="900" y="1353"/>
                      <a:pt x="900" y="1347"/>
                      <a:pt x="904" y="1342"/>
                    </a:cubicBezTo>
                    <a:cubicBezTo>
                      <a:pt x="905" y="1341"/>
                      <a:pt x="906" y="1338"/>
                      <a:pt x="906" y="1336"/>
                    </a:cubicBezTo>
                    <a:cubicBezTo>
                      <a:pt x="906" y="1331"/>
                      <a:pt x="907" y="1326"/>
                      <a:pt x="909" y="1320"/>
                    </a:cubicBezTo>
                    <a:cubicBezTo>
                      <a:pt x="911" y="1315"/>
                      <a:pt x="910" y="1310"/>
                      <a:pt x="910" y="1304"/>
                    </a:cubicBezTo>
                    <a:cubicBezTo>
                      <a:pt x="910" y="1303"/>
                      <a:pt x="910" y="1302"/>
                      <a:pt x="909" y="1301"/>
                    </a:cubicBezTo>
                    <a:cubicBezTo>
                      <a:pt x="907" y="1300"/>
                      <a:pt x="905" y="1300"/>
                      <a:pt x="903" y="1299"/>
                    </a:cubicBezTo>
                    <a:cubicBezTo>
                      <a:pt x="903" y="1299"/>
                      <a:pt x="903" y="1299"/>
                      <a:pt x="903" y="1299"/>
                    </a:cubicBezTo>
                    <a:cubicBezTo>
                      <a:pt x="903" y="1299"/>
                      <a:pt x="903" y="1299"/>
                      <a:pt x="903" y="1299"/>
                    </a:cubicBezTo>
                    <a:cubicBezTo>
                      <a:pt x="902" y="1300"/>
                      <a:pt x="902" y="1300"/>
                      <a:pt x="902" y="1300"/>
                    </a:cubicBezTo>
                    <a:cubicBezTo>
                      <a:pt x="903" y="1299"/>
                      <a:pt x="903" y="1299"/>
                      <a:pt x="903" y="1299"/>
                    </a:cubicBezTo>
                    <a:cubicBezTo>
                      <a:pt x="899" y="1296"/>
                      <a:pt x="895" y="1293"/>
                      <a:pt x="890" y="1293"/>
                    </a:cubicBezTo>
                    <a:cubicBezTo>
                      <a:pt x="885" y="1293"/>
                      <a:pt x="880" y="1293"/>
                      <a:pt x="875" y="1291"/>
                    </a:cubicBezTo>
                    <a:cubicBezTo>
                      <a:pt x="870" y="1290"/>
                      <a:pt x="865" y="1293"/>
                      <a:pt x="859" y="1293"/>
                    </a:cubicBezTo>
                    <a:cubicBezTo>
                      <a:pt x="855" y="1293"/>
                      <a:pt x="850" y="1294"/>
                      <a:pt x="846" y="1294"/>
                    </a:cubicBezTo>
                    <a:cubicBezTo>
                      <a:pt x="843" y="1294"/>
                      <a:pt x="841" y="1293"/>
                      <a:pt x="838" y="1292"/>
                    </a:cubicBezTo>
                    <a:cubicBezTo>
                      <a:pt x="837" y="1292"/>
                      <a:pt x="836" y="1291"/>
                      <a:pt x="837" y="1290"/>
                    </a:cubicBezTo>
                    <a:cubicBezTo>
                      <a:pt x="842" y="1285"/>
                      <a:pt x="844" y="1279"/>
                      <a:pt x="844" y="1272"/>
                    </a:cubicBezTo>
                    <a:cubicBezTo>
                      <a:pt x="843" y="1269"/>
                      <a:pt x="844" y="1266"/>
                      <a:pt x="845" y="1262"/>
                    </a:cubicBezTo>
                    <a:cubicBezTo>
                      <a:pt x="845" y="1261"/>
                      <a:pt x="846" y="1259"/>
                      <a:pt x="848" y="1259"/>
                    </a:cubicBezTo>
                    <a:cubicBezTo>
                      <a:pt x="852" y="1259"/>
                      <a:pt x="853" y="1257"/>
                      <a:pt x="854" y="1253"/>
                    </a:cubicBezTo>
                    <a:cubicBezTo>
                      <a:pt x="855" y="1249"/>
                      <a:pt x="856" y="1245"/>
                      <a:pt x="856" y="1242"/>
                    </a:cubicBezTo>
                    <a:cubicBezTo>
                      <a:pt x="855" y="1236"/>
                      <a:pt x="857" y="1232"/>
                      <a:pt x="860" y="1228"/>
                    </a:cubicBezTo>
                    <a:cubicBezTo>
                      <a:pt x="863" y="1226"/>
                      <a:pt x="865" y="1223"/>
                      <a:pt x="866" y="1220"/>
                    </a:cubicBezTo>
                    <a:cubicBezTo>
                      <a:pt x="867" y="1219"/>
                      <a:pt x="868" y="1217"/>
                      <a:pt x="868" y="1216"/>
                    </a:cubicBezTo>
                    <a:cubicBezTo>
                      <a:pt x="869" y="1213"/>
                      <a:pt x="866" y="1209"/>
                      <a:pt x="863" y="1209"/>
                    </a:cubicBezTo>
                    <a:cubicBezTo>
                      <a:pt x="857" y="1208"/>
                      <a:pt x="850" y="1207"/>
                      <a:pt x="844" y="1210"/>
                    </a:cubicBezTo>
                    <a:cubicBezTo>
                      <a:pt x="839" y="1212"/>
                      <a:pt x="833" y="1213"/>
                      <a:pt x="828" y="1213"/>
                    </a:cubicBezTo>
                    <a:cubicBezTo>
                      <a:pt x="823" y="1213"/>
                      <a:pt x="819" y="1216"/>
                      <a:pt x="818" y="1220"/>
                    </a:cubicBezTo>
                    <a:cubicBezTo>
                      <a:pt x="816" y="1223"/>
                      <a:pt x="815" y="1225"/>
                      <a:pt x="815" y="1228"/>
                    </a:cubicBezTo>
                    <a:cubicBezTo>
                      <a:pt x="813" y="1236"/>
                      <a:pt x="810" y="1243"/>
                      <a:pt x="803" y="1249"/>
                    </a:cubicBezTo>
                    <a:cubicBezTo>
                      <a:pt x="801" y="1255"/>
                      <a:pt x="797" y="1255"/>
                      <a:pt x="791" y="1253"/>
                    </a:cubicBezTo>
                    <a:cubicBezTo>
                      <a:pt x="789" y="1252"/>
                      <a:pt x="786" y="1253"/>
                      <a:pt x="783" y="1254"/>
                    </a:cubicBezTo>
                    <a:cubicBezTo>
                      <a:pt x="778" y="1255"/>
                      <a:pt x="773" y="1257"/>
                      <a:pt x="768" y="1258"/>
                    </a:cubicBezTo>
                    <a:cubicBezTo>
                      <a:pt x="764" y="1259"/>
                      <a:pt x="759" y="1260"/>
                      <a:pt x="756" y="1256"/>
                    </a:cubicBezTo>
                    <a:cubicBezTo>
                      <a:pt x="753" y="1253"/>
                      <a:pt x="749" y="1251"/>
                      <a:pt x="746" y="1250"/>
                    </a:cubicBezTo>
                    <a:cubicBezTo>
                      <a:pt x="741" y="1248"/>
                      <a:pt x="738" y="1245"/>
                      <a:pt x="737" y="1241"/>
                    </a:cubicBezTo>
                    <a:cubicBezTo>
                      <a:pt x="734" y="1235"/>
                      <a:pt x="731" y="1230"/>
                      <a:pt x="727" y="1225"/>
                    </a:cubicBezTo>
                    <a:cubicBezTo>
                      <a:pt x="725" y="1223"/>
                      <a:pt x="725" y="1221"/>
                      <a:pt x="724" y="1218"/>
                    </a:cubicBezTo>
                    <a:cubicBezTo>
                      <a:pt x="723" y="1213"/>
                      <a:pt x="722" y="1208"/>
                      <a:pt x="722" y="1203"/>
                    </a:cubicBezTo>
                    <a:cubicBezTo>
                      <a:pt x="721" y="1200"/>
                      <a:pt x="721" y="1197"/>
                      <a:pt x="721" y="1193"/>
                    </a:cubicBezTo>
                    <a:cubicBezTo>
                      <a:pt x="722" y="1182"/>
                      <a:pt x="723" y="1170"/>
                      <a:pt x="725" y="1159"/>
                    </a:cubicBezTo>
                    <a:cubicBezTo>
                      <a:pt x="726" y="1157"/>
                      <a:pt x="726" y="1155"/>
                      <a:pt x="728" y="1153"/>
                    </a:cubicBezTo>
                    <a:cubicBezTo>
                      <a:pt x="732" y="1149"/>
                      <a:pt x="732" y="1144"/>
                      <a:pt x="732" y="1138"/>
                    </a:cubicBezTo>
                    <a:cubicBezTo>
                      <a:pt x="731" y="1130"/>
                      <a:pt x="733" y="1122"/>
                      <a:pt x="735" y="1115"/>
                    </a:cubicBezTo>
                    <a:cubicBezTo>
                      <a:pt x="737" y="1109"/>
                      <a:pt x="742" y="1103"/>
                      <a:pt x="749" y="1102"/>
                    </a:cubicBezTo>
                    <a:cubicBezTo>
                      <a:pt x="757" y="1100"/>
                      <a:pt x="763" y="1097"/>
                      <a:pt x="769" y="1092"/>
                    </a:cubicBezTo>
                    <a:cubicBezTo>
                      <a:pt x="773" y="1088"/>
                      <a:pt x="779" y="1088"/>
                      <a:pt x="784" y="1085"/>
                    </a:cubicBezTo>
                    <a:cubicBezTo>
                      <a:pt x="788" y="1084"/>
                      <a:pt x="792" y="1085"/>
                      <a:pt x="797" y="1086"/>
                    </a:cubicBezTo>
                    <a:cubicBezTo>
                      <a:pt x="800" y="1088"/>
                      <a:pt x="803" y="1088"/>
                      <a:pt x="806" y="1087"/>
                    </a:cubicBezTo>
                    <a:cubicBezTo>
                      <a:pt x="810" y="1085"/>
                      <a:pt x="813" y="1086"/>
                      <a:pt x="815" y="1089"/>
                    </a:cubicBezTo>
                    <a:cubicBezTo>
                      <a:pt x="819" y="1095"/>
                      <a:pt x="825" y="1095"/>
                      <a:pt x="831" y="1094"/>
                    </a:cubicBezTo>
                    <a:cubicBezTo>
                      <a:pt x="834" y="1094"/>
                      <a:pt x="837" y="1092"/>
                      <a:pt x="840" y="1091"/>
                    </a:cubicBezTo>
                    <a:cubicBezTo>
                      <a:pt x="841" y="1088"/>
                      <a:pt x="842" y="1085"/>
                      <a:pt x="842" y="1082"/>
                    </a:cubicBezTo>
                    <a:cubicBezTo>
                      <a:pt x="842" y="1078"/>
                      <a:pt x="845" y="1077"/>
                      <a:pt x="847" y="1076"/>
                    </a:cubicBezTo>
                    <a:cubicBezTo>
                      <a:pt x="849" y="1075"/>
                      <a:pt x="851" y="1075"/>
                      <a:pt x="853" y="1075"/>
                    </a:cubicBezTo>
                    <a:cubicBezTo>
                      <a:pt x="861" y="1074"/>
                      <a:pt x="869" y="1076"/>
                      <a:pt x="877" y="1075"/>
                    </a:cubicBezTo>
                    <a:cubicBezTo>
                      <a:pt x="885" y="1075"/>
                      <a:pt x="893" y="1077"/>
                      <a:pt x="899" y="1083"/>
                    </a:cubicBezTo>
                    <a:cubicBezTo>
                      <a:pt x="901" y="1086"/>
                      <a:pt x="904" y="1085"/>
                      <a:pt x="907" y="1084"/>
                    </a:cubicBezTo>
                    <a:cubicBezTo>
                      <a:pt x="909" y="1083"/>
                      <a:pt x="911" y="1082"/>
                      <a:pt x="913" y="1082"/>
                    </a:cubicBezTo>
                    <a:cubicBezTo>
                      <a:pt x="915" y="1081"/>
                      <a:pt x="917" y="1082"/>
                      <a:pt x="919" y="1083"/>
                    </a:cubicBezTo>
                    <a:cubicBezTo>
                      <a:pt x="922" y="1087"/>
                      <a:pt x="926" y="1092"/>
                      <a:pt x="929" y="1096"/>
                    </a:cubicBezTo>
                    <a:cubicBezTo>
                      <a:pt x="931" y="1099"/>
                      <a:pt x="931" y="1101"/>
                      <a:pt x="930" y="1104"/>
                    </a:cubicBezTo>
                    <a:cubicBezTo>
                      <a:pt x="930" y="1106"/>
                      <a:pt x="929" y="1107"/>
                      <a:pt x="928" y="1109"/>
                    </a:cubicBezTo>
                    <a:cubicBezTo>
                      <a:pt x="927" y="1112"/>
                      <a:pt x="927" y="1115"/>
                      <a:pt x="929" y="1118"/>
                    </a:cubicBezTo>
                    <a:cubicBezTo>
                      <a:pt x="932" y="1127"/>
                      <a:pt x="937" y="1135"/>
                      <a:pt x="940" y="1143"/>
                    </a:cubicBezTo>
                    <a:cubicBezTo>
                      <a:pt x="942" y="1147"/>
                      <a:pt x="945" y="1151"/>
                      <a:pt x="948" y="1154"/>
                    </a:cubicBezTo>
                    <a:cubicBezTo>
                      <a:pt x="951" y="1157"/>
                      <a:pt x="956" y="1156"/>
                      <a:pt x="958" y="1153"/>
                    </a:cubicBezTo>
                    <a:cubicBezTo>
                      <a:pt x="962" y="1146"/>
                      <a:pt x="965" y="1139"/>
                      <a:pt x="965" y="1131"/>
                    </a:cubicBezTo>
                    <a:cubicBezTo>
                      <a:pt x="965" y="1130"/>
                      <a:pt x="965" y="1129"/>
                      <a:pt x="965" y="1128"/>
                    </a:cubicBezTo>
                    <a:cubicBezTo>
                      <a:pt x="964" y="1124"/>
                      <a:pt x="962" y="1120"/>
                      <a:pt x="961" y="1115"/>
                    </a:cubicBezTo>
                    <a:cubicBezTo>
                      <a:pt x="960" y="1111"/>
                      <a:pt x="960" y="1107"/>
                      <a:pt x="960" y="1103"/>
                    </a:cubicBezTo>
                    <a:cubicBezTo>
                      <a:pt x="960" y="1102"/>
                      <a:pt x="959" y="1101"/>
                      <a:pt x="959" y="1101"/>
                    </a:cubicBezTo>
                    <a:cubicBezTo>
                      <a:pt x="954" y="1088"/>
                      <a:pt x="955" y="1075"/>
                      <a:pt x="956" y="1062"/>
                    </a:cubicBezTo>
                    <a:cubicBezTo>
                      <a:pt x="956" y="1060"/>
                      <a:pt x="957" y="1057"/>
                      <a:pt x="958" y="1056"/>
                    </a:cubicBezTo>
                    <a:cubicBezTo>
                      <a:pt x="964" y="1049"/>
                      <a:pt x="969" y="1042"/>
                      <a:pt x="978" y="1040"/>
                    </a:cubicBezTo>
                    <a:cubicBezTo>
                      <a:pt x="980" y="1039"/>
                      <a:pt x="981" y="1039"/>
                      <a:pt x="982" y="1039"/>
                    </a:cubicBezTo>
                    <a:cubicBezTo>
                      <a:pt x="985" y="1038"/>
                      <a:pt x="987" y="1035"/>
                      <a:pt x="989" y="1033"/>
                    </a:cubicBezTo>
                    <a:cubicBezTo>
                      <a:pt x="991" y="1031"/>
                      <a:pt x="993" y="1028"/>
                      <a:pt x="995" y="1026"/>
                    </a:cubicBezTo>
                    <a:cubicBezTo>
                      <a:pt x="996" y="1025"/>
                      <a:pt x="998" y="1023"/>
                      <a:pt x="1000" y="1022"/>
                    </a:cubicBezTo>
                    <a:cubicBezTo>
                      <a:pt x="1004" y="1021"/>
                      <a:pt x="1006" y="1019"/>
                      <a:pt x="1009" y="1016"/>
                    </a:cubicBezTo>
                    <a:cubicBezTo>
                      <a:pt x="1014" y="1012"/>
                      <a:pt x="1019" y="1009"/>
                      <a:pt x="1025" y="1008"/>
                    </a:cubicBezTo>
                    <a:cubicBezTo>
                      <a:pt x="1028" y="1007"/>
                      <a:pt x="1030" y="1005"/>
                      <a:pt x="1030" y="1002"/>
                    </a:cubicBezTo>
                    <a:cubicBezTo>
                      <a:pt x="1030" y="1000"/>
                      <a:pt x="1031" y="999"/>
                      <a:pt x="1033" y="998"/>
                    </a:cubicBezTo>
                    <a:cubicBezTo>
                      <a:pt x="1035" y="997"/>
                      <a:pt x="1036" y="996"/>
                      <a:pt x="1038" y="994"/>
                    </a:cubicBezTo>
                    <a:cubicBezTo>
                      <a:pt x="1039" y="993"/>
                      <a:pt x="1040" y="991"/>
                      <a:pt x="1039" y="990"/>
                    </a:cubicBezTo>
                    <a:cubicBezTo>
                      <a:pt x="1038" y="988"/>
                      <a:pt x="1036" y="986"/>
                      <a:pt x="1038" y="982"/>
                    </a:cubicBezTo>
                    <a:cubicBezTo>
                      <a:pt x="1040" y="978"/>
                      <a:pt x="1041" y="974"/>
                      <a:pt x="1038" y="970"/>
                    </a:cubicBezTo>
                    <a:cubicBezTo>
                      <a:pt x="1037" y="969"/>
                      <a:pt x="1037" y="967"/>
                      <a:pt x="1037" y="965"/>
                    </a:cubicBezTo>
                    <a:cubicBezTo>
                      <a:pt x="1037" y="960"/>
                      <a:pt x="1037" y="955"/>
                      <a:pt x="1038" y="951"/>
                    </a:cubicBezTo>
                    <a:cubicBezTo>
                      <a:pt x="1038" y="950"/>
                      <a:pt x="1039" y="950"/>
                      <a:pt x="1039" y="950"/>
                    </a:cubicBezTo>
                    <a:cubicBezTo>
                      <a:pt x="1039" y="950"/>
                      <a:pt x="1040" y="950"/>
                      <a:pt x="1040" y="951"/>
                    </a:cubicBezTo>
                    <a:cubicBezTo>
                      <a:pt x="1043" y="953"/>
                      <a:pt x="1042" y="955"/>
                      <a:pt x="1042" y="958"/>
                    </a:cubicBezTo>
                    <a:cubicBezTo>
                      <a:pt x="1042" y="959"/>
                      <a:pt x="1043" y="960"/>
                      <a:pt x="1044" y="960"/>
                    </a:cubicBezTo>
                    <a:cubicBezTo>
                      <a:pt x="1044" y="960"/>
                      <a:pt x="1045" y="960"/>
                      <a:pt x="1046" y="960"/>
                    </a:cubicBezTo>
                    <a:cubicBezTo>
                      <a:pt x="1049" y="956"/>
                      <a:pt x="1051" y="952"/>
                      <a:pt x="1054" y="947"/>
                    </a:cubicBezTo>
                    <a:cubicBezTo>
                      <a:pt x="1055" y="946"/>
                      <a:pt x="1055" y="943"/>
                      <a:pt x="1056" y="941"/>
                    </a:cubicBezTo>
                    <a:cubicBezTo>
                      <a:pt x="1056" y="940"/>
                      <a:pt x="1056" y="938"/>
                      <a:pt x="1056" y="936"/>
                    </a:cubicBezTo>
                    <a:cubicBezTo>
                      <a:pt x="1056" y="935"/>
                      <a:pt x="1057" y="934"/>
                      <a:pt x="1058" y="934"/>
                    </a:cubicBezTo>
                    <a:cubicBezTo>
                      <a:pt x="1061" y="935"/>
                      <a:pt x="1063" y="933"/>
                      <a:pt x="1065" y="931"/>
                    </a:cubicBezTo>
                    <a:cubicBezTo>
                      <a:pt x="1070" y="926"/>
                      <a:pt x="1073" y="920"/>
                      <a:pt x="1074" y="914"/>
                    </a:cubicBezTo>
                    <a:cubicBezTo>
                      <a:pt x="1075" y="908"/>
                      <a:pt x="1079" y="907"/>
                      <a:pt x="1084" y="906"/>
                    </a:cubicBezTo>
                    <a:cubicBezTo>
                      <a:pt x="1087" y="906"/>
                      <a:pt x="1090" y="905"/>
                      <a:pt x="1093" y="905"/>
                    </a:cubicBezTo>
                    <a:cubicBezTo>
                      <a:pt x="1095" y="904"/>
                      <a:pt x="1096" y="903"/>
                      <a:pt x="1098" y="902"/>
                    </a:cubicBezTo>
                    <a:cubicBezTo>
                      <a:pt x="1098" y="902"/>
                      <a:pt x="1098" y="901"/>
                      <a:pt x="1098" y="901"/>
                    </a:cubicBezTo>
                    <a:cubicBezTo>
                      <a:pt x="1098" y="901"/>
                      <a:pt x="1098" y="900"/>
                      <a:pt x="1098" y="900"/>
                    </a:cubicBezTo>
                    <a:cubicBezTo>
                      <a:pt x="1097" y="899"/>
                      <a:pt x="1095" y="899"/>
                      <a:pt x="1094" y="899"/>
                    </a:cubicBezTo>
                    <a:cubicBezTo>
                      <a:pt x="1093" y="899"/>
                      <a:pt x="1092" y="898"/>
                      <a:pt x="1093" y="897"/>
                    </a:cubicBezTo>
                    <a:cubicBezTo>
                      <a:pt x="1093" y="897"/>
                      <a:pt x="1094" y="897"/>
                      <a:pt x="1094" y="897"/>
                    </a:cubicBezTo>
                    <a:cubicBezTo>
                      <a:pt x="1095" y="897"/>
                      <a:pt x="1095" y="897"/>
                      <a:pt x="1096" y="897"/>
                    </a:cubicBezTo>
                    <a:cubicBezTo>
                      <a:pt x="1105" y="898"/>
                      <a:pt x="1114" y="893"/>
                      <a:pt x="1124" y="894"/>
                    </a:cubicBezTo>
                    <a:cubicBezTo>
                      <a:pt x="1125" y="894"/>
                      <a:pt x="1126" y="892"/>
                      <a:pt x="1128" y="891"/>
                    </a:cubicBezTo>
                    <a:cubicBezTo>
                      <a:pt x="1131" y="888"/>
                      <a:pt x="1131" y="887"/>
                      <a:pt x="1127" y="884"/>
                    </a:cubicBezTo>
                    <a:cubicBezTo>
                      <a:pt x="1124" y="882"/>
                      <a:pt x="1122" y="879"/>
                      <a:pt x="1123" y="876"/>
                    </a:cubicBezTo>
                    <a:cubicBezTo>
                      <a:pt x="1124" y="873"/>
                      <a:pt x="1125" y="869"/>
                      <a:pt x="1127" y="865"/>
                    </a:cubicBezTo>
                    <a:cubicBezTo>
                      <a:pt x="1129" y="859"/>
                      <a:pt x="1134" y="854"/>
                      <a:pt x="1140" y="852"/>
                    </a:cubicBezTo>
                    <a:cubicBezTo>
                      <a:pt x="1144" y="850"/>
                      <a:pt x="1147" y="849"/>
                      <a:pt x="1150" y="846"/>
                    </a:cubicBezTo>
                    <a:cubicBezTo>
                      <a:pt x="1152" y="844"/>
                      <a:pt x="1155" y="843"/>
                      <a:pt x="1158" y="843"/>
                    </a:cubicBezTo>
                    <a:cubicBezTo>
                      <a:pt x="1165" y="844"/>
                      <a:pt x="1172" y="841"/>
                      <a:pt x="1179" y="839"/>
                    </a:cubicBezTo>
                    <a:cubicBezTo>
                      <a:pt x="1181" y="839"/>
                      <a:pt x="1182" y="837"/>
                      <a:pt x="1182" y="835"/>
                    </a:cubicBezTo>
                    <a:cubicBezTo>
                      <a:pt x="1183" y="833"/>
                      <a:pt x="1185" y="832"/>
                      <a:pt x="1186" y="831"/>
                    </a:cubicBezTo>
                    <a:cubicBezTo>
                      <a:pt x="1191" y="830"/>
                      <a:pt x="1197" y="829"/>
                      <a:pt x="1202" y="828"/>
                    </a:cubicBezTo>
                    <a:cubicBezTo>
                      <a:pt x="1202" y="828"/>
                      <a:pt x="1203" y="828"/>
                      <a:pt x="1203" y="828"/>
                    </a:cubicBezTo>
                    <a:cubicBezTo>
                      <a:pt x="1203" y="829"/>
                      <a:pt x="1203" y="831"/>
                      <a:pt x="1202" y="831"/>
                    </a:cubicBezTo>
                    <a:cubicBezTo>
                      <a:pt x="1200" y="832"/>
                      <a:pt x="1198" y="833"/>
                      <a:pt x="1196" y="834"/>
                    </a:cubicBezTo>
                    <a:cubicBezTo>
                      <a:pt x="1192" y="836"/>
                      <a:pt x="1188" y="839"/>
                      <a:pt x="1186" y="844"/>
                    </a:cubicBezTo>
                    <a:cubicBezTo>
                      <a:pt x="1185" y="846"/>
                      <a:pt x="1185" y="848"/>
                      <a:pt x="1185" y="850"/>
                    </a:cubicBezTo>
                    <a:cubicBezTo>
                      <a:pt x="1186" y="854"/>
                      <a:pt x="1188" y="856"/>
                      <a:pt x="1191" y="858"/>
                    </a:cubicBezTo>
                    <a:cubicBezTo>
                      <a:pt x="1192" y="859"/>
                      <a:pt x="1193" y="859"/>
                      <a:pt x="1194" y="859"/>
                    </a:cubicBezTo>
                    <a:cubicBezTo>
                      <a:pt x="1201" y="856"/>
                      <a:pt x="1207" y="852"/>
                      <a:pt x="1211" y="846"/>
                    </a:cubicBezTo>
                    <a:cubicBezTo>
                      <a:pt x="1214" y="843"/>
                      <a:pt x="1217" y="841"/>
                      <a:pt x="1221" y="842"/>
                    </a:cubicBezTo>
                    <a:cubicBezTo>
                      <a:pt x="1229" y="839"/>
                      <a:pt x="1238" y="837"/>
                      <a:pt x="1246" y="834"/>
                    </a:cubicBezTo>
                    <a:cubicBezTo>
                      <a:pt x="1249" y="833"/>
                      <a:pt x="1251" y="832"/>
                      <a:pt x="1254" y="831"/>
                    </a:cubicBezTo>
                    <a:cubicBezTo>
                      <a:pt x="1255" y="825"/>
                      <a:pt x="1261" y="827"/>
                      <a:pt x="1264" y="825"/>
                    </a:cubicBezTo>
                    <a:cubicBezTo>
                      <a:pt x="1266" y="824"/>
                      <a:pt x="1267" y="824"/>
                      <a:pt x="1269" y="823"/>
                    </a:cubicBezTo>
                    <a:cubicBezTo>
                      <a:pt x="1270" y="822"/>
                      <a:pt x="1271" y="822"/>
                      <a:pt x="1272" y="821"/>
                    </a:cubicBezTo>
                    <a:cubicBezTo>
                      <a:pt x="1273" y="820"/>
                      <a:pt x="1273" y="817"/>
                      <a:pt x="1273" y="817"/>
                    </a:cubicBezTo>
                    <a:cubicBezTo>
                      <a:pt x="1269" y="814"/>
                      <a:pt x="1266" y="811"/>
                      <a:pt x="1268" y="805"/>
                    </a:cubicBezTo>
                    <a:cubicBezTo>
                      <a:pt x="1269" y="805"/>
                      <a:pt x="1268" y="804"/>
                      <a:pt x="1268" y="804"/>
                    </a:cubicBezTo>
                    <a:cubicBezTo>
                      <a:pt x="1267" y="803"/>
                      <a:pt x="1265" y="802"/>
                      <a:pt x="1264" y="802"/>
                    </a:cubicBezTo>
                    <a:cubicBezTo>
                      <a:pt x="1258" y="807"/>
                      <a:pt x="1254" y="813"/>
                      <a:pt x="1250" y="819"/>
                    </a:cubicBezTo>
                    <a:cubicBezTo>
                      <a:pt x="1248" y="821"/>
                      <a:pt x="1247" y="822"/>
                      <a:pt x="1245" y="821"/>
                    </a:cubicBezTo>
                    <a:cubicBezTo>
                      <a:pt x="1243" y="821"/>
                      <a:pt x="1242" y="820"/>
                      <a:pt x="1240" y="820"/>
                    </a:cubicBezTo>
                    <a:cubicBezTo>
                      <a:pt x="1239" y="821"/>
                      <a:pt x="1238" y="822"/>
                      <a:pt x="1237" y="822"/>
                    </a:cubicBezTo>
                    <a:cubicBezTo>
                      <a:pt x="1236" y="821"/>
                      <a:pt x="1235" y="821"/>
                      <a:pt x="1234" y="820"/>
                    </a:cubicBezTo>
                    <a:cubicBezTo>
                      <a:pt x="1232" y="820"/>
                      <a:pt x="1230" y="819"/>
                      <a:pt x="1229" y="819"/>
                    </a:cubicBezTo>
                    <a:cubicBezTo>
                      <a:pt x="1225" y="819"/>
                      <a:pt x="1224" y="817"/>
                      <a:pt x="1223" y="813"/>
                    </a:cubicBezTo>
                    <a:cubicBezTo>
                      <a:pt x="1217" y="813"/>
                      <a:pt x="1214" y="809"/>
                      <a:pt x="1213" y="803"/>
                    </a:cubicBezTo>
                    <a:cubicBezTo>
                      <a:pt x="1213" y="798"/>
                      <a:pt x="1213" y="792"/>
                      <a:pt x="1215" y="787"/>
                    </a:cubicBezTo>
                    <a:cubicBezTo>
                      <a:pt x="1216" y="785"/>
                      <a:pt x="1215" y="784"/>
                      <a:pt x="1212" y="783"/>
                    </a:cubicBezTo>
                    <a:cubicBezTo>
                      <a:pt x="1211" y="783"/>
                      <a:pt x="1210" y="783"/>
                      <a:pt x="1209" y="782"/>
                    </a:cubicBezTo>
                    <a:cubicBezTo>
                      <a:pt x="1208" y="782"/>
                      <a:pt x="1208" y="782"/>
                      <a:pt x="1207" y="782"/>
                    </a:cubicBezTo>
                    <a:cubicBezTo>
                      <a:pt x="1208" y="781"/>
                      <a:pt x="1209" y="781"/>
                      <a:pt x="1210" y="781"/>
                    </a:cubicBezTo>
                    <a:cubicBezTo>
                      <a:pt x="1214" y="779"/>
                      <a:pt x="1218" y="777"/>
                      <a:pt x="1221" y="774"/>
                    </a:cubicBezTo>
                    <a:cubicBezTo>
                      <a:pt x="1223" y="773"/>
                      <a:pt x="1224" y="769"/>
                      <a:pt x="1223" y="767"/>
                    </a:cubicBezTo>
                    <a:cubicBezTo>
                      <a:pt x="1222" y="765"/>
                      <a:pt x="1221" y="763"/>
                      <a:pt x="1219" y="762"/>
                    </a:cubicBezTo>
                    <a:cubicBezTo>
                      <a:pt x="1214" y="758"/>
                      <a:pt x="1209" y="756"/>
                      <a:pt x="1204" y="758"/>
                    </a:cubicBezTo>
                    <a:cubicBezTo>
                      <a:pt x="1189" y="761"/>
                      <a:pt x="1174" y="764"/>
                      <a:pt x="1161" y="773"/>
                    </a:cubicBezTo>
                    <a:cubicBezTo>
                      <a:pt x="1161" y="774"/>
                      <a:pt x="1161" y="774"/>
                      <a:pt x="1161" y="774"/>
                    </a:cubicBezTo>
                    <a:cubicBezTo>
                      <a:pt x="1161" y="774"/>
                      <a:pt x="1161" y="774"/>
                      <a:pt x="1160" y="774"/>
                    </a:cubicBezTo>
                    <a:cubicBezTo>
                      <a:pt x="1159" y="776"/>
                      <a:pt x="1157" y="778"/>
                      <a:pt x="1155" y="780"/>
                    </a:cubicBezTo>
                    <a:cubicBezTo>
                      <a:pt x="1155" y="780"/>
                      <a:pt x="1155" y="780"/>
                      <a:pt x="1155" y="781"/>
                    </a:cubicBezTo>
                    <a:cubicBezTo>
                      <a:pt x="1153" y="781"/>
                      <a:pt x="1150" y="782"/>
                      <a:pt x="1148" y="783"/>
                    </a:cubicBezTo>
                    <a:cubicBezTo>
                      <a:pt x="1146" y="784"/>
                      <a:pt x="1145" y="785"/>
                      <a:pt x="1144" y="786"/>
                    </a:cubicBezTo>
                    <a:cubicBezTo>
                      <a:pt x="1144" y="787"/>
                      <a:pt x="1144" y="787"/>
                      <a:pt x="1144" y="787"/>
                    </a:cubicBezTo>
                    <a:cubicBezTo>
                      <a:pt x="1144" y="786"/>
                      <a:pt x="1144" y="786"/>
                      <a:pt x="1144" y="786"/>
                    </a:cubicBezTo>
                    <a:cubicBezTo>
                      <a:pt x="1145" y="785"/>
                      <a:pt x="1146" y="784"/>
                      <a:pt x="1147" y="783"/>
                    </a:cubicBezTo>
                    <a:cubicBezTo>
                      <a:pt x="1150" y="782"/>
                      <a:pt x="1152" y="781"/>
                      <a:pt x="1155" y="780"/>
                    </a:cubicBezTo>
                    <a:cubicBezTo>
                      <a:pt x="1155" y="780"/>
                      <a:pt x="1155" y="780"/>
                      <a:pt x="1155" y="780"/>
                    </a:cubicBezTo>
                    <a:cubicBezTo>
                      <a:pt x="1156" y="775"/>
                      <a:pt x="1156" y="775"/>
                      <a:pt x="1160" y="774"/>
                    </a:cubicBezTo>
                    <a:cubicBezTo>
                      <a:pt x="1161" y="774"/>
                      <a:pt x="1161" y="774"/>
                      <a:pt x="1161" y="774"/>
                    </a:cubicBezTo>
                    <a:cubicBezTo>
                      <a:pt x="1161" y="773"/>
                      <a:pt x="1161" y="773"/>
                      <a:pt x="1161" y="773"/>
                    </a:cubicBezTo>
                    <a:cubicBezTo>
                      <a:pt x="1161" y="771"/>
                      <a:pt x="1162" y="768"/>
                      <a:pt x="1164" y="767"/>
                    </a:cubicBezTo>
                    <a:cubicBezTo>
                      <a:pt x="1170" y="762"/>
                      <a:pt x="1176" y="758"/>
                      <a:pt x="1183" y="756"/>
                    </a:cubicBezTo>
                    <a:cubicBezTo>
                      <a:pt x="1187" y="755"/>
                      <a:pt x="1191" y="753"/>
                      <a:pt x="1193" y="749"/>
                    </a:cubicBezTo>
                    <a:cubicBezTo>
                      <a:pt x="1193" y="748"/>
                      <a:pt x="1194" y="747"/>
                      <a:pt x="1195" y="746"/>
                    </a:cubicBezTo>
                    <a:cubicBezTo>
                      <a:pt x="1198" y="743"/>
                      <a:pt x="1201" y="740"/>
                      <a:pt x="1205" y="738"/>
                    </a:cubicBezTo>
                    <a:cubicBezTo>
                      <a:pt x="1208" y="735"/>
                      <a:pt x="1212" y="738"/>
                      <a:pt x="1216" y="738"/>
                    </a:cubicBezTo>
                    <a:cubicBezTo>
                      <a:pt x="1231" y="738"/>
                      <a:pt x="1247" y="740"/>
                      <a:pt x="1262" y="742"/>
                    </a:cubicBezTo>
                    <a:cubicBezTo>
                      <a:pt x="1268" y="743"/>
                      <a:pt x="1275" y="740"/>
                      <a:pt x="1281" y="741"/>
                    </a:cubicBezTo>
                    <a:cubicBezTo>
                      <a:pt x="1283" y="742"/>
                      <a:pt x="1285" y="741"/>
                      <a:pt x="1286" y="740"/>
                    </a:cubicBezTo>
                    <a:cubicBezTo>
                      <a:pt x="1288" y="740"/>
                      <a:pt x="1289" y="739"/>
                      <a:pt x="1291" y="738"/>
                    </a:cubicBezTo>
                    <a:cubicBezTo>
                      <a:pt x="1295" y="736"/>
                      <a:pt x="1299" y="733"/>
                      <a:pt x="1302" y="729"/>
                    </a:cubicBezTo>
                    <a:cubicBezTo>
                      <a:pt x="1304" y="725"/>
                      <a:pt x="1307" y="724"/>
                      <a:pt x="1311" y="723"/>
                    </a:cubicBezTo>
                    <a:cubicBezTo>
                      <a:pt x="1314" y="723"/>
                      <a:pt x="1317" y="722"/>
                      <a:pt x="1320" y="722"/>
                    </a:cubicBezTo>
                    <a:cubicBezTo>
                      <a:pt x="1328" y="722"/>
                      <a:pt x="1334" y="717"/>
                      <a:pt x="1340" y="713"/>
                    </a:cubicBezTo>
                    <a:cubicBezTo>
                      <a:pt x="1343" y="711"/>
                      <a:pt x="1345" y="707"/>
                      <a:pt x="1344" y="703"/>
                    </a:cubicBezTo>
                    <a:cubicBezTo>
                      <a:pt x="1343" y="700"/>
                      <a:pt x="1342" y="698"/>
                      <a:pt x="1343" y="695"/>
                    </a:cubicBezTo>
                    <a:cubicBezTo>
                      <a:pt x="1344" y="693"/>
                      <a:pt x="1345" y="691"/>
                      <a:pt x="1346" y="689"/>
                    </a:cubicBezTo>
                    <a:cubicBezTo>
                      <a:pt x="1346" y="687"/>
                      <a:pt x="1346" y="685"/>
                      <a:pt x="1345" y="684"/>
                    </a:cubicBezTo>
                    <a:cubicBezTo>
                      <a:pt x="1342" y="680"/>
                      <a:pt x="1339" y="677"/>
                      <a:pt x="1333" y="677"/>
                    </a:cubicBezTo>
                    <a:cubicBezTo>
                      <a:pt x="1333" y="677"/>
                      <a:pt x="1333" y="677"/>
                      <a:pt x="1333" y="678"/>
                    </a:cubicBezTo>
                    <a:cubicBezTo>
                      <a:pt x="1332" y="678"/>
                      <a:pt x="1332" y="678"/>
                      <a:pt x="1332" y="678"/>
                    </a:cubicBezTo>
                    <a:cubicBezTo>
                      <a:pt x="1333" y="677"/>
                      <a:pt x="1333" y="677"/>
                      <a:pt x="1333" y="677"/>
                    </a:cubicBezTo>
                    <a:cubicBezTo>
                      <a:pt x="1333" y="677"/>
                      <a:pt x="1333" y="677"/>
                      <a:pt x="1333" y="677"/>
                    </a:cubicBezTo>
                    <a:cubicBezTo>
                      <a:pt x="1333" y="676"/>
                      <a:pt x="1333" y="674"/>
                      <a:pt x="1332" y="673"/>
                    </a:cubicBezTo>
                    <a:cubicBezTo>
                      <a:pt x="1332" y="670"/>
                      <a:pt x="1330" y="668"/>
                      <a:pt x="1327" y="667"/>
                    </a:cubicBezTo>
                    <a:cubicBezTo>
                      <a:pt x="1325" y="667"/>
                      <a:pt x="1324" y="667"/>
                      <a:pt x="1322" y="667"/>
                    </a:cubicBezTo>
                    <a:cubicBezTo>
                      <a:pt x="1321" y="667"/>
                      <a:pt x="1321" y="667"/>
                      <a:pt x="1320" y="666"/>
                    </a:cubicBezTo>
                    <a:cubicBezTo>
                      <a:pt x="1321" y="666"/>
                      <a:pt x="1322" y="665"/>
                      <a:pt x="1322" y="665"/>
                    </a:cubicBezTo>
                    <a:cubicBezTo>
                      <a:pt x="1324" y="664"/>
                      <a:pt x="1325" y="664"/>
                      <a:pt x="1327" y="663"/>
                    </a:cubicBezTo>
                    <a:cubicBezTo>
                      <a:pt x="1329" y="662"/>
                      <a:pt x="1329" y="660"/>
                      <a:pt x="1328" y="657"/>
                    </a:cubicBezTo>
                    <a:cubicBezTo>
                      <a:pt x="1326" y="655"/>
                      <a:pt x="1325" y="653"/>
                      <a:pt x="1321" y="653"/>
                    </a:cubicBezTo>
                    <a:cubicBezTo>
                      <a:pt x="1320" y="653"/>
                      <a:pt x="1319" y="654"/>
                      <a:pt x="1318" y="653"/>
                    </a:cubicBezTo>
                    <a:cubicBezTo>
                      <a:pt x="1314" y="648"/>
                      <a:pt x="1308" y="646"/>
                      <a:pt x="1303" y="644"/>
                    </a:cubicBezTo>
                    <a:cubicBezTo>
                      <a:pt x="1302" y="643"/>
                      <a:pt x="1301" y="642"/>
                      <a:pt x="1301" y="641"/>
                    </a:cubicBezTo>
                    <a:cubicBezTo>
                      <a:pt x="1300" y="636"/>
                      <a:pt x="1295" y="632"/>
                      <a:pt x="1291" y="628"/>
                    </a:cubicBezTo>
                    <a:cubicBezTo>
                      <a:pt x="1289" y="627"/>
                      <a:pt x="1288" y="624"/>
                      <a:pt x="1286" y="622"/>
                    </a:cubicBezTo>
                    <a:cubicBezTo>
                      <a:pt x="1284" y="620"/>
                      <a:pt x="1284" y="618"/>
                      <a:pt x="1286" y="616"/>
                    </a:cubicBezTo>
                    <a:cubicBezTo>
                      <a:pt x="1288" y="614"/>
                      <a:pt x="1290" y="612"/>
                      <a:pt x="1291" y="610"/>
                    </a:cubicBezTo>
                    <a:cubicBezTo>
                      <a:pt x="1293" y="609"/>
                      <a:pt x="1293" y="606"/>
                      <a:pt x="1292" y="604"/>
                    </a:cubicBezTo>
                    <a:cubicBezTo>
                      <a:pt x="1289" y="601"/>
                      <a:pt x="1288" y="597"/>
                      <a:pt x="1289" y="592"/>
                    </a:cubicBezTo>
                    <a:cubicBezTo>
                      <a:pt x="1289" y="591"/>
                      <a:pt x="1288" y="589"/>
                      <a:pt x="1287" y="588"/>
                    </a:cubicBezTo>
                    <a:cubicBezTo>
                      <a:pt x="1284" y="586"/>
                      <a:pt x="1286" y="583"/>
                      <a:pt x="1283" y="581"/>
                    </a:cubicBezTo>
                    <a:cubicBezTo>
                      <a:pt x="1281" y="580"/>
                      <a:pt x="1283" y="577"/>
                      <a:pt x="1282" y="575"/>
                    </a:cubicBezTo>
                    <a:cubicBezTo>
                      <a:pt x="1281" y="572"/>
                      <a:pt x="1282" y="569"/>
                      <a:pt x="1281" y="567"/>
                    </a:cubicBezTo>
                    <a:cubicBezTo>
                      <a:pt x="1281" y="564"/>
                      <a:pt x="1280" y="560"/>
                      <a:pt x="1279" y="557"/>
                    </a:cubicBezTo>
                    <a:cubicBezTo>
                      <a:pt x="1276" y="550"/>
                      <a:pt x="1275" y="542"/>
                      <a:pt x="1274" y="535"/>
                    </a:cubicBezTo>
                    <a:cubicBezTo>
                      <a:pt x="1274" y="533"/>
                      <a:pt x="1274" y="530"/>
                      <a:pt x="1273" y="528"/>
                    </a:cubicBezTo>
                    <a:cubicBezTo>
                      <a:pt x="1273" y="528"/>
                      <a:pt x="1271" y="527"/>
                      <a:pt x="1270" y="527"/>
                    </a:cubicBezTo>
                    <a:cubicBezTo>
                      <a:pt x="1270" y="527"/>
                      <a:pt x="1269" y="527"/>
                      <a:pt x="1269" y="527"/>
                    </a:cubicBezTo>
                    <a:cubicBezTo>
                      <a:pt x="1265" y="534"/>
                      <a:pt x="1260" y="539"/>
                      <a:pt x="1256" y="546"/>
                    </a:cubicBezTo>
                    <a:cubicBezTo>
                      <a:pt x="1253" y="553"/>
                      <a:pt x="1249" y="560"/>
                      <a:pt x="1241" y="563"/>
                    </a:cubicBezTo>
                    <a:cubicBezTo>
                      <a:pt x="1239" y="564"/>
                      <a:pt x="1238" y="566"/>
                      <a:pt x="1236" y="567"/>
                    </a:cubicBezTo>
                    <a:cubicBezTo>
                      <a:pt x="1234" y="568"/>
                      <a:pt x="1231" y="569"/>
                      <a:pt x="1229" y="570"/>
                    </a:cubicBezTo>
                    <a:cubicBezTo>
                      <a:pt x="1226" y="572"/>
                      <a:pt x="1223" y="570"/>
                      <a:pt x="1221" y="569"/>
                    </a:cubicBezTo>
                    <a:cubicBezTo>
                      <a:pt x="1219" y="567"/>
                      <a:pt x="1218" y="566"/>
                      <a:pt x="1217" y="563"/>
                    </a:cubicBezTo>
                    <a:cubicBezTo>
                      <a:pt x="1216" y="561"/>
                      <a:pt x="1214" y="559"/>
                      <a:pt x="1212" y="558"/>
                    </a:cubicBezTo>
                    <a:cubicBezTo>
                      <a:pt x="1208" y="556"/>
                      <a:pt x="1208" y="552"/>
                      <a:pt x="1208" y="549"/>
                    </a:cubicBezTo>
                    <a:cubicBezTo>
                      <a:pt x="1208" y="544"/>
                      <a:pt x="1212" y="539"/>
                      <a:pt x="1210" y="533"/>
                    </a:cubicBezTo>
                    <a:cubicBezTo>
                      <a:pt x="1209" y="532"/>
                      <a:pt x="1211" y="530"/>
                      <a:pt x="1211" y="528"/>
                    </a:cubicBezTo>
                    <a:cubicBezTo>
                      <a:pt x="1213" y="523"/>
                      <a:pt x="1215" y="518"/>
                      <a:pt x="1218" y="514"/>
                    </a:cubicBezTo>
                    <a:cubicBezTo>
                      <a:pt x="1219" y="512"/>
                      <a:pt x="1218" y="510"/>
                      <a:pt x="1216" y="509"/>
                    </a:cubicBezTo>
                    <a:cubicBezTo>
                      <a:pt x="1211" y="509"/>
                      <a:pt x="1208" y="504"/>
                      <a:pt x="1203" y="504"/>
                    </a:cubicBezTo>
                    <a:cubicBezTo>
                      <a:pt x="1201" y="504"/>
                      <a:pt x="1199" y="502"/>
                      <a:pt x="1197" y="501"/>
                    </a:cubicBezTo>
                    <a:cubicBezTo>
                      <a:pt x="1195" y="500"/>
                      <a:pt x="1195" y="499"/>
                      <a:pt x="1195" y="497"/>
                    </a:cubicBezTo>
                    <a:cubicBezTo>
                      <a:pt x="1195" y="496"/>
                      <a:pt x="1195" y="494"/>
                      <a:pt x="1194" y="492"/>
                    </a:cubicBezTo>
                    <a:cubicBezTo>
                      <a:pt x="1191" y="489"/>
                      <a:pt x="1189" y="486"/>
                      <a:pt x="1188" y="481"/>
                    </a:cubicBezTo>
                    <a:cubicBezTo>
                      <a:pt x="1187" y="479"/>
                      <a:pt x="1185" y="477"/>
                      <a:pt x="1183" y="474"/>
                    </a:cubicBezTo>
                    <a:cubicBezTo>
                      <a:pt x="1180" y="470"/>
                      <a:pt x="1177" y="468"/>
                      <a:pt x="1172" y="470"/>
                    </a:cubicBezTo>
                    <a:cubicBezTo>
                      <a:pt x="1170" y="471"/>
                      <a:pt x="1167" y="471"/>
                      <a:pt x="1165" y="471"/>
                    </a:cubicBezTo>
                    <a:cubicBezTo>
                      <a:pt x="1159" y="470"/>
                      <a:pt x="1152" y="470"/>
                      <a:pt x="1147" y="465"/>
                    </a:cubicBezTo>
                    <a:cubicBezTo>
                      <a:pt x="1145" y="464"/>
                      <a:pt x="1142" y="463"/>
                      <a:pt x="1139" y="462"/>
                    </a:cubicBezTo>
                    <a:cubicBezTo>
                      <a:pt x="1133" y="461"/>
                      <a:pt x="1126" y="465"/>
                      <a:pt x="1123" y="471"/>
                    </a:cubicBezTo>
                    <a:cubicBezTo>
                      <a:pt x="1122" y="475"/>
                      <a:pt x="1122" y="478"/>
                      <a:pt x="1124" y="482"/>
                    </a:cubicBezTo>
                    <a:cubicBezTo>
                      <a:pt x="1125" y="485"/>
                      <a:pt x="1126" y="487"/>
                      <a:pt x="1124" y="490"/>
                    </a:cubicBezTo>
                    <a:cubicBezTo>
                      <a:pt x="1121" y="493"/>
                      <a:pt x="1118" y="496"/>
                      <a:pt x="1116" y="500"/>
                    </a:cubicBezTo>
                    <a:cubicBezTo>
                      <a:pt x="1114" y="505"/>
                      <a:pt x="1118" y="510"/>
                      <a:pt x="1117" y="515"/>
                    </a:cubicBezTo>
                    <a:cubicBezTo>
                      <a:pt x="1117" y="517"/>
                      <a:pt x="1117" y="519"/>
                      <a:pt x="1118" y="521"/>
                    </a:cubicBezTo>
                    <a:cubicBezTo>
                      <a:pt x="1119" y="525"/>
                      <a:pt x="1117" y="527"/>
                      <a:pt x="1114" y="529"/>
                    </a:cubicBezTo>
                    <a:cubicBezTo>
                      <a:pt x="1113" y="530"/>
                      <a:pt x="1111" y="531"/>
                      <a:pt x="1110" y="532"/>
                    </a:cubicBezTo>
                    <a:cubicBezTo>
                      <a:pt x="1107" y="539"/>
                      <a:pt x="1101" y="543"/>
                      <a:pt x="1096" y="548"/>
                    </a:cubicBezTo>
                    <a:cubicBezTo>
                      <a:pt x="1094" y="551"/>
                      <a:pt x="1094" y="554"/>
                      <a:pt x="1096" y="557"/>
                    </a:cubicBezTo>
                    <a:cubicBezTo>
                      <a:pt x="1098" y="560"/>
                      <a:pt x="1100" y="562"/>
                      <a:pt x="1101" y="564"/>
                    </a:cubicBezTo>
                    <a:cubicBezTo>
                      <a:pt x="1103" y="566"/>
                      <a:pt x="1104" y="568"/>
                      <a:pt x="1104" y="570"/>
                    </a:cubicBezTo>
                    <a:cubicBezTo>
                      <a:pt x="1105" y="576"/>
                      <a:pt x="1106" y="582"/>
                      <a:pt x="1107" y="588"/>
                    </a:cubicBezTo>
                    <a:cubicBezTo>
                      <a:pt x="1108" y="594"/>
                      <a:pt x="1103" y="601"/>
                      <a:pt x="1106" y="607"/>
                    </a:cubicBezTo>
                    <a:cubicBezTo>
                      <a:pt x="1106" y="608"/>
                      <a:pt x="1105" y="609"/>
                      <a:pt x="1104" y="610"/>
                    </a:cubicBezTo>
                    <a:cubicBezTo>
                      <a:pt x="1102" y="611"/>
                      <a:pt x="1099" y="612"/>
                      <a:pt x="1097" y="614"/>
                    </a:cubicBezTo>
                    <a:cubicBezTo>
                      <a:pt x="1091" y="621"/>
                      <a:pt x="1083" y="626"/>
                      <a:pt x="1074" y="629"/>
                    </a:cubicBezTo>
                    <a:cubicBezTo>
                      <a:pt x="1070" y="631"/>
                      <a:pt x="1066" y="632"/>
                      <a:pt x="1062" y="634"/>
                    </a:cubicBezTo>
                    <a:cubicBezTo>
                      <a:pt x="1059" y="635"/>
                      <a:pt x="1057" y="638"/>
                      <a:pt x="1057" y="641"/>
                    </a:cubicBezTo>
                    <a:cubicBezTo>
                      <a:pt x="1058" y="647"/>
                      <a:pt x="1058" y="654"/>
                      <a:pt x="1057" y="660"/>
                    </a:cubicBezTo>
                    <a:cubicBezTo>
                      <a:pt x="1057" y="665"/>
                      <a:pt x="1056" y="669"/>
                      <a:pt x="1056" y="673"/>
                    </a:cubicBezTo>
                    <a:cubicBezTo>
                      <a:pt x="1056" y="678"/>
                      <a:pt x="1056" y="682"/>
                      <a:pt x="1056" y="686"/>
                    </a:cubicBezTo>
                    <a:cubicBezTo>
                      <a:pt x="1057" y="688"/>
                      <a:pt x="1056" y="690"/>
                      <a:pt x="1056" y="691"/>
                    </a:cubicBezTo>
                    <a:cubicBezTo>
                      <a:pt x="1054" y="694"/>
                      <a:pt x="1053" y="697"/>
                      <a:pt x="1051" y="700"/>
                    </a:cubicBezTo>
                    <a:cubicBezTo>
                      <a:pt x="1050" y="701"/>
                      <a:pt x="1049" y="701"/>
                      <a:pt x="1048" y="701"/>
                    </a:cubicBezTo>
                    <a:cubicBezTo>
                      <a:pt x="1044" y="700"/>
                      <a:pt x="1043" y="703"/>
                      <a:pt x="1040" y="705"/>
                    </a:cubicBezTo>
                    <a:cubicBezTo>
                      <a:pt x="1038" y="706"/>
                      <a:pt x="1035" y="706"/>
                      <a:pt x="1034" y="704"/>
                    </a:cubicBezTo>
                    <a:cubicBezTo>
                      <a:pt x="1033" y="703"/>
                      <a:pt x="1033" y="701"/>
                      <a:pt x="1032" y="700"/>
                    </a:cubicBezTo>
                    <a:cubicBezTo>
                      <a:pt x="1031" y="697"/>
                      <a:pt x="1031" y="694"/>
                      <a:pt x="1029" y="692"/>
                    </a:cubicBezTo>
                    <a:cubicBezTo>
                      <a:pt x="1023" y="687"/>
                      <a:pt x="1021" y="680"/>
                      <a:pt x="1018" y="674"/>
                    </a:cubicBezTo>
                    <a:cubicBezTo>
                      <a:pt x="1016" y="672"/>
                      <a:pt x="1017" y="670"/>
                      <a:pt x="1018" y="668"/>
                    </a:cubicBezTo>
                    <a:cubicBezTo>
                      <a:pt x="1022" y="660"/>
                      <a:pt x="1025" y="653"/>
                      <a:pt x="1025" y="644"/>
                    </a:cubicBezTo>
                    <a:cubicBezTo>
                      <a:pt x="1025" y="642"/>
                      <a:pt x="1026" y="639"/>
                      <a:pt x="1027" y="636"/>
                    </a:cubicBezTo>
                    <a:cubicBezTo>
                      <a:pt x="1028" y="634"/>
                      <a:pt x="1029" y="631"/>
                      <a:pt x="1029" y="629"/>
                    </a:cubicBezTo>
                    <a:cubicBezTo>
                      <a:pt x="1030" y="627"/>
                      <a:pt x="1028" y="625"/>
                      <a:pt x="1027" y="625"/>
                    </a:cubicBezTo>
                    <a:cubicBezTo>
                      <a:pt x="1018" y="624"/>
                      <a:pt x="1010" y="620"/>
                      <a:pt x="1001" y="620"/>
                    </a:cubicBezTo>
                    <a:cubicBezTo>
                      <a:pt x="999" y="620"/>
                      <a:pt x="997" y="620"/>
                      <a:pt x="996" y="618"/>
                    </a:cubicBezTo>
                    <a:cubicBezTo>
                      <a:pt x="992" y="612"/>
                      <a:pt x="987" y="608"/>
                      <a:pt x="980" y="605"/>
                    </a:cubicBezTo>
                    <a:cubicBezTo>
                      <a:pt x="975" y="602"/>
                      <a:pt x="971" y="598"/>
                      <a:pt x="968" y="593"/>
                    </a:cubicBezTo>
                    <a:cubicBezTo>
                      <a:pt x="965" y="587"/>
                      <a:pt x="960" y="582"/>
                      <a:pt x="954" y="579"/>
                    </a:cubicBezTo>
                    <a:cubicBezTo>
                      <a:pt x="949" y="576"/>
                      <a:pt x="943" y="573"/>
                      <a:pt x="938" y="570"/>
                    </a:cubicBezTo>
                    <a:cubicBezTo>
                      <a:pt x="936" y="568"/>
                      <a:pt x="933" y="568"/>
                      <a:pt x="930" y="569"/>
                    </a:cubicBezTo>
                    <a:cubicBezTo>
                      <a:pt x="926" y="570"/>
                      <a:pt x="921" y="572"/>
                      <a:pt x="916" y="571"/>
                    </a:cubicBezTo>
                    <a:cubicBezTo>
                      <a:pt x="916" y="571"/>
                      <a:pt x="916" y="571"/>
                      <a:pt x="916" y="571"/>
                    </a:cubicBezTo>
                    <a:cubicBezTo>
                      <a:pt x="915" y="572"/>
                      <a:pt x="915" y="572"/>
                      <a:pt x="915" y="572"/>
                    </a:cubicBezTo>
                    <a:cubicBezTo>
                      <a:pt x="916" y="571"/>
                      <a:pt x="916" y="571"/>
                      <a:pt x="916" y="571"/>
                    </a:cubicBezTo>
                    <a:cubicBezTo>
                      <a:pt x="916" y="571"/>
                      <a:pt x="916" y="571"/>
                      <a:pt x="916" y="571"/>
                    </a:cubicBezTo>
                    <a:cubicBezTo>
                      <a:pt x="919" y="567"/>
                      <a:pt x="921" y="563"/>
                      <a:pt x="920" y="558"/>
                    </a:cubicBezTo>
                    <a:cubicBezTo>
                      <a:pt x="920" y="552"/>
                      <a:pt x="920" y="546"/>
                      <a:pt x="920" y="540"/>
                    </a:cubicBezTo>
                    <a:cubicBezTo>
                      <a:pt x="920" y="538"/>
                      <a:pt x="919" y="535"/>
                      <a:pt x="919" y="533"/>
                    </a:cubicBezTo>
                    <a:cubicBezTo>
                      <a:pt x="919" y="532"/>
                      <a:pt x="917" y="531"/>
                      <a:pt x="916" y="531"/>
                    </a:cubicBezTo>
                    <a:cubicBezTo>
                      <a:pt x="914" y="531"/>
                      <a:pt x="912" y="531"/>
                      <a:pt x="910" y="531"/>
                    </a:cubicBezTo>
                    <a:cubicBezTo>
                      <a:pt x="908" y="530"/>
                      <a:pt x="906" y="529"/>
                      <a:pt x="905" y="527"/>
                    </a:cubicBezTo>
                    <a:cubicBezTo>
                      <a:pt x="905" y="525"/>
                      <a:pt x="905" y="524"/>
                      <a:pt x="905" y="522"/>
                    </a:cubicBezTo>
                    <a:cubicBezTo>
                      <a:pt x="906" y="519"/>
                      <a:pt x="907" y="516"/>
                      <a:pt x="908" y="513"/>
                    </a:cubicBezTo>
                    <a:cubicBezTo>
                      <a:pt x="911" y="499"/>
                      <a:pt x="916" y="487"/>
                      <a:pt x="928" y="478"/>
                    </a:cubicBezTo>
                    <a:cubicBezTo>
                      <a:pt x="930" y="476"/>
                      <a:pt x="932" y="473"/>
                      <a:pt x="934" y="470"/>
                    </a:cubicBezTo>
                    <a:cubicBezTo>
                      <a:pt x="940" y="462"/>
                      <a:pt x="945" y="454"/>
                      <a:pt x="955" y="451"/>
                    </a:cubicBezTo>
                    <a:cubicBezTo>
                      <a:pt x="959" y="447"/>
                      <a:pt x="965" y="444"/>
                      <a:pt x="966" y="437"/>
                    </a:cubicBezTo>
                    <a:cubicBezTo>
                      <a:pt x="967" y="436"/>
                      <a:pt x="968" y="435"/>
                      <a:pt x="970" y="435"/>
                    </a:cubicBezTo>
                    <a:cubicBezTo>
                      <a:pt x="972" y="436"/>
                      <a:pt x="974" y="436"/>
                      <a:pt x="976" y="436"/>
                    </a:cubicBezTo>
                    <a:cubicBezTo>
                      <a:pt x="982" y="436"/>
                      <a:pt x="986" y="433"/>
                      <a:pt x="986" y="427"/>
                    </a:cubicBezTo>
                    <a:cubicBezTo>
                      <a:pt x="986" y="425"/>
                      <a:pt x="986" y="422"/>
                      <a:pt x="986" y="420"/>
                    </a:cubicBezTo>
                    <a:cubicBezTo>
                      <a:pt x="986" y="420"/>
                      <a:pt x="986" y="420"/>
                      <a:pt x="985" y="420"/>
                    </a:cubicBezTo>
                    <a:cubicBezTo>
                      <a:pt x="985" y="419"/>
                      <a:pt x="985" y="419"/>
                      <a:pt x="985" y="419"/>
                    </a:cubicBezTo>
                    <a:cubicBezTo>
                      <a:pt x="985" y="419"/>
                      <a:pt x="985" y="419"/>
                      <a:pt x="986" y="419"/>
                    </a:cubicBezTo>
                    <a:cubicBezTo>
                      <a:pt x="986" y="419"/>
                      <a:pt x="986" y="420"/>
                      <a:pt x="986" y="420"/>
                    </a:cubicBezTo>
                    <a:cubicBezTo>
                      <a:pt x="993" y="420"/>
                      <a:pt x="1000" y="418"/>
                      <a:pt x="1003" y="411"/>
                    </a:cubicBezTo>
                    <a:cubicBezTo>
                      <a:pt x="1003" y="409"/>
                      <a:pt x="1005" y="409"/>
                      <a:pt x="1007" y="409"/>
                    </a:cubicBezTo>
                    <a:cubicBezTo>
                      <a:pt x="1009" y="410"/>
                      <a:pt x="1012" y="411"/>
                      <a:pt x="1014" y="412"/>
                    </a:cubicBezTo>
                    <a:cubicBezTo>
                      <a:pt x="1017" y="413"/>
                      <a:pt x="1020" y="413"/>
                      <a:pt x="1022" y="411"/>
                    </a:cubicBezTo>
                    <a:cubicBezTo>
                      <a:pt x="1030" y="403"/>
                      <a:pt x="1039" y="395"/>
                      <a:pt x="1047" y="388"/>
                    </a:cubicBezTo>
                    <a:cubicBezTo>
                      <a:pt x="1048" y="387"/>
                      <a:pt x="1048" y="386"/>
                      <a:pt x="1048" y="385"/>
                    </a:cubicBezTo>
                    <a:cubicBezTo>
                      <a:pt x="1048" y="382"/>
                      <a:pt x="1048" y="380"/>
                      <a:pt x="1050" y="379"/>
                    </a:cubicBezTo>
                    <a:cubicBezTo>
                      <a:pt x="1054" y="376"/>
                      <a:pt x="1058" y="373"/>
                      <a:pt x="1062" y="370"/>
                    </a:cubicBezTo>
                    <a:cubicBezTo>
                      <a:pt x="1063" y="369"/>
                      <a:pt x="1064" y="368"/>
                      <a:pt x="1065" y="367"/>
                    </a:cubicBezTo>
                    <a:cubicBezTo>
                      <a:pt x="1065" y="367"/>
                      <a:pt x="1065" y="367"/>
                      <a:pt x="1065" y="366"/>
                    </a:cubicBezTo>
                    <a:cubicBezTo>
                      <a:pt x="1065" y="366"/>
                      <a:pt x="1066" y="365"/>
                      <a:pt x="1067" y="364"/>
                    </a:cubicBezTo>
                    <a:cubicBezTo>
                      <a:pt x="1071" y="360"/>
                      <a:pt x="1071" y="360"/>
                      <a:pt x="1068" y="355"/>
                    </a:cubicBezTo>
                    <a:cubicBezTo>
                      <a:pt x="1068" y="354"/>
                      <a:pt x="1068" y="354"/>
                      <a:pt x="1068" y="353"/>
                    </a:cubicBezTo>
                    <a:cubicBezTo>
                      <a:pt x="1067" y="352"/>
                      <a:pt x="1067" y="351"/>
                      <a:pt x="1069" y="351"/>
                    </a:cubicBezTo>
                    <a:cubicBezTo>
                      <a:pt x="1074" y="350"/>
                      <a:pt x="1079" y="350"/>
                      <a:pt x="1081" y="356"/>
                    </a:cubicBezTo>
                    <a:cubicBezTo>
                      <a:pt x="1081" y="356"/>
                      <a:pt x="1081" y="357"/>
                      <a:pt x="1082" y="357"/>
                    </a:cubicBezTo>
                    <a:cubicBezTo>
                      <a:pt x="1090" y="360"/>
                      <a:pt x="1098" y="361"/>
                      <a:pt x="1106" y="358"/>
                    </a:cubicBezTo>
                    <a:cubicBezTo>
                      <a:pt x="1111" y="355"/>
                      <a:pt x="1116" y="352"/>
                      <a:pt x="1121" y="348"/>
                    </a:cubicBezTo>
                    <a:cubicBezTo>
                      <a:pt x="1122" y="346"/>
                      <a:pt x="1124" y="345"/>
                      <a:pt x="1126" y="344"/>
                    </a:cubicBezTo>
                    <a:cubicBezTo>
                      <a:pt x="1131" y="343"/>
                      <a:pt x="1132" y="340"/>
                      <a:pt x="1134" y="337"/>
                    </a:cubicBezTo>
                    <a:cubicBezTo>
                      <a:pt x="1136" y="334"/>
                      <a:pt x="1136" y="332"/>
                      <a:pt x="1136" y="329"/>
                    </a:cubicBezTo>
                    <a:cubicBezTo>
                      <a:pt x="1135" y="327"/>
                      <a:pt x="1134" y="325"/>
                      <a:pt x="1133" y="323"/>
                    </a:cubicBezTo>
                    <a:cubicBezTo>
                      <a:pt x="1132" y="319"/>
                      <a:pt x="1132" y="316"/>
                      <a:pt x="1133" y="313"/>
                    </a:cubicBezTo>
                    <a:cubicBezTo>
                      <a:pt x="1134" y="310"/>
                      <a:pt x="1134" y="307"/>
                      <a:pt x="1135" y="304"/>
                    </a:cubicBezTo>
                    <a:cubicBezTo>
                      <a:pt x="1135" y="304"/>
                      <a:pt x="1135" y="304"/>
                      <a:pt x="1135" y="304"/>
                    </a:cubicBezTo>
                    <a:cubicBezTo>
                      <a:pt x="1134" y="303"/>
                      <a:pt x="1134" y="303"/>
                      <a:pt x="1134" y="303"/>
                    </a:cubicBezTo>
                    <a:cubicBezTo>
                      <a:pt x="1135" y="303"/>
                      <a:pt x="1135" y="303"/>
                      <a:pt x="1135" y="303"/>
                    </a:cubicBezTo>
                    <a:cubicBezTo>
                      <a:pt x="1135" y="303"/>
                      <a:pt x="1135" y="304"/>
                      <a:pt x="1135" y="304"/>
                    </a:cubicBezTo>
                    <a:cubicBezTo>
                      <a:pt x="1137" y="304"/>
                      <a:pt x="1139" y="305"/>
                      <a:pt x="1141" y="304"/>
                    </a:cubicBezTo>
                    <a:cubicBezTo>
                      <a:pt x="1147" y="304"/>
                      <a:pt x="1149" y="302"/>
                      <a:pt x="1150" y="295"/>
                    </a:cubicBezTo>
                    <a:cubicBezTo>
                      <a:pt x="1150" y="293"/>
                      <a:pt x="1150" y="291"/>
                      <a:pt x="1151" y="289"/>
                    </a:cubicBezTo>
                    <a:cubicBezTo>
                      <a:pt x="1154" y="286"/>
                      <a:pt x="1152" y="284"/>
                      <a:pt x="1151" y="281"/>
                    </a:cubicBezTo>
                    <a:cubicBezTo>
                      <a:pt x="1146" y="279"/>
                      <a:pt x="1144" y="276"/>
                      <a:pt x="1144" y="271"/>
                    </a:cubicBezTo>
                    <a:cubicBezTo>
                      <a:pt x="1144" y="268"/>
                      <a:pt x="1143" y="266"/>
                      <a:pt x="1139" y="266"/>
                    </a:cubicBezTo>
                    <a:cubicBezTo>
                      <a:pt x="1135" y="266"/>
                      <a:pt x="1134" y="264"/>
                      <a:pt x="1134" y="261"/>
                    </a:cubicBezTo>
                    <a:cubicBezTo>
                      <a:pt x="1130" y="261"/>
                      <a:pt x="1127" y="260"/>
                      <a:pt x="1124" y="258"/>
                    </a:cubicBezTo>
                    <a:cubicBezTo>
                      <a:pt x="1124" y="257"/>
                      <a:pt x="1124" y="257"/>
                      <a:pt x="1124" y="257"/>
                    </a:cubicBezTo>
                    <a:cubicBezTo>
                      <a:pt x="1124" y="257"/>
                      <a:pt x="1124" y="257"/>
                      <a:pt x="1124" y="257"/>
                    </a:cubicBezTo>
                    <a:cubicBezTo>
                      <a:pt x="1124" y="258"/>
                      <a:pt x="1124" y="258"/>
                      <a:pt x="1124" y="258"/>
                    </a:cubicBezTo>
                    <a:cubicBezTo>
                      <a:pt x="1123" y="258"/>
                      <a:pt x="1122" y="259"/>
                      <a:pt x="1121" y="259"/>
                    </a:cubicBezTo>
                    <a:cubicBezTo>
                      <a:pt x="1116" y="258"/>
                      <a:pt x="1113" y="261"/>
                      <a:pt x="1112" y="266"/>
                    </a:cubicBezTo>
                    <a:cubicBezTo>
                      <a:pt x="1111" y="270"/>
                      <a:pt x="1108" y="275"/>
                      <a:pt x="1109" y="280"/>
                    </a:cubicBezTo>
                    <a:cubicBezTo>
                      <a:pt x="1110" y="281"/>
                      <a:pt x="1110" y="282"/>
                      <a:pt x="1109" y="283"/>
                    </a:cubicBezTo>
                    <a:cubicBezTo>
                      <a:pt x="1107" y="285"/>
                      <a:pt x="1105" y="287"/>
                      <a:pt x="1103" y="289"/>
                    </a:cubicBezTo>
                    <a:cubicBezTo>
                      <a:pt x="1098" y="289"/>
                      <a:pt x="1096" y="293"/>
                      <a:pt x="1094" y="297"/>
                    </a:cubicBezTo>
                    <a:cubicBezTo>
                      <a:pt x="1093" y="299"/>
                      <a:pt x="1091" y="302"/>
                      <a:pt x="1090" y="304"/>
                    </a:cubicBezTo>
                    <a:cubicBezTo>
                      <a:pt x="1089" y="306"/>
                      <a:pt x="1087" y="307"/>
                      <a:pt x="1085" y="307"/>
                    </a:cubicBezTo>
                    <a:cubicBezTo>
                      <a:pt x="1085" y="307"/>
                      <a:pt x="1085" y="307"/>
                      <a:pt x="1085" y="307"/>
                    </a:cubicBezTo>
                    <a:cubicBezTo>
                      <a:pt x="1085" y="307"/>
                      <a:pt x="1084" y="308"/>
                      <a:pt x="1084" y="308"/>
                    </a:cubicBezTo>
                    <a:cubicBezTo>
                      <a:pt x="1084" y="307"/>
                      <a:pt x="1084" y="307"/>
                      <a:pt x="1084" y="307"/>
                    </a:cubicBezTo>
                    <a:cubicBezTo>
                      <a:pt x="1085" y="307"/>
                      <a:pt x="1085" y="307"/>
                      <a:pt x="1085" y="307"/>
                    </a:cubicBezTo>
                    <a:cubicBezTo>
                      <a:pt x="1084" y="305"/>
                      <a:pt x="1083" y="303"/>
                      <a:pt x="1081" y="302"/>
                    </a:cubicBezTo>
                    <a:cubicBezTo>
                      <a:pt x="1079" y="302"/>
                      <a:pt x="1077" y="304"/>
                      <a:pt x="1076" y="308"/>
                    </a:cubicBezTo>
                    <a:cubicBezTo>
                      <a:pt x="1076" y="310"/>
                      <a:pt x="1076" y="312"/>
                      <a:pt x="1077" y="315"/>
                    </a:cubicBezTo>
                    <a:cubicBezTo>
                      <a:pt x="1078" y="317"/>
                      <a:pt x="1077" y="319"/>
                      <a:pt x="1075" y="321"/>
                    </a:cubicBezTo>
                    <a:cubicBezTo>
                      <a:pt x="1074" y="322"/>
                      <a:pt x="1071" y="324"/>
                      <a:pt x="1070" y="323"/>
                    </a:cubicBezTo>
                    <a:cubicBezTo>
                      <a:pt x="1068" y="322"/>
                      <a:pt x="1067" y="321"/>
                      <a:pt x="1066" y="320"/>
                    </a:cubicBezTo>
                    <a:cubicBezTo>
                      <a:pt x="1065" y="317"/>
                      <a:pt x="1065" y="313"/>
                      <a:pt x="1064" y="310"/>
                    </a:cubicBezTo>
                    <a:cubicBezTo>
                      <a:pt x="1063" y="304"/>
                      <a:pt x="1064" y="298"/>
                      <a:pt x="1070" y="294"/>
                    </a:cubicBezTo>
                    <a:cubicBezTo>
                      <a:pt x="1071" y="292"/>
                      <a:pt x="1072" y="290"/>
                      <a:pt x="1072" y="288"/>
                    </a:cubicBezTo>
                    <a:cubicBezTo>
                      <a:pt x="1073" y="281"/>
                      <a:pt x="1071" y="274"/>
                      <a:pt x="1067" y="268"/>
                    </a:cubicBezTo>
                    <a:cubicBezTo>
                      <a:pt x="1067" y="266"/>
                      <a:pt x="1064" y="266"/>
                      <a:pt x="1063" y="268"/>
                    </a:cubicBezTo>
                    <a:cubicBezTo>
                      <a:pt x="1060" y="271"/>
                      <a:pt x="1056" y="275"/>
                      <a:pt x="1055" y="280"/>
                    </a:cubicBezTo>
                    <a:cubicBezTo>
                      <a:pt x="1054" y="283"/>
                      <a:pt x="1052" y="285"/>
                      <a:pt x="1050" y="286"/>
                    </a:cubicBezTo>
                    <a:cubicBezTo>
                      <a:pt x="1049" y="287"/>
                      <a:pt x="1049" y="287"/>
                      <a:pt x="1048" y="287"/>
                    </a:cubicBezTo>
                    <a:cubicBezTo>
                      <a:pt x="1047" y="287"/>
                      <a:pt x="1046" y="286"/>
                      <a:pt x="1047" y="285"/>
                    </a:cubicBezTo>
                    <a:cubicBezTo>
                      <a:pt x="1048" y="280"/>
                      <a:pt x="1050" y="275"/>
                      <a:pt x="1049" y="269"/>
                    </a:cubicBezTo>
                    <a:cubicBezTo>
                      <a:pt x="1049" y="266"/>
                      <a:pt x="1052" y="266"/>
                      <a:pt x="1053" y="265"/>
                    </a:cubicBezTo>
                    <a:cubicBezTo>
                      <a:pt x="1057" y="263"/>
                      <a:pt x="1057" y="261"/>
                      <a:pt x="1054" y="258"/>
                    </a:cubicBezTo>
                    <a:cubicBezTo>
                      <a:pt x="1052" y="256"/>
                      <a:pt x="1049" y="254"/>
                      <a:pt x="1046" y="254"/>
                    </a:cubicBezTo>
                    <a:cubicBezTo>
                      <a:pt x="1043" y="253"/>
                      <a:pt x="1041" y="252"/>
                      <a:pt x="1038" y="250"/>
                    </a:cubicBezTo>
                    <a:cubicBezTo>
                      <a:pt x="1037" y="249"/>
                      <a:pt x="1037" y="249"/>
                      <a:pt x="1038" y="248"/>
                    </a:cubicBezTo>
                    <a:cubicBezTo>
                      <a:pt x="1041" y="244"/>
                      <a:pt x="1044" y="241"/>
                      <a:pt x="1047" y="238"/>
                    </a:cubicBezTo>
                    <a:cubicBezTo>
                      <a:pt x="1047" y="237"/>
                      <a:pt x="1049" y="237"/>
                      <a:pt x="1050" y="237"/>
                    </a:cubicBezTo>
                    <a:cubicBezTo>
                      <a:pt x="1054" y="235"/>
                      <a:pt x="1055" y="234"/>
                      <a:pt x="1054" y="232"/>
                    </a:cubicBezTo>
                    <a:cubicBezTo>
                      <a:pt x="1051" y="221"/>
                      <a:pt x="1050" y="211"/>
                      <a:pt x="1054" y="201"/>
                    </a:cubicBezTo>
                    <a:cubicBezTo>
                      <a:pt x="1055" y="199"/>
                      <a:pt x="1055" y="198"/>
                      <a:pt x="1054" y="196"/>
                    </a:cubicBezTo>
                    <a:cubicBezTo>
                      <a:pt x="1052" y="190"/>
                      <a:pt x="1053" y="183"/>
                      <a:pt x="1050" y="177"/>
                    </a:cubicBezTo>
                    <a:cubicBezTo>
                      <a:pt x="1049" y="175"/>
                      <a:pt x="1050" y="173"/>
                      <a:pt x="1052" y="172"/>
                    </a:cubicBezTo>
                    <a:cubicBezTo>
                      <a:pt x="1056" y="169"/>
                      <a:pt x="1060" y="165"/>
                      <a:pt x="1064" y="162"/>
                    </a:cubicBezTo>
                    <a:cubicBezTo>
                      <a:pt x="1067" y="160"/>
                      <a:pt x="1068" y="158"/>
                      <a:pt x="1068" y="154"/>
                    </a:cubicBezTo>
                    <a:cubicBezTo>
                      <a:pt x="1069" y="153"/>
                      <a:pt x="1069" y="152"/>
                      <a:pt x="1070" y="151"/>
                    </a:cubicBezTo>
                    <a:cubicBezTo>
                      <a:pt x="1070" y="150"/>
                      <a:pt x="1072" y="149"/>
                      <a:pt x="1072" y="150"/>
                    </a:cubicBezTo>
                    <a:cubicBezTo>
                      <a:pt x="1075" y="151"/>
                      <a:pt x="1077" y="152"/>
                      <a:pt x="1080" y="153"/>
                    </a:cubicBezTo>
                    <a:cubicBezTo>
                      <a:pt x="1083" y="155"/>
                      <a:pt x="1086" y="154"/>
                      <a:pt x="1089" y="152"/>
                    </a:cubicBezTo>
                    <a:cubicBezTo>
                      <a:pt x="1091" y="151"/>
                      <a:pt x="1092" y="150"/>
                      <a:pt x="1094" y="148"/>
                    </a:cubicBezTo>
                    <a:cubicBezTo>
                      <a:pt x="1102" y="141"/>
                      <a:pt x="1109" y="134"/>
                      <a:pt x="1117" y="127"/>
                    </a:cubicBezTo>
                    <a:cubicBezTo>
                      <a:pt x="1118" y="125"/>
                      <a:pt x="1119" y="123"/>
                      <a:pt x="1121" y="121"/>
                    </a:cubicBezTo>
                    <a:cubicBezTo>
                      <a:pt x="1122" y="119"/>
                      <a:pt x="1121" y="114"/>
                      <a:pt x="1118" y="113"/>
                    </a:cubicBezTo>
                    <a:cubicBezTo>
                      <a:pt x="1118" y="113"/>
                      <a:pt x="1117" y="112"/>
                      <a:pt x="1117" y="112"/>
                    </a:cubicBezTo>
                    <a:cubicBezTo>
                      <a:pt x="1110" y="112"/>
                      <a:pt x="1104" y="108"/>
                      <a:pt x="1099" y="104"/>
                    </a:cubicBezTo>
                    <a:cubicBezTo>
                      <a:pt x="1097" y="103"/>
                      <a:pt x="1095" y="102"/>
                      <a:pt x="1093" y="102"/>
                    </a:cubicBezTo>
                    <a:cubicBezTo>
                      <a:pt x="1088" y="101"/>
                      <a:pt x="1083" y="100"/>
                      <a:pt x="1078" y="102"/>
                    </a:cubicBezTo>
                    <a:cubicBezTo>
                      <a:pt x="1077" y="102"/>
                      <a:pt x="1075" y="103"/>
                      <a:pt x="1074" y="104"/>
                    </a:cubicBezTo>
                    <a:cubicBezTo>
                      <a:pt x="1072" y="107"/>
                      <a:pt x="1070" y="110"/>
                      <a:pt x="1066" y="111"/>
                    </a:cubicBezTo>
                    <a:cubicBezTo>
                      <a:pt x="1064" y="115"/>
                      <a:pt x="1062" y="118"/>
                      <a:pt x="1060" y="121"/>
                    </a:cubicBezTo>
                    <a:cubicBezTo>
                      <a:pt x="1057" y="127"/>
                      <a:pt x="1054" y="132"/>
                      <a:pt x="1052" y="137"/>
                    </a:cubicBezTo>
                    <a:cubicBezTo>
                      <a:pt x="1050" y="140"/>
                      <a:pt x="1049" y="143"/>
                      <a:pt x="1049" y="147"/>
                    </a:cubicBezTo>
                    <a:cubicBezTo>
                      <a:pt x="1049" y="154"/>
                      <a:pt x="1045" y="160"/>
                      <a:pt x="1043" y="167"/>
                    </a:cubicBezTo>
                    <a:cubicBezTo>
                      <a:pt x="1042" y="169"/>
                      <a:pt x="1041" y="170"/>
                      <a:pt x="1040" y="171"/>
                    </a:cubicBezTo>
                    <a:cubicBezTo>
                      <a:pt x="1037" y="173"/>
                      <a:pt x="1034" y="175"/>
                      <a:pt x="1030" y="177"/>
                    </a:cubicBezTo>
                    <a:cubicBezTo>
                      <a:pt x="1028" y="179"/>
                      <a:pt x="1028" y="182"/>
                      <a:pt x="1028" y="184"/>
                    </a:cubicBezTo>
                    <a:cubicBezTo>
                      <a:pt x="1028" y="184"/>
                      <a:pt x="1028" y="184"/>
                      <a:pt x="1029" y="184"/>
                    </a:cubicBezTo>
                    <a:cubicBezTo>
                      <a:pt x="1029" y="185"/>
                      <a:pt x="1029" y="185"/>
                      <a:pt x="1029" y="185"/>
                    </a:cubicBezTo>
                    <a:cubicBezTo>
                      <a:pt x="1029" y="185"/>
                      <a:pt x="1029" y="185"/>
                      <a:pt x="1029" y="185"/>
                    </a:cubicBezTo>
                    <a:cubicBezTo>
                      <a:pt x="1029" y="186"/>
                      <a:pt x="1029" y="186"/>
                      <a:pt x="1029" y="185"/>
                    </a:cubicBezTo>
                    <a:cubicBezTo>
                      <a:pt x="1029" y="185"/>
                      <a:pt x="1028" y="185"/>
                      <a:pt x="1028" y="185"/>
                    </a:cubicBezTo>
                    <a:cubicBezTo>
                      <a:pt x="1028" y="185"/>
                      <a:pt x="1028" y="184"/>
                      <a:pt x="1028" y="184"/>
                    </a:cubicBezTo>
                    <a:cubicBezTo>
                      <a:pt x="1026" y="185"/>
                      <a:pt x="1023" y="185"/>
                      <a:pt x="1021" y="187"/>
                    </a:cubicBezTo>
                    <a:cubicBezTo>
                      <a:pt x="1014" y="191"/>
                      <a:pt x="1009" y="198"/>
                      <a:pt x="1008" y="206"/>
                    </a:cubicBezTo>
                    <a:cubicBezTo>
                      <a:pt x="1008" y="210"/>
                      <a:pt x="1007" y="213"/>
                      <a:pt x="1005" y="215"/>
                    </a:cubicBezTo>
                    <a:cubicBezTo>
                      <a:pt x="1004" y="216"/>
                      <a:pt x="1003" y="217"/>
                      <a:pt x="1002" y="217"/>
                    </a:cubicBezTo>
                    <a:cubicBezTo>
                      <a:pt x="1000" y="220"/>
                      <a:pt x="999" y="224"/>
                      <a:pt x="999" y="228"/>
                    </a:cubicBezTo>
                    <a:cubicBezTo>
                      <a:pt x="1000" y="232"/>
                      <a:pt x="1000" y="235"/>
                      <a:pt x="1003" y="239"/>
                    </a:cubicBezTo>
                    <a:cubicBezTo>
                      <a:pt x="1004" y="240"/>
                      <a:pt x="1005" y="242"/>
                      <a:pt x="1005" y="244"/>
                    </a:cubicBezTo>
                    <a:cubicBezTo>
                      <a:pt x="1007" y="244"/>
                      <a:pt x="1008" y="245"/>
                      <a:pt x="1010" y="245"/>
                    </a:cubicBezTo>
                    <a:cubicBezTo>
                      <a:pt x="1013" y="247"/>
                      <a:pt x="1016" y="250"/>
                      <a:pt x="1019" y="252"/>
                    </a:cubicBezTo>
                    <a:cubicBezTo>
                      <a:pt x="1019" y="252"/>
                      <a:pt x="1020" y="252"/>
                      <a:pt x="1020" y="253"/>
                    </a:cubicBezTo>
                    <a:cubicBezTo>
                      <a:pt x="1020" y="254"/>
                      <a:pt x="1019" y="254"/>
                      <a:pt x="1018" y="254"/>
                    </a:cubicBezTo>
                    <a:cubicBezTo>
                      <a:pt x="1016" y="255"/>
                      <a:pt x="1014" y="255"/>
                      <a:pt x="1013" y="256"/>
                    </a:cubicBezTo>
                    <a:cubicBezTo>
                      <a:pt x="1011" y="259"/>
                      <a:pt x="1009" y="262"/>
                      <a:pt x="1007" y="265"/>
                    </a:cubicBezTo>
                    <a:cubicBezTo>
                      <a:pt x="1005" y="267"/>
                      <a:pt x="1006" y="269"/>
                      <a:pt x="1009" y="270"/>
                    </a:cubicBezTo>
                    <a:cubicBezTo>
                      <a:pt x="1009" y="270"/>
                      <a:pt x="1010" y="270"/>
                      <a:pt x="1011" y="271"/>
                    </a:cubicBezTo>
                    <a:cubicBezTo>
                      <a:pt x="1011" y="271"/>
                      <a:pt x="1011" y="271"/>
                      <a:pt x="1011" y="270"/>
                    </a:cubicBezTo>
                    <a:cubicBezTo>
                      <a:pt x="1013" y="270"/>
                      <a:pt x="1013" y="270"/>
                      <a:pt x="1013" y="270"/>
                    </a:cubicBezTo>
                    <a:cubicBezTo>
                      <a:pt x="1012" y="271"/>
                      <a:pt x="1012" y="271"/>
                      <a:pt x="1012" y="271"/>
                    </a:cubicBezTo>
                    <a:cubicBezTo>
                      <a:pt x="1012" y="271"/>
                      <a:pt x="1012" y="271"/>
                      <a:pt x="1011" y="271"/>
                    </a:cubicBezTo>
                    <a:cubicBezTo>
                      <a:pt x="1012" y="273"/>
                      <a:pt x="1012" y="275"/>
                      <a:pt x="1010" y="277"/>
                    </a:cubicBezTo>
                    <a:cubicBezTo>
                      <a:pt x="1008" y="279"/>
                      <a:pt x="1005" y="282"/>
                      <a:pt x="1002" y="284"/>
                    </a:cubicBezTo>
                    <a:cubicBezTo>
                      <a:pt x="998" y="287"/>
                      <a:pt x="995" y="290"/>
                      <a:pt x="990" y="290"/>
                    </a:cubicBezTo>
                    <a:cubicBezTo>
                      <a:pt x="984" y="290"/>
                      <a:pt x="981" y="294"/>
                      <a:pt x="980" y="299"/>
                    </a:cubicBezTo>
                    <a:cubicBezTo>
                      <a:pt x="979" y="303"/>
                      <a:pt x="979" y="306"/>
                      <a:pt x="978" y="310"/>
                    </a:cubicBezTo>
                    <a:cubicBezTo>
                      <a:pt x="978" y="311"/>
                      <a:pt x="977" y="312"/>
                      <a:pt x="977" y="312"/>
                    </a:cubicBezTo>
                    <a:cubicBezTo>
                      <a:pt x="976" y="312"/>
                      <a:pt x="976" y="312"/>
                      <a:pt x="976" y="311"/>
                    </a:cubicBezTo>
                    <a:cubicBezTo>
                      <a:pt x="974" y="309"/>
                      <a:pt x="973" y="308"/>
                      <a:pt x="972" y="306"/>
                    </a:cubicBezTo>
                    <a:cubicBezTo>
                      <a:pt x="970" y="303"/>
                      <a:pt x="970" y="301"/>
                      <a:pt x="972" y="298"/>
                    </a:cubicBezTo>
                    <a:cubicBezTo>
                      <a:pt x="975" y="295"/>
                      <a:pt x="978" y="291"/>
                      <a:pt x="981" y="287"/>
                    </a:cubicBezTo>
                    <a:cubicBezTo>
                      <a:pt x="982" y="285"/>
                      <a:pt x="981" y="283"/>
                      <a:pt x="980" y="283"/>
                    </a:cubicBezTo>
                    <a:cubicBezTo>
                      <a:pt x="974" y="282"/>
                      <a:pt x="972" y="279"/>
                      <a:pt x="972" y="274"/>
                    </a:cubicBezTo>
                    <a:cubicBezTo>
                      <a:pt x="971" y="273"/>
                      <a:pt x="971" y="273"/>
                      <a:pt x="970" y="272"/>
                    </a:cubicBezTo>
                    <a:cubicBezTo>
                      <a:pt x="971" y="273"/>
                      <a:pt x="971" y="273"/>
                      <a:pt x="972" y="274"/>
                    </a:cubicBezTo>
                    <a:cubicBezTo>
                      <a:pt x="972" y="274"/>
                      <a:pt x="972" y="274"/>
                      <a:pt x="972" y="274"/>
                    </a:cubicBezTo>
                    <a:cubicBezTo>
                      <a:pt x="972" y="274"/>
                      <a:pt x="972" y="274"/>
                      <a:pt x="972" y="274"/>
                    </a:cubicBezTo>
                    <a:cubicBezTo>
                      <a:pt x="972" y="274"/>
                      <a:pt x="972" y="274"/>
                      <a:pt x="972" y="274"/>
                    </a:cubicBezTo>
                    <a:cubicBezTo>
                      <a:pt x="974" y="274"/>
                      <a:pt x="976" y="275"/>
                      <a:pt x="978" y="275"/>
                    </a:cubicBezTo>
                    <a:cubicBezTo>
                      <a:pt x="980" y="276"/>
                      <a:pt x="982" y="276"/>
                      <a:pt x="985" y="275"/>
                    </a:cubicBezTo>
                    <a:cubicBezTo>
                      <a:pt x="988" y="274"/>
                      <a:pt x="992" y="272"/>
                      <a:pt x="995" y="271"/>
                    </a:cubicBezTo>
                    <a:cubicBezTo>
                      <a:pt x="996" y="270"/>
                      <a:pt x="997" y="269"/>
                      <a:pt x="997" y="268"/>
                    </a:cubicBezTo>
                    <a:cubicBezTo>
                      <a:pt x="996" y="264"/>
                      <a:pt x="996" y="260"/>
                      <a:pt x="996" y="257"/>
                    </a:cubicBezTo>
                    <a:cubicBezTo>
                      <a:pt x="996" y="254"/>
                      <a:pt x="996" y="253"/>
                      <a:pt x="999" y="252"/>
                    </a:cubicBezTo>
                    <a:cubicBezTo>
                      <a:pt x="1005" y="252"/>
                      <a:pt x="1005" y="248"/>
                      <a:pt x="1005" y="244"/>
                    </a:cubicBezTo>
                    <a:cubicBezTo>
                      <a:pt x="1004" y="244"/>
                      <a:pt x="1003" y="244"/>
                      <a:pt x="1002" y="244"/>
                    </a:cubicBezTo>
                    <a:cubicBezTo>
                      <a:pt x="995" y="245"/>
                      <a:pt x="989" y="242"/>
                      <a:pt x="987" y="235"/>
                    </a:cubicBezTo>
                    <a:cubicBezTo>
                      <a:pt x="987" y="234"/>
                      <a:pt x="986" y="233"/>
                      <a:pt x="985" y="232"/>
                    </a:cubicBezTo>
                    <a:cubicBezTo>
                      <a:pt x="985" y="231"/>
                      <a:pt x="982" y="231"/>
                      <a:pt x="981" y="231"/>
                    </a:cubicBezTo>
                    <a:cubicBezTo>
                      <a:pt x="979" y="233"/>
                      <a:pt x="977" y="235"/>
                      <a:pt x="975" y="237"/>
                    </a:cubicBezTo>
                    <a:cubicBezTo>
                      <a:pt x="971" y="243"/>
                      <a:pt x="966" y="248"/>
                      <a:pt x="958" y="249"/>
                    </a:cubicBezTo>
                    <a:cubicBezTo>
                      <a:pt x="957" y="249"/>
                      <a:pt x="956" y="250"/>
                      <a:pt x="955" y="250"/>
                    </a:cubicBezTo>
                    <a:cubicBezTo>
                      <a:pt x="955" y="251"/>
                      <a:pt x="955" y="251"/>
                      <a:pt x="954" y="252"/>
                    </a:cubicBezTo>
                    <a:cubicBezTo>
                      <a:pt x="953" y="253"/>
                      <a:pt x="953" y="255"/>
                      <a:pt x="954" y="256"/>
                    </a:cubicBezTo>
                    <a:cubicBezTo>
                      <a:pt x="960" y="260"/>
                      <a:pt x="966" y="264"/>
                      <a:pt x="969" y="271"/>
                    </a:cubicBezTo>
                    <a:cubicBezTo>
                      <a:pt x="969" y="270"/>
                      <a:pt x="969" y="270"/>
                      <a:pt x="969" y="270"/>
                    </a:cubicBezTo>
                    <a:cubicBezTo>
                      <a:pt x="969" y="271"/>
                      <a:pt x="969" y="271"/>
                      <a:pt x="969" y="271"/>
                    </a:cubicBezTo>
                    <a:cubicBezTo>
                      <a:pt x="966" y="271"/>
                      <a:pt x="964" y="272"/>
                      <a:pt x="961" y="272"/>
                    </a:cubicBezTo>
                    <a:cubicBezTo>
                      <a:pt x="958" y="272"/>
                      <a:pt x="956" y="272"/>
                      <a:pt x="955" y="276"/>
                    </a:cubicBezTo>
                    <a:cubicBezTo>
                      <a:pt x="954" y="277"/>
                      <a:pt x="952" y="279"/>
                      <a:pt x="950" y="280"/>
                    </a:cubicBezTo>
                    <a:cubicBezTo>
                      <a:pt x="949" y="282"/>
                      <a:pt x="948" y="283"/>
                      <a:pt x="948" y="284"/>
                    </a:cubicBezTo>
                    <a:cubicBezTo>
                      <a:pt x="948" y="286"/>
                      <a:pt x="948" y="288"/>
                      <a:pt x="946" y="289"/>
                    </a:cubicBezTo>
                    <a:cubicBezTo>
                      <a:pt x="944" y="290"/>
                      <a:pt x="942" y="290"/>
                      <a:pt x="940" y="289"/>
                    </a:cubicBezTo>
                    <a:cubicBezTo>
                      <a:pt x="938" y="288"/>
                      <a:pt x="936" y="287"/>
                      <a:pt x="934" y="286"/>
                    </a:cubicBezTo>
                    <a:cubicBezTo>
                      <a:pt x="930" y="284"/>
                      <a:pt x="927" y="284"/>
                      <a:pt x="923" y="286"/>
                    </a:cubicBezTo>
                    <a:cubicBezTo>
                      <a:pt x="921" y="286"/>
                      <a:pt x="920" y="287"/>
                      <a:pt x="918" y="287"/>
                    </a:cubicBezTo>
                    <a:cubicBezTo>
                      <a:pt x="916" y="287"/>
                      <a:pt x="914" y="287"/>
                      <a:pt x="912" y="286"/>
                    </a:cubicBezTo>
                    <a:cubicBezTo>
                      <a:pt x="908" y="284"/>
                      <a:pt x="905" y="282"/>
                      <a:pt x="903" y="279"/>
                    </a:cubicBezTo>
                    <a:cubicBezTo>
                      <a:pt x="901" y="273"/>
                      <a:pt x="897" y="271"/>
                      <a:pt x="892" y="270"/>
                    </a:cubicBezTo>
                    <a:cubicBezTo>
                      <a:pt x="890" y="269"/>
                      <a:pt x="888" y="268"/>
                      <a:pt x="887" y="266"/>
                    </a:cubicBezTo>
                    <a:cubicBezTo>
                      <a:pt x="886" y="260"/>
                      <a:pt x="883" y="256"/>
                      <a:pt x="884" y="250"/>
                    </a:cubicBezTo>
                    <a:cubicBezTo>
                      <a:pt x="884" y="248"/>
                      <a:pt x="884" y="246"/>
                      <a:pt x="883" y="245"/>
                    </a:cubicBezTo>
                    <a:cubicBezTo>
                      <a:pt x="883" y="241"/>
                      <a:pt x="879" y="237"/>
                      <a:pt x="875" y="238"/>
                    </a:cubicBezTo>
                    <a:cubicBezTo>
                      <a:pt x="868" y="239"/>
                      <a:pt x="860" y="240"/>
                      <a:pt x="853" y="241"/>
                    </a:cubicBezTo>
                    <a:cubicBezTo>
                      <a:pt x="849" y="241"/>
                      <a:pt x="847" y="244"/>
                      <a:pt x="846" y="247"/>
                    </a:cubicBezTo>
                    <a:cubicBezTo>
                      <a:pt x="845" y="249"/>
                      <a:pt x="846" y="252"/>
                      <a:pt x="848" y="254"/>
                    </a:cubicBezTo>
                    <a:cubicBezTo>
                      <a:pt x="849" y="255"/>
                      <a:pt x="851" y="256"/>
                      <a:pt x="853" y="255"/>
                    </a:cubicBezTo>
                    <a:cubicBezTo>
                      <a:pt x="854" y="254"/>
                      <a:pt x="854" y="253"/>
                      <a:pt x="855" y="253"/>
                    </a:cubicBezTo>
                    <a:cubicBezTo>
                      <a:pt x="859" y="252"/>
                      <a:pt x="862" y="252"/>
                      <a:pt x="865" y="252"/>
                    </a:cubicBezTo>
                    <a:cubicBezTo>
                      <a:pt x="868" y="251"/>
                      <a:pt x="871" y="250"/>
                      <a:pt x="874" y="249"/>
                    </a:cubicBezTo>
                    <a:cubicBezTo>
                      <a:pt x="875" y="249"/>
                      <a:pt x="876" y="250"/>
                      <a:pt x="876" y="250"/>
                    </a:cubicBezTo>
                    <a:cubicBezTo>
                      <a:pt x="877" y="250"/>
                      <a:pt x="876" y="251"/>
                      <a:pt x="876" y="252"/>
                    </a:cubicBezTo>
                    <a:cubicBezTo>
                      <a:pt x="873" y="253"/>
                      <a:pt x="869" y="253"/>
                      <a:pt x="867" y="255"/>
                    </a:cubicBezTo>
                    <a:cubicBezTo>
                      <a:pt x="863" y="258"/>
                      <a:pt x="859" y="260"/>
                      <a:pt x="855" y="260"/>
                    </a:cubicBezTo>
                    <a:cubicBezTo>
                      <a:pt x="853" y="261"/>
                      <a:pt x="851" y="262"/>
                      <a:pt x="849" y="262"/>
                    </a:cubicBezTo>
                    <a:cubicBezTo>
                      <a:pt x="845" y="264"/>
                      <a:pt x="843" y="266"/>
                      <a:pt x="842" y="269"/>
                    </a:cubicBezTo>
                    <a:cubicBezTo>
                      <a:pt x="840" y="275"/>
                      <a:pt x="839" y="280"/>
                      <a:pt x="838" y="285"/>
                    </a:cubicBezTo>
                    <a:cubicBezTo>
                      <a:pt x="838" y="287"/>
                      <a:pt x="837" y="288"/>
                      <a:pt x="836" y="289"/>
                    </a:cubicBezTo>
                    <a:cubicBezTo>
                      <a:pt x="835" y="290"/>
                      <a:pt x="833" y="292"/>
                      <a:pt x="832" y="291"/>
                    </a:cubicBezTo>
                    <a:cubicBezTo>
                      <a:pt x="830" y="290"/>
                      <a:pt x="831" y="289"/>
                      <a:pt x="832" y="287"/>
                    </a:cubicBezTo>
                    <a:cubicBezTo>
                      <a:pt x="833" y="285"/>
                      <a:pt x="833" y="282"/>
                      <a:pt x="832" y="279"/>
                    </a:cubicBezTo>
                    <a:cubicBezTo>
                      <a:pt x="830" y="276"/>
                      <a:pt x="829" y="272"/>
                      <a:pt x="827" y="269"/>
                    </a:cubicBezTo>
                    <a:cubicBezTo>
                      <a:pt x="826" y="266"/>
                      <a:pt x="824" y="263"/>
                      <a:pt x="823" y="260"/>
                    </a:cubicBezTo>
                    <a:cubicBezTo>
                      <a:pt x="822" y="258"/>
                      <a:pt x="819" y="257"/>
                      <a:pt x="817" y="257"/>
                    </a:cubicBezTo>
                    <a:cubicBezTo>
                      <a:pt x="815" y="258"/>
                      <a:pt x="813" y="258"/>
                      <a:pt x="811" y="259"/>
                    </a:cubicBezTo>
                    <a:cubicBezTo>
                      <a:pt x="794" y="263"/>
                      <a:pt x="779" y="259"/>
                      <a:pt x="766" y="249"/>
                    </a:cubicBezTo>
                    <a:cubicBezTo>
                      <a:pt x="765" y="248"/>
                      <a:pt x="765" y="246"/>
                      <a:pt x="766" y="244"/>
                    </a:cubicBezTo>
                    <a:cubicBezTo>
                      <a:pt x="767" y="241"/>
                      <a:pt x="770" y="239"/>
                      <a:pt x="773" y="239"/>
                    </a:cubicBezTo>
                    <a:cubicBezTo>
                      <a:pt x="775" y="239"/>
                      <a:pt x="777" y="239"/>
                      <a:pt x="778" y="239"/>
                    </a:cubicBezTo>
                    <a:cubicBezTo>
                      <a:pt x="785" y="239"/>
                      <a:pt x="788" y="235"/>
                      <a:pt x="787" y="229"/>
                    </a:cubicBezTo>
                    <a:cubicBezTo>
                      <a:pt x="786" y="225"/>
                      <a:pt x="785" y="222"/>
                      <a:pt x="784" y="219"/>
                    </a:cubicBezTo>
                    <a:cubicBezTo>
                      <a:pt x="781" y="215"/>
                      <a:pt x="778" y="212"/>
                      <a:pt x="773" y="213"/>
                    </a:cubicBezTo>
                    <a:cubicBezTo>
                      <a:pt x="767" y="214"/>
                      <a:pt x="762" y="211"/>
                      <a:pt x="758" y="208"/>
                    </a:cubicBezTo>
                    <a:cubicBezTo>
                      <a:pt x="752" y="203"/>
                      <a:pt x="746" y="198"/>
                      <a:pt x="740" y="194"/>
                    </a:cubicBezTo>
                    <a:cubicBezTo>
                      <a:pt x="736" y="191"/>
                      <a:pt x="732" y="187"/>
                      <a:pt x="731" y="182"/>
                    </a:cubicBezTo>
                    <a:cubicBezTo>
                      <a:pt x="730" y="175"/>
                      <a:pt x="726" y="172"/>
                      <a:pt x="720" y="169"/>
                    </a:cubicBezTo>
                    <a:cubicBezTo>
                      <a:pt x="715" y="167"/>
                      <a:pt x="710" y="168"/>
                      <a:pt x="707" y="172"/>
                    </a:cubicBezTo>
                    <a:cubicBezTo>
                      <a:pt x="705" y="174"/>
                      <a:pt x="704" y="175"/>
                      <a:pt x="702" y="176"/>
                    </a:cubicBezTo>
                    <a:cubicBezTo>
                      <a:pt x="700" y="177"/>
                      <a:pt x="699" y="177"/>
                      <a:pt x="697" y="177"/>
                    </a:cubicBezTo>
                    <a:cubicBezTo>
                      <a:pt x="695" y="177"/>
                      <a:pt x="693" y="175"/>
                      <a:pt x="694" y="174"/>
                    </a:cubicBezTo>
                    <a:cubicBezTo>
                      <a:pt x="699" y="169"/>
                      <a:pt x="700" y="162"/>
                      <a:pt x="701" y="156"/>
                    </a:cubicBezTo>
                    <a:cubicBezTo>
                      <a:pt x="701" y="155"/>
                      <a:pt x="700" y="155"/>
                      <a:pt x="700" y="155"/>
                    </a:cubicBezTo>
                    <a:cubicBezTo>
                      <a:pt x="699" y="154"/>
                      <a:pt x="699" y="154"/>
                      <a:pt x="699" y="154"/>
                    </a:cubicBezTo>
                    <a:cubicBezTo>
                      <a:pt x="697" y="155"/>
                      <a:pt x="695" y="155"/>
                      <a:pt x="694" y="156"/>
                    </a:cubicBezTo>
                    <a:cubicBezTo>
                      <a:pt x="690" y="160"/>
                      <a:pt x="685" y="164"/>
                      <a:pt x="680" y="168"/>
                    </a:cubicBezTo>
                    <a:cubicBezTo>
                      <a:pt x="680" y="169"/>
                      <a:pt x="678" y="169"/>
                      <a:pt x="677" y="168"/>
                    </a:cubicBezTo>
                    <a:cubicBezTo>
                      <a:pt x="677" y="168"/>
                      <a:pt x="676" y="167"/>
                      <a:pt x="675" y="166"/>
                    </a:cubicBezTo>
                    <a:cubicBezTo>
                      <a:pt x="675" y="162"/>
                      <a:pt x="675" y="157"/>
                      <a:pt x="676" y="153"/>
                    </a:cubicBezTo>
                    <a:cubicBezTo>
                      <a:pt x="678" y="146"/>
                      <a:pt x="678" y="138"/>
                      <a:pt x="678" y="130"/>
                    </a:cubicBezTo>
                    <a:cubicBezTo>
                      <a:pt x="678" y="129"/>
                      <a:pt x="677" y="127"/>
                      <a:pt x="676" y="126"/>
                    </a:cubicBezTo>
                    <a:cubicBezTo>
                      <a:pt x="676" y="125"/>
                      <a:pt x="674" y="125"/>
                      <a:pt x="674" y="125"/>
                    </a:cubicBezTo>
                    <a:cubicBezTo>
                      <a:pt x="671" y="127"/>
                      <a:pt x="671" y="129"/>
                      <a:pt x="670" y="132"/>
                    </a:cubicBezTo>
                    <a:cubicBezTo>
                      <a:pt x="670" y="135"/>
                      <a:pt x="669" y="137"/>
                      <a:pt x="666" y="139"/>
                    </a:cubicBezTo>
                    <a:cubicBezTo>
                      <a:pt x="663" y="141"/>
                      <a:pt x="660" y="143"/>
                      <a:pt x="656" y="145"/>
                    </a:cubicBezTo>
                    <a:cubicBezTo>
                      <a:pt x="654" y="146"/>
                      <a:pt x="652" y="145"/>
                      <a:pt x="650" y="144"/>
                    </a:cubicBezTo>
                    <a:cubicBezTo>
                      <a:pt x="650" y="143"/>
                      <a:pt x="649" y="142"/>
                      <a:pt x="648" y="142"/>
                    </a:cubicBezTo>
                    <a:cubicBezTo>
                      <a:pt x="648" y="142"/>
                      <a:pt x="648" y="142"/>
                      <a:pt x="648" y="142"/>
                    </a:cubicBezTo>
                    <a:cubicBezTo>
                      <a:pt x="648" y="142"/>
                      <a:pt x="648" y="142"/>
                      <a:pt x="647" y="142"/>
                    </a:cubicBezTo>
                    <a:cubicBezTo>
                      <a:pt x="646" y="143"/>
                      <a:pt x="645" y="143"/>
                      <a:pt x="644" y="144"/>
                    </a:cubicBezTo>
                    <a:cubicBezTo>
                      <a:pt x="644" y="144"/>
                      <a:pt x="643" y="144"/>
                      <a:pt x="643" y="144"/>
                    </a:cubicBezTo>
                    <a:cubicBezTo>
                      <a:pt x="642" y="143"/>
                      <a:pt x="642" y="143"/>
                      <a:pt x="644" y="142"/>
                    </a:cubicBezTo>
                    <a:cubicBezTo>
                      <a:pt x="645" y="142"/>
                      <a:pt x="646" y="142"/>
                      <a:pt x="647" y="142"/>
                    </a:cubicBezTo>
                    <a:cubicBezTo>
                      <a:pt x="647" y="142"/>
                      <a:pt x="648" y="142"/>
                      <a:pt x="648" y="141"/>
                    </a:cubicBezTo>
                    <a:cubicBezTo>
                      <a:pt x="648" y="142"/>
                      <a:pt x="648" y="142"/>
                      <a:pt x="648" y="142"/>
                    </a:cubicBezTo>
                    <a:cubicBezTo>
                      <a:pt x="649" y="140"/>
                      <a:pt x="649" y="139"/>
                      <a:pt x="650" y="137"/>
                    </a:cubicBezTo>
                    <a:cubicBezTo>
                      <a:pt x="650" y="135"/>
                      <a:pt x="649" y="134"/>
                      <a:pt x="648" y="133"/>
                    </a:cubicBezTo>
                    <a:cubicBezTo>
                      <a:pt x="644" y="132"/>
                      <a:pt x="640" y="131"/>
                      <a:pt x="637" y="133"/>
                    </a:cubicBezTo>
                    <a:cubicBezTo>
                      <a:pt x="629" y="136"/>
                      <a:pt x="620" y="139"/>
                      <a:pt x="611" y="139"/>
                    </a:cubicBezTo>
                    <a:cubicBezTo>
                      <a:pt x="609" y="139"/>
                      <a:pt x="606" y="140"/>
                      <a:pt x="604" y="141"/>
                    </a:cubicBezTo>
                    <a:cubicBezTo>
                      <a:pt x="599" y="145"/>
                      <a:pt x="594" y="145"/>
                      <a:pt x="589" y="144"/>
                    </a:cubicBezTo>
                    <a:cubicBezTo>
                      <a:pt x="589" y="144"/>
                      <a:pt x="588" y="144"/>
                      <a:pt x="588" y="145"/>
                    </a:cubicBezTo>
                    <a:cubicBezTo>
                      <a:pt x="588" y="145"/>
                      <a:pt x="588" y="145"/>
                      <a:pt x="588" y="145"/>
                    </a:cubicBezTo>
                    <a:cubicBezTo>
                      <a:pt x="588" y="144"/>
                      <a:pt x="588" y="144"/>
                      <a:pt x="588" y="144"/>
                    </a:cubicBezTo>
                    <a:cubicBezTo>
                      <a:pt x="588" y="144"/>
                      <a:pt x="589" y="144"/>
                      <a:pt x="589" y="144"/>
                    </a:cubicBezTo>
                    <a:cubicBezTo>
                      <a:pt x="589" y="144"/>
                      <a:pt x="589" y="144"/>
                      <a:pt x="589" y="143"/>
                    </a:cubicBezTo>
                    <a:cubicBezTo>
                      <a:pt x="591" y="142"/>
                      <a:pt x="591" y="140"/>
                      <a:pt x="590" y="138"/>
                    </a:cubicBezTo>
                    <a:cubicBezTo>
                      <a:pt x="588" y="136"/>
                      <a:pt x="587" y="135"/>
                      <a:pt x="584" y="137"/>
                    </a:cubicBezTo>
                    <a:cubicBezTo>
                      <a:pt x="582" y="138"/>
                      <a:pt x="581" y="139"/>
                      <a:pt x="578" y="140"/>
                    </a:cubicBezTo>
                    <a:cubicBezTo>
                      <a:pt x="575" y="140"/>
                      <a:pt x="571" y="141"/>
                      <a:pt x="567" y="142"/>
                    </a:cubicBezTo>
                    <a:cubicBezTo>
                      <a:pt x="563" y="144"/>
                      <a:pt x="560" y="146"/>
                      <a:pt x="559" y="151"/>
                    </a:cubicBezTo>
                    <a:cubicBezTo>
                      <a:pt x="559" y="154"/>
                      <a:pt x="557" y="154"/>
                      <a:pt x="556" y="154"/>
                    </a:cubicBezTo>
                    <a:cubicBezTo>
                      <a:pt x="553" y="152"/>
                      <a:pt x="551" y="150"/>
                      <a:pt x="549" y="149"/>
                    </a:cubicBezTo>
                    <a:cubicBezTo>
                      <a:pt x="546" y="147"/>
                      <a:pt x="543" y="144"/>
                      <a:pt x="542" y="140"/>
                    </a:cubicBezTo>
                    <a:cubicBezTo>
                      <a:pt x="541" y="136"/>
                      <a:pt x="540" y="133"/>
                      <a:pt x="539" y="129"/>
                    </a:cubicBezTo>
                    <a:cubicBezTo>
                      <a:pt x="538" y="126"/>
                      <a:pt x="537" y="124"/>
                      <a:pt x="535" y="122"/>
                    </a:cubicBezTo>
                    <a:cubicBezTo>
                      <a:pt x="532" y="118"/>
                      <a:pt x="527" y="115"/>
                      <a:pt x="522" y="112"/>
                    </a:cubicBezTo>
                    <a:cubicBezTo>
                      <a:pt x="515" y="108"/>
                      <a:pt x="509" y="103"/>
                      <a:pt x="506" y="94"/>
                    </a:cubicBezTo>
                    <a:cubicBezTo>
                      <a:pt x="506" y="93"/>
                      <a:pt x="505" y="93"/>
                      <a:pt x="504" y="92"/>
                    </a:cubicBezTo>
                    <a:cubicBezTo>
                      <a:pt x="503" y="90"/>
                      <a:pt x="501" y="89"/>
                      <a:pt x="499" y="88"/>
                    </a:cubicBezTo>
                    <a:cubicBezTo>
                      <a:pt x="496" y="88"/>
                      <a:pt x="494" y="88"/>
                      <a:pt x="492" y="88"/>
                    </a:cubicBezTo>
                    <a:cubicBezTo>
                      <a:pt x="487" y="88"/>
                      <a:pt x="484" y="86"/>
                      <a:pt x="480" y="84"/>
                    </a:cubicBezTo>
                    <a:cubicBezTo>
                      <a:pt x="475" y="79"/>
                      <a:pt x="470" y="75"/>
                      <a:pt x="464" y="73"/>
                    </a:cubicBezTo>
                    <a:cubicBezTo>
                      <a:pt x="461" y="72"/>
                      <a:pt x="458" y="69"/>
                      <a:pt x="456" y="67"/>
                    </a:cubicBezTo>
                    <a:cubicBezTo>
                      <a:pt x="453" y="64"/>
                      <a:pt x="451" y="61"/>
                      <a:pt x="449" y="57"/>
                    </a:cubicBezTo>
                    <a:cubicBezTo>
                      <a:pt x="448" y="54"/>
                      <a:pt x="444" y="52"/>
                      <a:pt x="440" y="53"/>
                    </a:cubicBezTo>
                    <a:cubicBezTo>
                      <a:pt x="437" y="53"/>
                      <a:pt x="434" y="54"/>
                      <a:pt x="432" y="55"/>
                    </a:cubicBezTo>
                    <a:cubicBezTo>
                      <a:pt x="430" y="55"/>
                      <a:pt x="428" y="54"/>
                      <a:pt x="427" y="53"/>
                    </a:cubicBezTo>
                    <a:cubicBezTo>
                      <a:pt x="425" y="48"/>
                      <a:pt x="425" y="43"/>
                      <a:pt x="422" y="39"/>
                    </a:cubicBezTo>
                    <a:cubicBezTo>
                      <a:pt x="422" y="39"/>
                      <a:pt x="423" y="37"/>
                      <a:pt x="424" y="36"/>
                    </a:cubicBezTo>
                    <a:cubicBezTo>
                      <a:pt x="425" y="35"/>
                      <a:pt x="425" y="33"/>
                      <a:pt x="425" y="32"/>
                    </a:cubicBezTo>
                    <a:cubicBezTo>
                      <a:pt x="424" y="30"/>
                      <a:pt x="423" y="29"/>
                      <a:pt x="422" y="28"/>
                    </a:cubicBezTo>
                    <a:cubicBezTo>
                      <a:pt x="419" y="27"/>
                      <a:pt x="417" y="26"/>
                      <a:pt x="414" y="25"/>
                    </a:cubicBezTo>
                    <a:cubicBezTo>
                      <a:pt x="412" y="25"/>
                      <a:pt x="411" y="25"/>
                      <a:pt x="409" y="25"/>
                    </a:cubicBezTo>
                    <a:cubicBezTo>
                      <a:pt x="407" y="24"/>
                      <a:pt x="406" y="23"/>
                      <a:pt x="406" y="20"/>
                    </a:cubicBezTo>
                    <a:cubicBezTo>
                      <a:pt x="407" y="17"/>
                      <a:pt x="407" y="14"/>
                      <a:pt x="404" y="13"/>
                    </a:cubicBezTo>
                    <a:cubicBezTo>
                      <a:pt x="404" y="13"/>
                      <a:pt x="404" y="13"/>
                      <a:pt x="404" y="13"/>
                    </a:cubicBezTo>
                    <a:cubicBezTo>
                      <a:pt x="404" y="13"/>
                      <a:pt x="403" y="13"/>
                      <a:pt x="403" y="13"/>
                    </a:cubicBezTo>
                    <a:cubicBezTo>
                      <a:pt x="401" y="14"/>
                      <a:pt x="400" y="14"/>
                      <a:pt x="398" y="15"/>
                    </a:cubicBezTo>
                    <a:cubicBezTo>
                      <a:pt x="398" y="15"/>
                      <a:pt x="397" y="16"/>
                      <a:pt x="396" y="16"/>
                    </a:cubicBezTo>
                    <a:cubicBezTo>
                      <a:pt x="396" y="16"/>
                      <a:pt x="396" y="16"/>
                      <a:pt x="396" y="16"/>
                    </a:cubicBezTo>
                    <a:cubicBezTo>
                      <a:pt x="396" y="17"/>
                      <a:pt x="396" y="18"/>
                      <a:pt x="395" y="19"/>
                    </a:cubicBezTo>
                    <a:cubicBezTo>
                      <a:pt x="394" y="21"/>
                      <a:pt x="392" y="22"/>
                      <a:pt x="390" y="20"/>
                    </a:cubicBezTo>
                    <a:cubicBezTo>
                      <a:pt x="389" y="20"/>
                      <a:pt x="389" y="19"/>
                      <a:pt x="389" y="18"/>
                    </a:cubicBezTo>
                    <a:cubicBezTo>
                      <a:pt x="389" y="17"/>
                      <a:pt x="389" y="17"/>
                      <a:pt x="390" y="17"/>
                    </a:cubicBezTo>
                    <a:cubicBezTo>
                      <a:pt x="392" y="16"/>
                      <a:pt x="394" y="16"/>
                      <a:pt x="396" y="16"/>
                    </a:cubicBezTo>
                    <a:cubicBezTo>
                      <a:pt x="396" y="16"/>
                      <a:pt x="396" y="16"/>
                      <a:pt x="396" y="16"/>
                    </a:cubicBezTo>
                    <a:cubicBezTo>
                      <a:pt x="397" y="15"/>
                      <a:pt x="397" y="15"/>
                      <a:pt x="398" y="15"/>
                    </a:cubicBezTo>
                    <a:cubicBezTo>
                      <a:pt x="400" y="14"/>
                      <a:pt x="401" y="13"/>
                      <a:pt x="403" y="13"/>
                    </a:cubicBezTo>
                    <a:cubicBezTo>
                      <a:pt x="403" y="13"/>
                      <a:pt x="403" y="13"/>
                      <a:pt x="404" y="13"/>
                    </a:cubicBezTo>
                    <a:cubicBezTo>
                      <a:pt x="404" y="13"/>
                      <a:pt x="404" y="13"/>
                      <a:pt x="404" y="13"/>
                    </a:cubicBezTo>
                    <a:cubicBezTo>
                      <a:pt x="403" y="9"/>
                      <a:pt x="401" y="5"/>
                      <a:pt x="397" y="2"/>
                    </a:cubicBezTo>
                    <a:cubicBezTo>
                      <a:pt x="396" y="0"/>
                      <a:pt x="394" y="0"/>
                      <a:pt x="391" y="1"/>
                    </a:cubicBezTo>
                    <a:cubicBezTo>
                      <a:pt x="388" y="2"/>
                      <a:pt x="384" y="3"/>
                      <a:pt x="381" y="6"/>
                    </a:cubicBezTo>
                    <a:cubicBezTo>
                      <a:pt x="376" y="10"/>
                      <a:pt x="371" y="10"/>
                      <a:pt x="365" y="8"/>
                    </a:cubicBezTo>
                    <a:cubicBezTo>
                      <a:pt x="362" y="7"/>
                      <a:pt x="359" y="6"/>
                      <a:pt x="356" y="5"/>
                    </a:cubicBezTo>
                    <a:cubicBezTo>
                      <a:pt x="350" y="4"/>
                      <a:pt x="346" y="6"/>
                      <a:pt x="343" y="10"/>
                    </a:cubicBezTo>
                    <a:cubicBezTo>
                      <a:pt x="341" y="11"/>
                      <a:pt x="341" y="13"/>
                      <a:pt x="340" y="14"/>
                    </a:cubicBezTo>
                    <a:cubicBezTo>
                      <a:pt x="339" y="15"/>
                      <a:pt x="338" y="17"/>
                      <a:pt x="336" y="17"/>
                    </a:cubicBezTo>
                    <a:cubicBezTo>
                      <a:pt x="332" y="17"/>
                      <a:pt x="328" y="19"/>
                      <a:pt x="323" y="18"/>
                    </a:cubicBezTo>
                    <a:cubicBezTo>
                      <a:pt x="317" y="16"/>
                      <a:pt x="311" y="18"/>
                      <a:pt x="306" y="22"/>
                    </a:cubicBezTo>
                    <a:cubicBezTo>
                      <a:pt x="297" y="28"/>
                      <a:pt x="286" y="33"/>
                      <a:pt x="278" y="41"/>
                    </a:cubicBezTo>
                    <a:cubicBezTo>
                      <a:pt x="277" y="43"/>
                      <a:pt x="275" y="44"/>
                      <a:pt x="274" y="45"/>
                    </a:cubicBezTo>
                    <a:cubicBezTo>
                      <a:pt x="263" y="51"/>
                      <a:pt x="253" y="56"/>
                      <a:pt x="240" y="49"/>
                    </a:cubicBezTo>
                    <a:cubicBezTo>
                      <a:pt x="240" y="49"/>
                      <a:pt x="239" y="49"/>
                      <a:pt x="238" y="49"/>
                    </a:cubicBezTo>
                    <a:cubicBezTo>
                      <a:pt x="233" y="47"/>
                      <a:pt x="231" y="47"/>
                      <a:pt x="227" y="52"/>
                    </a:cubicBezTo>
                    <a:cubicBezTo>
                      <a:pt x="224" y="55"/>
                      <a:pt x="222" y="58"/>
                      <a:pt x="219" y="61"/>
                    </a:cubicBezTo>
                    <a:cubicBezTo>
                      <a:pt x="215" y="64"/>
                      <a:pt x="214" y="68"/>
                      <a:pt x="216" y="74"/>
                    </a:cubicBezTo>
                    <a:cubicBezTo>
                      <a:pt x="217" y="77"/>
                      <a:pt x="218" y="81"/>
                      <a:pt x="219" y="85"/>
                    </a:cubicBezTo>
                    <a:cubicBezTo>
                      <a:pt x="223" y="95"/>
                      <a:pt x="224" y="105"/>
                      <a:pt x="218" y="115"/>
                    </a:cubicBezTo>
                    <a:cubicBezTo>
                      <a:pt x="217" y="117"/>
                      <a:pt x="219" y="121"/>
                      <a:pt x="221" y="122"/>
                    </a:cubicBezTo>
                    <a:cubicBezTo>
                      <a:pt x="224" y="124"/>
                      <a:pt x="227" y="125"/>
                      <a:pt x="229" y="127"/>
                    </a:cubicBezTo>
                    <a:cubicBezTo>
                      <a:pt x="230" y="127"/>
                      <a:pt x="230" y="129"/>
                      <a:pt x="230" y="130"/>
                    </a:cubicBezTo>
                    <a:cubicBezTo>
                      <a:pt x="230" y="130"/>
                      <a:pt x="229" y="130"/>
                      <a:pt x="229" y="130"/>
                    </a:cubicBezTo>
                    <a:cubicBezTo>
                      <a:pt x="227" y="131"/>
                      <a:pt x="225" y="131"/>
                      <a:pt x="225" y="133"/>
                    </a:cubicBezTo>
                    <a:cubicBezTo>
                      <a:pt x="225" y="137"/>
                      <a:pt x="224" y="142"/>
                      <a:pt x="224" y="146"/>
                    </a:cubicBezTo>
                    <a:cubicBezTo>
                      <a:pt x="224" y="147"/>
                      <a:pt x="225" y="148"/>
                      <a:pt x="226" y="148"/>
                    </a:cubicBezTo>
                    <a:cubicBezTo>
                      <a:pt x="228" y="148"/>
                      <a:pt x="229" y="148"/>
                      <a:pt x="231" y="148"/>
                    </a:cubicBezTo>
                    <a:cubicBezTo>
                      <a:pt x="231" y="148"/>
                      <a:pt x="231" y="148"/>
                      <a:pt x="231" y="148"/>
                    </a:cubicBezTo>
                    <a:cubicBezTo>
                      <a:pt x="231" y="148"/>
                      <a:pt x="231" y="148"/>
                      <a:pt x="231" y="148"/>
                    </a:cubicBezTo>
                    <a:cubicBezTo>
                      <a:pt x="231" y="147"/>
                      <a:pt x="232" y="146"/>
                      <a:pt x="232" y="145"/>
                    </a:cubicBezTo>
                    <a:cubicBezTo>
                      <a:pt x="232" y="145"/>
                      <a:pt x="231" y="145"/>
                      <a:pt x="231" y="145"/>
                    </a:cubicBezTo>
                    <a:cubicBezTo>
                      <a:pt x="231" y="144"/>
                      <a:pt x="231" y="144"/>
                      <a:pt x="231" y="144"/>
                    </a:cubicBezTo>
                    <a:cubicBezTo>
                      <a:pt x="232" y="145"/>
                      <a:pt x="232" y="145"/>
                      <a:pt x="232" y="145"/>
                    </a:cubicBezTo>
                    <a:cubicBezTo>
                      <a:pt x="232" y="145"/>
                      <a:pt x="232" y="145"/>
                      <a:pt x="232" y="145"/>
                    </a:cubicBezTo>
                    <a:cubicBezTo>
                      <a:pt x="236" y="144"/>
                      <a:pt x="241" y="145"/>
                      <a:pt x="245" y="146"/>
                    </a:cubicBezTo>
                    <a:cubicBezTo>
                      <a:pt x="247" y="147"/>
                      <a:pt x="247" y="149"/>
                      <a:pt x="247" y="151"/>
                    </a:cubicBezTo>
                    <a:cubicBezTo>
                      <a:pt x="246" y="151"/>
                      <a:pt x="245" y="152"/>
                      <a:pt x="244" y="152"/>
                    </a:cubicBezTo>
                    <a:cubicBezTo>
                      <a:pt x="240" y="152"/>
                      <a:pt x="235" y="150"/>
                      <a:pt x="231" y="148"/>
                    </a:cubicBezTo>
                    <a:cubicBezTo>
                      <a:pt x="231" y="148"/>
                      <a:pt x="231" y="148"/>
                      <a:pt x="231" y="148"/>
                    </a:cubicBezTo>
                    <a:cubicBezTo>
                      <a:pt x="231" y="148"/>
                      <a:pt x="231" y="148"/>
                      <a:pt x="231" y="148"/>
                    </a:cubicBezTo>
                    <a:cubicBezTo>
                      <a:pt x="230" y="150"/>
                      <a:pt x="230" y="153"/>
                      <a:pt x="228" y="153"/>
                    </a:cubicBezTo>
                    <a:cubicBezTo>
                      <a:pt x="224" y="153"/>
                      <a:pt x="221" y="154"/>
                      <a:pt x="218" y="156"/>
                    </a:cubicBezTo>
                    <a:cubicBezTo>
                      <a:pt x="215" y="159"/>
                      <a:pt x="212" y="158"/>
                      <a:pt x="209" y="157"/>
                    </a:cubicBezTo>
                    <a:cubicBezTo>
                      <a:pt x="206" y="155"/>
                      <a:pt x="202" y="153"/>
                      <a:pt x="199" y="151"/>
                    </a:cubicBezTo>
                    <a:cubicBezTo>
                      <a:pt x="197" y="150"/>
                      <a:pt x="196" y="148"/>
                      <a:pt x="197" y="146"/>
                    </a:cubicBezTo>
                    <a:cubicBezTo>
                      <a:pt x="199" y="144"/>
                      <a:pt x="200" y="142"/>
                      <a:pt x="201" y="140"/>
                    </a:cubicBezTo>
                    <a:cubicBezTo>
                      <a:pt x="204" y="137"/>
                      <a:pt x="200" y="132"/>
                      <a:pt x="196" y="132"/>
                    </a:cubicBezTo>
                    <a:cubicBezTo>
                      <a:pt x="192" y="132"/>
                      <a:pt x="188" y="132"/>
                      <a:pt x="183" y="133"/>
                    </a:cubicBezTo>
                    <a:cubicBezTo>
                      <a:pt x="181" y="133"/>
                      <a:pt x="177" y="134"/>
                      <a:pt x="176" y="136"/>
                    </a:cubicBezTo>
                    <a:cubicBezTo>
                      <a:pt x="173" y="139"/>
                      <a:pt x="171" y="139"/>
                      <a:pt x="167" y="139"/>
                    </a:cubicBezTo>
                    <a:cubicBezTo>
                      <a:pt x="165" y="139"/>
                      <a:pt x="162" y="139"/>
                      <a:pt x="159" y="140"/>
                    </a:cubicBezTo>
                    <a:cubicBezTo>
                      <a:pt x="151" y="141"/>
                      <a:pt x="146" y="147"/>
                      <a:pt x="138" y="149"/>
                    </a:cubicBezTo>
                    <a:cubicBezTo>
                      <a:pt x="136" y="150"/>
                      <a:pt x="135" y="154"/>
                      <a:pt x="136" y="156"/>
                    </a:cubicBezTo>
                    <a:cubicBezTo>
                      <a:pt x="139" y="160"/>
                      <a:pt x="142" y="163"/>
                      <a:pt x="144" y="167"/>
                    </a:cubicBezTo>
                    <a:cubicBezTo>
                      <a:pt x="145" y="168"/>
                      <a:pt x="144" y="169"/>
                      <a:pt x="142" y="170"/>
                    </a:cubicBezTo>
                    <a:cubicBezTo>
                      <a:pt x="141" y="170"/>
                      <a:pt x="139" y="171"/>
                      <a:pt x="139" y="171"/>
                    </a:cubicBezTo>
                    <a:cubicBezTo>
                      <a:pt x="138" y="177"/>
                      <a:pt x="135" y="181"/>
                      <a:pt x="134" y="187"/>
                    </a:cubicBezTo>
                    <a:cubicBezTo>
                      <a:pt x="133" y="189"/>
                      <a:pt x="133" y="191"/>
                      <a:pt x="135" y="193"/>
                    </a:cubicBezTo>
                    <a:cubicBezTo>
                      <a:pt x="138" y="199"/>
                      <a:pt x="143" y="203"/>
                      <a:pt x="151" y="202"/>
                    </a:cubicBezTo>
                    <a:cubicBezTo>
                      <a:pt x="157" y="201"/>
                      <a:pt x="163" y="201"/>
                      <a:pt x="168" y="206"/>
                    </a:cubicBezTo>
                    <a:cubicBezTo>
                      <a:pt x="171" y="208"/>
                      <a:pt x="173" y="208"/>
                      <a:pt x="177" y="207"/>
                    </a:cubicBezTo>
                    <a:cubicBezTo>
                      <a:pt x="182" y="204"/>
                      <a:pt x="188" y="202"/>
                      <a:pt x="194" y="199"/>
                    </a:cubicBezTo>
                    <a:cubicBezTo>
                      <a:pt x="195" y="199"/>
                      <a:pt x="197" y="200"/>
                      <a:pt x="198" y="200"/>
                    </a:cubicBezTo>
                    <a:cubicBezTo>
                      <a:pt x="199" y="200"/>
                      <a:pt x="199" y="201"/>
                      <a:pt x="199" y="201"/>
                    </a:cubicBezTo>
                    <a:cubicBezTo>
                      <a:pt x="200" y="201"/>
                      <a:pt x="200" y="202"/>
                      <a:pt x="199" y="202"/>
                    </a:cubicBezTo>
                    <a:cubicBezTo>
                      <a:pt x="198" y="203"/>
                      <a:pt x="197" y="204"/>
                      <a:pt x="196" y="204"/>
                    </a:cubicBezTo>
                    <a:cubicBezTo>
                      <a:pt x="194" y="205"/>
                      <a:pt x="191" y="206"/>
                      <a:pt x="192" y="210"/>
                    </a:cubicBezTo>
                    <a:cubicBezTo>
                      <a:pt x="192" y="211"/>
                      <a:pt x="193" y="213"/>
                      <a:pt x="192" y="214"/>
                    </a:cubicBezTo>
                    <a:cubicBezTo>
                      <a:pt x="190" y="219"/>
                      <a:pt x="188" y="223"/>
                      <a:pt x="187" y="228"/>
                    </a:cubicBezTo>
                    <a:cubicBezTo>
                      <a:pt x="186" y="234"/>
                      <a:pt x="178" y="239"/>
                      <a:pt x="172" y="239"/>
                    </a:cubicBezTo>
                    <a:cubicBezTo>
                      <a:pt x="171" y="239"/>
                      <a:pt x="170" y="239"/>
                      <a:pt x="169" y="238"/>
                    </a:cubicBezTo>
                    <a:cubicBezTo>
                      <a:pt x="167" y="237"/>
                      <a:pt x="165" y="236"/>
                      <a:pt x="164" y="234"/>
                    </a:cubicBezTo>
                    <a:cubicBezTo>
                      <a:pt x="162" y="233"/>
                      <a:pt x="161" y="231"/>
                      <a:pt x="160" y="231"/>
                    </a:cubicBezTo>
                    <a:cubicBezTo>
                      <a:pt x="159" y="231"/>
                      <a:pt x="159" y="233"/>
                      <a:pt x="158" y="235"/>
                    </a:cubicBezTo>
                    <a:cubicBezTo>
                      <a:pt x="156" y="241"/>
                      <a:pt x="151" y="244"/>
                      <a:pt x="145" y="245"/>
                    </a:cubicBezTo>
                    <a:cubicBezTo>
                      <a:pt x="144" y="245"/>
                      <a:pt x="142" y="245"/>
                      <a:pt x="142" y="244"/>
                    </a:cubicBezTo>
                    <a:cubicBezTo>
                      <a:pt x="141" y="243"/>
                      <a:pt x="140" y="242"/>
                      <a:pt x="140" y="241"/>
                    </a:cubicBezTo>
                    <a:cubicBezTo>
                      <a:pt x="137" y="237"/>
                      <a:pt x="134" y="236"/>
                      <a:pt x="130" y="238"/>
                    </a:cubicBezTo>
                    <a:cubicBezTo>
                      <a:pt x="124" y="242"/>
                      <a:pt x="118" y="245"/>
                      <a:pt x="116" y="253"/>
                    </a:cubicBezTo>
                    <a:cubicBezTo>
                      <a:pt x="115" y="254"/>
                      <a:pt x="115" y="255"/>
                      <a:pt x="114" y="255"/>
                    </a:cubicBezTo>
                    <a:cubicBezTo>
                      <a:pt x="104" y="261"/>
                      <a:pt x="97" y="270"/>
                      <a:pt x="89" y="276"/>
                    </a:cubicBezTo>
                    <a:cubicBezTo>
                      <a:pt x="82" y="281"/>
                      <a:pt x="81" y="287"/>
                      <a:pt x="82" y="294"/>
                    </a:cubicBezTo>
                    <a:cubicBezTo>
                      <a:pt x="83" y="296"/>
                      <a:pt x="84" y="299"/>
                      <a:pt x="84" y="302"/>
                    </a:cubicBezTo>
                    <a:cubicBezTo>
                      <a:pt x="85" y="305"/>
                      <a:pt x="85" y="307"/>
                      <a:pt x="83" y="309"/>
                    </a:cubicBezTo>
                    <a:cubicBezTo>
                      <a:pt x="78" y="314"/>
                      <a:pt x="78" y="320"/>
                      <a:pt x="79" y="326"/>
                    </a:cubicBezTo>
                    <a:cubicBezTo>
                      <a:pt x="81" y="330"/>
                      <a:pt x="81" y="334"/>
                      <a:pt x="82" y="337"/>
                    </a:cubicBezTo>
                    <a:cubicBezTo>
                      <a:pt x="83" y="340"/>
                      <a:pt x="85" y="341"/>
                      <a:pt x="87" y="342"/>
                    </a:cubicBezTo>
                    <a:cubicBezTo>
                      <a:pt x="89" y="342"/>
                      <a:pt x="91" y="343"/>
                      <a:pt x="93" y="343"/>
                    </a:cubicBezTo>
                    <a:cubicBezTo>
                      <a:pt x="97" y="342"/>
                      <a:pt x="101" y="341"/>
                      <a:pt x="106" y="341"/>
                    </a:cubicBezTo>
                    <a:cubicBezTo>
                      <a:pt x="106" y="341"/>
                      <a:pt x="106" y="341"/>
                      <a:pt x="106" y="341"/>
                    </a:cubicBezTo>
                    <a:cubicBezTo>
                      <a:pt x="106" y="340"/>
                      <a:pt x="106" y="340"/>
                      <a:pt x="106" y="340"/>
                    </a:cubicBezTo>
                    <a:cubicBezTo>
                      <a:pt x="106" y="339"/>
                      <a:pt x="106" y="337"/>
                      <a:pt x="106" y="336"/>
                    </a:cubicBezTo>
                    <a:cubicBezTo>
                      <a:pt x="107" y="336"/>
                      <a:pt x="106" y="335"/>
                      <a:pt x="107" y="335"/>
                    </a:cubicBezTo>
                    <a:cubicBezTo>
                      <a:pt x="108" y="334"/>
                      <a:pt x="108" y="335"/>
                      <a:pt x="108" y="336"/>
                    </a:cubicBezTo>
                    <a:cubicBezTo>
                      <a:pt x="107" y="337"/>
                      <a:pt x="107" y="339"/>
                      <a:pt x="106" y="340"/>
                    </a:cubicBezTo>
                    <a:cubicBezTo>
                      <a:pt x="106" y="340"/>
                      <a:pt x="106" y="341"/>
                      <a:pt x="106" y="341"/>
                    </a:cubicBezTo>
                    <a:cubicBezTo>
                      <a:pt x="106" y="341"/>
                      <a:pt x="106" y="341"/>
                      <a:pt x="106" y="341"/>
                    </a:cubicBezTo>
                    <a:cubicBezTo>
                      <a:pt x="105" y="344"/>
                      <a:pt x="105" y="346"/>
                      <a:pt x="105" y="349"/>
                    </a:cubicBezTo>
                    <a:cubicBezTo>
                      <a:pt x="105" y="353"/>
                      <a:pt x="103" y="356"/>
                      <a:pt x="100" y="359"/>
                    </a:cubicBezTo>
                    <a:cubicBezTo>
                      <a:pt x="97" y="361"/>
                      <a:pt x="97" y="363"/>
                      <a:pt x="98" y="366"/>
                    </a:cubicBezTo>
                    <a:cubicBezTo>
                      <a:pt x="100" y="368"/>
                      <a:pt x="99" y="370"/>
                      <a:pt x="98" y="372"/>
                    </a:cubicBezTo>
                    <a:cubicBezTo>
                      <a:pt x="97" y="374"/>
                      <a:pt x="96" y="375"/>
                      <a:pt x="95" y="376"/>
                    </a:cubicBezTo>
                    <a:cubicBezTo>
                      <a:pt x="94" y="378"/>
                      <a:pt x="95" y="380"/>
                      <a:pt x="96" y="380"/>
                    </a:cubicBezTo>
                    <a:cubicBezTo>
                      <a:pt x="101" y="382"/>
                      <a:pt x="106" y="383"/>
                      <a:pt x="109" y="377"/>
                    </a:cubicBezTo>
                    <a:cubicBezTo>
                      <a:pt x="109" y="377"/>
                      <a:pt x="110" y="376"/>
                      <a:pt x="110" y="376"/>
                    </a:cubicBezTo>
                    <a:cubicBezTo>
                      <a:pt x="115" y="381"/>
                      <a:pt x="121" y="383"/>
                      <a:pt x="122" y="390"/>
                    </a:cubicBezTo>
                    <a:cubicBezTo>
                      <a:pt x="122" y="392"/>
                      <a:pt x="124" y="392"/>
                      <a:pt x="126" y="390"/>
                    </a:cubicBezTo>
                    <a:cubicBezTo>
                      <a:pt x="126" y="390"/>
                      <a:pt x="126" y="389"/>
                      <a:pt x="127" y="389"/>
                    </a:cubicBezTo>
                    <a:cubicBezTo>
                      <a:pt x="129" y="386"/>
                      <a:pt x="129" y="386"/>
                      <a:pt x="134" y="388"/>
                    </a:cubicBezTo>
                    <a:cubicBezTo>
                      <a:pt x="136" y="388"/>
                      <a:pt x="137" y="389"/>
                      <a:pt x="139" y="388"/>
                    </a:cubicBezTo>
                    <a:cubicBezTo>
                      <a:pt x="141" y="388"/>
                      <a:pt x="142" y="388"/>
                      <a:pt x="144" y="388"/>
                    </a:cubicBezTo>
                    <a:cubicBezTo>
                      <a:pt x="144" y="388"/>
                      <a:pt x="145" y="388"/>
                      <a:pt x="145" y="388"/>
                    </a:cubicBezTo>
                    <a:cubicBezTo>
                      <a:pt x="146" y="389"/>
                      <a:pt x="146" y="390"/>
                      <a:pt x="145" y="390"/>
                    </a:cubicBezTo>
                    <a:cubicBezTo>
                      <a:pt x="140" y="394"/>
                      <a:pt x="138" y="398"/>
                      <a:pt x="135" y="403"/>
                    </a:cubicBezTo>
                    <a:cubicBezTo>
                      <a:pt x="129" y="414"/>
                      <a:pt x="122" y="425"/>
                      <a:pt x="110" y="431"/>
                    </a:cubicBezTo>
                    <a:cubicBezTo>
                      <a:pt x="106" y="433"/>
                      <a:pt x="103" y="436"/>
                      <a:pt x="99" y="437"/>
                    </a:cubicBezTo>
                    <a:cubicBezTo>
                      <a:pt x="92" y="440"/>
                      <a:pt x="86" y="444"/>
                      <a:pt x="80" y="447"/>
                    </a:cubicBezTo>
                    <a:cubicBezTo>
                      <a:pt x="76" y="449"/>
                      <a:pt x="72" y="452"/>
                      <a:pt x="70" y="456"/>
                    </a:cubicBezTo>
                    <a:cubicBezTo>
                      <a:pt x="68" y="458"/>
                      <a:pt x="66" y="458"/>
                      <a:pt x="64" y="457"/>
                    </a:cubicBezTo>
                    <a:cubicBezTo>
                      <a:pt x="59" y="455"/>
                      <a:pt x="54" y="457"/>
                      <a:pt x="50" y="459"/>
                    </a:cubicBezTo>
                    <a:cubicBezTo>
                      <a:pt x="46" y="462"/>
                      <a:pt x="42" y="464"/>
                      <a:pt x="39" y="467"/>
                    </a:cubicBezTo>
                    <a:cubicBezTo>
                      <a:pt x="34" y="472"/>
                      <a:pt x="27" y="475"/>
                      <a:pt x="20" y="475"/>
                    </a:cubicBezTo>
                    <a:cubicBezTo>
                      <a:pt x="17" y="476"/>
                      <a:pt x="14" y="476"/>
                      <a:pt x="12" y="476"/>
                    </a:cubicBezTo>
                    <a:cubicBezTo>
                      <a:pt x="6" y="477"/>
                      <a:pt x="3" y="481"/>
                      <a:pt x="0" y="485"/>
                    </a:cubicBezTo>
                    <a:cubicBezTo>
                      <a:pt x="0" y="485"/>
                      <a:pt x="0" y="487"/>
                      <a:pt x="0" y="488"/>
                    </a:cubicBezTo>
                    <a:cubicBezTo>
                      <a:pt x="1" y="488"/>
                      <a:pt x="2" y="489"/>
                      <a:pt x="3" y="489"/>
                    </a:cubicBezTo>
                    <a:cubicBezTo>
                      <a:pt x="5" y="489"/>
                      <a:pt x="6" y="489"/>
                      <a:pt x="8" y="488"/>
                    </a:cubicBezTo>
                    <a:cubicBezTo>
                      <a:pt x="11" y="487"/>
                      <a:pt x="14" y="488"/>
                      <a:pt x="17" y="487"/>
                    </a:cubicBezTo>
                    <a:cubicBezTo>
                      <a:pt x="20" y="487"/>
                      <a:pt x="22" y="486"/>
                      <a:pt x="24" y="485"/>
                    </a:cubicBezTo>
                    <a:cubicBezTo>
                      <a:pt x="27" y="481"/>
                      <a:pt x="32" y="480"/>
                      <a:pt x="37" y="480"/>
                    </a:cubicBezTo>
                    <a:cubicBezTo>
                      <a:pt x="44" y="479"/>
                      <a:pt x="49" y="476"/>
                      <a:pt x="52" y="469"/>
                    </a:cubicBezTo>
                    <a:cubicBezTo>
                      <a:pt x="52" y="469"/>
                      <a:pt x="52" y="469"/>
                      <a:pt x="52" y="469"/>
                    </a:cubicBezTo>
                    <a:cubicBezTo>
                      <a:pt x="53" y="469"/>
                      <a:pt x="53" y="469"/>
                      <a:pt x="53" y="469"/>
                    </a:cubicBezTo>
                    <a:cubicBezTo>
                      <a:pt x="52" y="469"/>
                      <a:pt x="52" y="469"/>
                      <a:pt x="52" y="469"/>
                    </a:cubicBezTo>
                    <a:cubicBezTo>
                      <a:pt x="52" y="469"/>
                      <a:pt x="52" y="469"/>
                      <a:pt x="52" y="469"/>
                    </a:cubicBezTo>
                    <a:cubicBezTo>
                      <a:pt x="54" y="472"/>
                      <a:pt x="55" y="474"/>
                      <a:pt x="56" y="476"/>
                    </a:cubicBezTo>
                    <a:cubicBezTo>
                      <a:pt x="57" y="478"/>
                      <a:pt x="57" y="478"/>
                      <a:pt x="59" y="475"/>
                    </a:cubicBezTo>
                    <a:cubicBezTo>
                      <a:pt x="60" y="474"/>
                      <a:pt x="60" y="472"/>
                      <a:pt x="61" y="472"/>
                    </a:cubicBezTo>
                    <a:cubicBezTo>
                      <a:pt x="66" y="471"/>
                      <a:pt x="70" y="469"/>
                      <a:pt x="75" y="469"/>
                    </a:cubicBezTo>
                    <a:cubicBezTo>
                      <a:pt x="77" y="469"/>
                      <a:pt x="79" y="470"/>
                      <a:pt x="81" y="469"/>
                    </a:cubicBezTo>
                    <a:cubicBezTo>
                      <a:pt x="83" y="466"/>
                      <a:pt x="87" y="465"/>
                      <a:pt x="90" y="464"/>
                    </a:cubicBezTo>
                    <a:cubicBezTo>
                      <a:pt x="94" y="462"/>
                      <a:pt x="100" y="461"/>
                      <a:pt x="103" y="455"/>
                    </a:cubicBezTo>
                    <a:cubicBezTo>
                      <a:pt x="106" y="453"/>
                      <a:pt x="110" y="450"/>
                      <a:pt x="114" y="449"/>
                    </a:cubicBezTo>
                    <a:cubicBezTo>
                      <a:pt x="115" y="448"/>
                      <a:pt x="117" y="449"/>
                      <a:pt x="118" y="449"/>
                    </a:cubicBezTo>
                    <a:cubicBezTo>
                      <a:pt x="119" y="448"/>
                      <a:pt x="120" y="446"/>
                      <a:pt x="121" y="445"/>
                    </a:cubicBezTo>
                    <a:cubicBezTo>
                      <a:pt x="125" y="444"/>
                      <a:pt x="128" y="442"/>
                      <a:pt x="131" y="441"/>
                    </a:cubicBezTo>
                    <a:cubicBezTo>
                      <a:pt x="135" y="439"/>
                      <a:pt x="138" y="437"/>
                      <a:pt x="140" y="433"/>
                    </a:cubicBezTo>
                    <a:cubicBezTo>
                      <a:pt x="140" y="432"/>
                      <a:pt x="141" y="431"/>
                      <a:pt x="143" y="430"/>
                    </a:cubicBezTo>
                    <a:cubicBezTo>
                      <a:pt x="150" y="425"/>
                      <a:pt x="158" y="420"/>
                      <a:pt x="166" y="418"/>
                    </a:cubicBezTo>
                    <a:cubicBezTo>
                      <a:pt x="173" y="417"/>
                      <a:pt x="177" y="414"/>
                      <a:pt x="181" y="409"/>
                    </a:cubicBezTo>
                    <a:cubicBezTo>
                      <a:pt x="182" y="406"/>
                      <a:pt x="185" y="405"/>
                      <a:pt x="187" y="404"/>
                    </a:cubicBezTo>
                    <a:cubicBezTo>
                      <a:pt x="189" y="403"/>
                      <a:pt x="191" y="402"/>
                      <a:pt x="193" y="401"/>
                    </a:cubicBezTo>
                    <a:cubicBezTo>
                      <a:pt x="196" y="399"/>
                      <a:pt x="197" y="395"/>
                      <a:pt x="196" y="392"/>
                    </a:cubicBezTo>
                    <a:cubicBezTo>
                      <a:pt x="195" y="391"/>
                      <a:pt x="194" y="389"/>
                      <a:pt x="193" y="388"/>
                    </a:cubicBezTo>
                    <a:cubicBezTo>
                      <a:pt x="192" y="386"/>
                      <a:pt x="192" y="384"/>
                      <a:pt x="194" y="382"/>
                    </a:cubicBezTo>
                    <a:cubicBezTo>
                      <a:pt x="197" y="378"/>
                      <a:pt x="201" y="377"/>
                      <a:pt x="206" y="378"/>
                    </a:cubicBezTo>
                    <a:cubicBezTo>
                      <a:pt x="209" y="378"/>
                      <a:pt x="211" y="378"/>
                      <a:pt x="213" y="376"/>
                    </a:cubicBezTo>
                    <a:cubicBezTo>
                      <a:pt x="217" y="373"/>
                      <a:pt x="221" y="371"/>
                      <a:pt x="222" y="366"/>
                    </a:cubicBezTo>
                    <a:cubicBezTo>
                      <a:pt x="222" y="363"/>
                      <a:pt x="225" y="362"/>
                      <a:pt x="228" y="361"/>
                    </a:cubicBezTo>
                    <a:cubicBezTo>
                      <a:pt x="230" y="361"/>
                      <a:pt x="232" y="360"/>
                      <a:pt x="234" y="358"/>
                    </a:cubicBezTo>
                    <a:cubicBezTo>
                      <a:pt x="239" y="349"/>
                      <a:pt x="249" y="345"/>
                      <a:pt x="258" y="341"/>
                    </a:cubicBezTo>
                    <a:cubicBezTo>
                      <a:pt x="261" y="339"/>
                      <a:pt x="265" y="342"/>
                      <a:pt x="265" y="346"/>
                    </a:cubicBezTo>
                    <a:cubicBezTo>
                      <a:pt x="265" y="347"/>
                      <a:pt x="266" y="349"/>
                      <a:pt x="265" y="351"/>
                    </a:cubicBezTo>
                    <a:cubicBezTo>
                      <a:pt x="265" y="351"/>
                      <a:pt x="263" y="352"/>
                      <a:pt x="263" y="352"/>
                    </a:cubicBezTo>
                    <a:cubicBezTo>
                      <a:pt x="256" y="348"/>
                      <a:pt x="250" y="349"/>
                      <a:pt x="244" y="353"/>
                    </a:cubicBezTo>
                    <a:cubicBezTo>
                      <a:pt x="243" y="354"/>
                      <a:pt x="241" y="355"/>
                      <a:pt x="241" y="356"/>
                    </a:cubicBezTo>
                    <a:cubicBezTo>
                      <a:pt x="238" y="364"/>
                      <a:pt x="232" y="370"/>
                      <a:pt x="226" y="376"/>
                    </a:cubicBezTo>
                    <a:cubicBezTo>
                      <a:pt x="224" y="378"/>
                      <a:pt x="224" y="381"/>
                      <a:pt x="227" y="383"/>
                    </a:cubicBezTo>
                    <a:cubicBezTo>
                      <a:pt x="228" y="385"/>
                      <a:pt x="228" y="385"/>
                      <a:pt x="226" y="386"/>
                    </a:cubicBezTo>
                    <a:cubicBezTo>
                      <a:pt x="224" y="387"/>
                      <a:pt x="221" y="389"/>
                      <a:pt x="218" y="390"/>
                    </a:cubicBezTo>
                    <a:cubicBezTo>
                      <a:pt x="217" y="391"/>
                      <a:pt x="216" y="394"/>
                      <a:pt x="217" y="395"/>
                    </a:cubicBezTo>
                    <a:cubicBezTo>
                      <a:pt x="218" y="396"/>
                      <a:pt x="219" y="398"/>
                      <a:pt x="220" y="398"/>
                    </a:cubicBezTo>
                    <a:cubicBezTo>
                      <a:pt x="223" y="398"/>
                      <a:pt x="226" y="397"/>
                      <a:pt x="228" y="396"/>
                    </a:cubicBezTo>
                    <a:cubicBezTo>
                      <a:pt x="233" y="393"/>
                      <a:pt x="238" y="391"/>
                      <a:pt x="243" y="390"/>
                    </a:cubicBezTo>
                    <a:cubicBezTo>
                      <a:pt x="246" y="389"/>
                      <a:pt x="248" y="388"/>
                      <a:pt x="250" y="387"/>
                    </a:cubicBezTo>
                    <a:cubicBezTo>
                      <a:pt x="254" y="385"/>
                      <a:pt x="259" y="382"/>
                      <a:pt x="265" y="383"/>
                    </a:cubicBezTo>
                    <a:cubicBezTo>
                      <a:pt x="266" y="384"/>
                      <a:pt x="268" y="382"/>
                      <a:pt x="270" y="382"/>
                    </a:cubicBezTo>
                    <a:cubicBezTo>
                      <a:pt x="272" y="380"/>
                      <a:pt x="274" y="378"/>
                      <a:pt x="276" y="376"/>
                    </a:cubicBezTo>
                    <a:cubicBezTo>
                      <a:pt x="277" y="374"/>
                      <a:pt x="279" y="375"/>
                      <a:pt x="281" y="376"/>
                    </a:cubicBezTo>
                    <a:cubicBezTo>
                      <a:pt x="282" y="376"/>
                      <a:pt x="283" y="376"/>
                      <a:pt x="284" y="376"/>
                    </a:cubicBezTo>
                    <a:cubicBezTo>
                      <a:pt x="285" y="374"/>
                      <a:pt x="286" y="372"/>
                      <a:pt x="283" y="370"/>
                    </a:cubicBezTo>
                    <a:cubicBezTo>
                      <a:pt x="281" y="369"/>
                      <a:pt x="280" y="366"/>
                      <a:pt x="279" y="364"/>
                    </a:cubicBezTo>
                    <a:cubicBezTo>
                      <a:pt x="278" y="361"/>
                      <a:pt x="279" y="358"/>
                      <a:pt x="282" y="356"/>
                    </a:cubicBezTo>
                    <a:cubicBezTo>
                      <a:pt x="284" y="355"/>
                      <a:pt x="285" y="354"/>
                      <a:pt x="286" y="356"/>
                    </a:cubicBezTo>
                    <a:cubicBezTo>
                      <a:pt x="287" y="360"/>
                      <a:pt x="289" y="362"/>
                      <a:pt x="293" y="361"/>
                    </a:cubicBezTo>
                    <a:cubicBezTo>
                      <a:pt x="295" y="360"/>
                      <a:pt x="298" y="361"/>
                      <a:pt x="300" y="360"/>
                    </a:cubicBezTo>
                    <a:cubicBezTo>
                      <a:pt x="300" y="360"/>
                      <a:pt x="300" y="360"/>
                      <a:pt x="300" y="360"/>
                    </a:cubicBezTo>
                    <a:cubicBezTo>
                      <a:pt x="301" y="360"/>
                      <a:pt x="301" y="360"/>
                      <a:pt x="301" y="360"/>
                    </a:cubicBezTo>
                    <a:cubicBezTo>
                      <a:pt x="301" y="360"/>
                      <a:pt x="301" y="360"/>
                      <a:pt x="301" y="360"/>
                    </a:cubicBezTo>
                    <a:cubicBezTo>
                      <a:pt x="301" y="360"/>
                      <a:pt x="301" y="360"/>
                      <a:pt x="300" y="360"/>
                    </a:cubicBezTo>
                    <a:cubicBezTo>
                      <a:pt x="300" y="362"/>
                      <a:pt x="300" y="364"/>
                      <a:pt x="301" y="365"/>
                    </a:cubicBezTo>
                    <a:cubicBezTo>
                      <a:pt x="302" y="371"/>
                      <a:pt x="304" y="377"/>
                      <a:pt x="311" y="379"/>
                    </a:cubicBezTo>
                    <a:cubicBezTo>
                      <a:pt x="315" y="380"/>
                      <a:pt x="317" y="383"/>
                      <a:pt x="319" y="387"/>
                    </a:cubicBezTo>
                    <a:cubicBezTo>
                      <a:pt x="320" y="388"/>
                      <a:pt x="320" y="390"/>
                      <a:pt x="321" y="391"/>
                    </a:cubicBezTo>
                    <a:cubicBezTo>
                      <a:pt x="322" y="393"/>
                      <a:pt x="324" y="395"/>
                      <a:pt x="326" y="395"/>
                    </a:cubicBezTo>
                    <a:cubicBezTo>
                      <a:pt x="328" y="395"/>
                      <a:pt x="330" y="396"/>
                      <a:pt x="332" y="396"/>
                    </a:cubicBezTo>
                    <a:cubicBezTo>
                      <a:pt x="338" y="396"/>
                      <a:pt x="342" y="397"/>
                      <a:pt x="346" y="401"/>
                    </a:cubicBezTo>
                    <a:cubicBezTo>
                      <a:pt x="347" y="402"/>
                      <a:pt x="349" y="402"/>
                      <a:pt x="350" y="403"/>
                    </a:cubicBezTo>
                    <a:cubicBezTo>
                      <a:pt x="350" y="403"/>
                      <a:pt x="350" y="403"/>
                      <a:pt x="350" y="403"/>
                    </a:cubicBezTo>
                    <a:cubicBezTo>
                      <a:pt x="351" y="403"/>
                      <a:pt x="351" y="403"/>
                      <a:pt x="351" y="403"/>
                    </a:cubicBezTo>
                    <a:cubicBezTo>
                      <a:pt x="350" y="403"/>
                      <a:pt x="350" y="403"/>
                      <a:pt x="350" y="403"/>
                    </a:cubicBezTo>
                    <a:cubicBezTo>
                      <a:pt x="350" y="403"/>
                      <a:pt x="350" y="403"/>
                      <a:pt x="350" y="403"/>
                    </a:cubicBezTo>
                    <a:cubicBezTo>
                      <a:pt x="351" y="404"/>
                      <a:pt x="352" y="406"/>
                      <a:pt x="353" y="407"/>
                    </a:cubicBezTo>
                    <a:cubicBezTo>
                      <a:pt x="357" y="411"/>
                      <a:pt x="361" y="413"/>
                      <a:pt x="366" y="412"/>
                    </a:cubicBezTo>
                    <a:cubicBezTo>
                      <a:pt x="367" y="412"/>
                      <a:pt x="367" y="412"/>
                      <a:pt x="368" y="412"/>
                    </a:cubicBezTo>
                    <a:cubicBezTo>
                      <a:pt x="369" y="412"/>
                      <a:pt x="370" y="414"/>
                      <a:pt x="369" y="415"/>
                    </a:cubicBezTo>
                    <a:cubicBezTo>
                      <a:pt x="365" y="418"/>
                      <a:pt x="365" y="421"/>
                      <a:pt x="369" y="424"/>
                    </a:cubicBezTo>
                    <a:cubicBezTo>
                      <a:pt x="370" y="426"/>
                      <a:pt x="371" y="428"/>
                      <a:pt x="373" y="429"/>
                    </a:cubicBezTo>
                    <a:cubicBezTo>
                      <a:pt x="376" y="431"/>
                      <a:pt x="378" y="432"/>
                      <a:pt x="378" y="435"/>
                    </a:cubicBezTo>
                    <a:cubicBezTo>
                      <a:pt x="378" y="437"/>
                      <a:pt x="378" y="439"/>
                      <a:pt x="378" y="442"/>
                    </a:cubicBezTo>
                    <a:cubicBezTo>
                      <a:pt x="379" y="447"/>
                      <a:pt x="381" y="451"/>
                      <a:pt x="385" y="455"/>
                    </a:cubicBezTo>
                    <a:cubicBezTo>
                      <a:pt x="387" y="457"/>
                      <a:pt x="389" y="458"/>
                      <a:pt x="392" y="458"/>
                    </a:cubicBezTo>
                    <a:cubicBezTo>
                      <a:pt x="395" y="457"/>
                      <a:pt x="396" y="455"/>
                      <a:pt x="396" y="453"/>
                    </a:cubicBezTo>
                    <a:cubicBezTo>
                      <a:pt x="396" y="451"/>
                      <a:pt x="395" y="450"/>
                      <a:pt x="395" y="448"/>
                    </a:cubicBezTo>
                    <a:cubicBezTo>
                      <a:pt x="394" y="448"/>
                      <a:pt x="394" y="447"/>
                      <a:pt x="395" y="447"/>
                    </a:cubicBezTo>
                    <a:cubicBezTo>
                      <a:pt x="395" y="446"/>
                      <a:pt x="396" y="446"/>
                      <a:pt x="397" y="447"/>
                    </a:cubicBezTo>
                    <a:cubicBezTo>
                      <a:pt x="397" y="449"/>
                      <a:pt x="399" y="451"/>
                      <a:pt x="399" y="454"/>
                    </a:cubicBezTo>
                    <a:cubicBezTo>
                      <a:pt x="399" y="457"/>
                      <a:pt x="401" y="459"/>
                      <a:pt x="403" y="462"/>
                    </a:cubicBezTo>
                    <a:cubicBezTo>
                      <a:pt x="404" y="462"/>
                      <a:pt x="404" y="463"/>
                      <a:pt x="404" y="463"/>
                    </a:cubicBezTo>
                    <a:cubicBezTo>
                      <a:pt x="403" y="465"/>
                      <a:pt x="402" y="465"/>
                      <a:pt x="401" y="464"/>
                    </a:cubicBezTo>
                    <a:cubicBezTo>
                      <a:pt x="400" y="463"/>
                      <a:pt x="399" y="463"/>
                      <a:pt x="398" y="462"/>
                    </a:cubicBezTo>
                    <a:cubicBezTo>
                      <a:pt x="395" y="461"/>
                      <a:pt x="391" y="463"/>
                      <a:pt x="390" y="466"/>
                    </a:cubicBezTo>
                    <a:cubicBezTo>
                      <a:pt x="389" y="469"/>
                      <a:pt x="387" y="472"/>
                      <a:pt x="388" y="476"/>
                    </a:cubicBezTo>
                    <a:cubicBezTo>
                      <a:pt x="389" y="479"/>
                      <a:pt x="389" y="482"/>
                      <a:pt x="390" y="485"/>
                    </a:cubicBezTo>
                    <a:cubicBezTo>
                      <a:pt x="389" y="485"/>
                      <a:pt x="389" y="485"/>
                      <a:pt x="389" y="485"/>
                    </a:cubicBezTo>
                    <a:cubicBezTo>
                      <a:pt x="389" y="485"/>
                      <a:pt x="389" y="486"/>
                      <a:pt x="389" y="486"/>
                    </a:cubicBezTo>
                    <a:cubicBezTo>
                      <a:pt x="390" y="486"/>
                      <a:pt x="390" y="486"/>
                      <a:pt x="390" y="485"/>
                    </a:cubicBezTo>
                    <a:cubicBezTo>
                      <a:pt x="392" y="488"/>
                      <a:pt x="393" y="491"/>
                      <a:pt x="392" y="494"/>
                    </a:cubicBezTo>
                    <a:cubicBezTo>
                      <a:pt x="390" y="499"/>
                      <a:pt x="389" y="505"/>
                      <a:pt x="390" y="510"/>
                    </a:cubicBezTo>
                    <a:cubicBezTo>
                      <a:pt x="390" y="511"/>
                      <a:pt x="391" y="512"/>
                      <a:pt x="391" y="512"/>
                    </a:cubicBezTo>
                    <a:cubicBezTo>
                      <a:pt x="392" y="511"/>
                      <a:pt x="393" y="511"/>
                      <a:pt x="394" y="511"/>
                    </a:cubicBezTo>
                    <a:cubicBezTo>
                      <a:pt x="396" y="507"/>
                      <a:pt x="397" y="504"/>
                      <a:pt x="399" y="500"/>
                    </a:cubicBezTo>
                    <a:cubicBezTo>
                      <a:pt x="399" y="499"/>
                      <a:pt x="399" y="499"/>
                      <a:pt x="399" y="498"/>
                    </a:cubicBezTo>
                    <a:cubicBezTo>
                      <a:pt x="400" y="498"/>
                      <a:pt x="400" y="498"/>
                      <a:pt x="400" y="498"/>
                    </a:cubicBezTo>
                    <a:cubicBezTo>
                      <a:pt x="402" y="496"/>
                      <a:pt x="404" y="496"/>
                      <a:pt x="406" y="496"/>
                    </a:cubicBezTo>
                    <a:cubicBezTo>
                      <a:pt x="406" y="496"/>
                      <a:pt x="407" y="496"/>
                      <a:pt x="407" y="496"/>
                    </a:cubicBezTo>
                    <a:cubicBezTo>
                      <a:pt x="407" y="496"/>
                      <a:pt x="407" y="496"/>
                      <a:pt x="407" y="496"/>
                    </a:cubicBezTo>
                    <a:cubicBezTo>
                      <a:pt x="407" y="495"/>
                      <a:pt x="407" y="495"/>
                      <a:pt x="407" y="494"/>
                    </a:cubicBezTo>
                    <a:cubicBezTo>
                      <a:pt x="412" y="488"/>
                      <a:pt x="416" y="482"/>
                      <a:pt x="419" y="475"/>
                    </a:cubicBezTo>
                    <a:cubicBezTo>
                      <a:pt x="419" y="475"/>
                      <a:pt x="421" y="475"/>
                      <a:pt x="421" y="475"/>
                    </a:cubicBezTo>
                    <a:cubicBezTo>
                      <a:pt x="422" y="475"/>
                      <a:pt x="422" y="476"/>
                      <a:pt x="422" y="476"/>
                    </a:cubicBezTo>
                    <a:cubicBezTo>
                      <a:pt x="422" y="478"/>
                      <a:pt x="422" y="479"/>
                      <a:pt x="422" y="481"/>
                    </a:cubicBezTo>
                    <a:cubicBezTo>
                      <a:pt x="421" y="484"/>
                      <a:pt x="419" y="488"/>
                      <a:pt x="418" y="491"/>
                    </a:cubicBezTo>
                    <a:cubicBezTo>
                      <a:pt x="417" y="494"/>
                      <a:pt x="418" y="496"/>
                      <a:pt x="420" y="498"/>
                    </a:cubicBezTo>
                    <a:cubicBezTo>
                      <a:pt x="420" y="498"/>
                      <a:pt x="420" y="498"/>
                      <a:pt x="420" y="498"/>
                    </a:cubicBezTo>
                    <a:cubicBezTo>
                      <a:pt x="420" y="498"/>
                      <a:pt x="420" y="499"/>
                      <a:pt x="420" y="499"/>
                    </a:cubicBezTo>
                    <a:cubicBezTo>
                      <a:pt x="422" y="501"/>
                      <a:pt x="422" y="503"/>
                      <a:pt x="423" y="505"/>
                    </a:cubicBezTo>
                    <a:cubicBezTo>
                      <a:pt x="423" y="505"/>
                      <a:pt x="423" y="505"/>
                      <a:pt x="423" y="505"/>
                    </a:cubicBezTo>
                    <a:cubicBezTo>
                      <a:pt x="423" y="506"/>
                      <a:pt x="423" y="506"/>
                      <a:pt x="423" y="506"/>
                    </a:cubicBezTo>
                    <a:cubicBezTo>
                      <a:pt x="423" y="505"/>
                      <a:pt x="423" y="505"/>
                      <a:pt x="423" y="505"/>
                    </a:cubicBezTo>
                    <a:cubicBezTo>
                      <a:pt x="423" y="505"/>
                      <a:pt x="423" y="505"/>
                      <a:pt x="423" y="505"/>
                    </a:cubicBezTo>
                    <a:cubicBezTo>
                      <a:pt x="420" y="503"/>
                      <a:pt x="420" y="501"/>
                      <a:pt x="420" y="499"/>
                    </a:cubicBezTo>
                    <a:cubicBezTo>
                      <a:pt x="420" y="499"/>
                      <a:pt x="420" y="499"/>
                      <a:pt x="420" y="498"/>
                    </a:cubicBezTo>
                    <a:cubicBezTo>
                      <a:pt x="420" y="498"/>
                      <a:pt x="420" y="498"/>
                      <a:pt x="420" y="498"/>
                    </a:cubicBezTo>
                    <a:cubicBezTo>
                      <a:pt x="418" y="498"/>
                      <a:pt x="416" y="498"/>
                      <a:pt x="414" y="497"/>
                    </a:cubicBezTo>
                    <a:cubicBezTo>
                      <a:pt x="412" y="496"/>
                      <a:pt x="409" y="496"/>
                      <a:pt x="407" y="496"/>
                    </a:cubicBezTo>
                    <a:cubicBezTo>
                      <a:pt x="407" y="496"/>
                      <a:pt x="407" y="496"/>
                      <a:pt x="407" y="496"/>
                    </a:cubicBezTo>
                    <a:cubicBezTo>
                      <a:pt x="407" y="496"/>
                      <a:pt x="407" y="496"/>
                      <a:pt x="406" y="496"/>
                    </a:cubicBezTo>
                    <a:cubicBezTo>
                      <a:pt x="405" y="498"/>
                      <a:pt x="403" y="499"/>
                      <a:pt x="400" y="498"/>
                    </a:cubicBezTo>
                    <a:cubicBezTo>
                      <a:pt x="400" y="499"/>
                      <a:pt x="400" y="499"/>
                      <a:pt x="400" y="499"/>
                    </a:cubicBezTo>
                    <a:cubicBezTo>
                      <a:pt x="400" y="499"/>
                      <a:pt x="399" y="500"/>
                      <a:pt x="399" y="500"/>
                    </a:cubicBezTo>
                    <a:cubicBezTo>
                      <a:pt x="399" y="505"/>
                      <a:pt x="399" y="510"/>
                      <a:pt x="397" y="514"/>
                    </a:cubicBezTo>
                    <a:cubicBezTo>
                      <a:pt x="396" y="516"/>
                      <a:pt x="398" y="518"/>
                      <a:pt x="400" y="519"/>
                    </a:cubicBezTo>
                    <a:cubicBezTo>
                      <a:pt x="401" y="519"/>
                      <a:pt x="402" y="519"/>
                      <a:pt x="403" y="519"/>
                    </a:cubicBezTo>
                    <a:cubicBezTo>
                      <a:pt x="403" y="519"/>
                      <a:pt x="403" y="519"/>
                      <a:pt x="403" y="519"/>
                    </a:cubicBezTo>
                    <a:cubicBezTo>
                      <a:pt x="403" y="519"/>
                      <a:pt x="404" y="518"/>
                      <a:pt x="404" y="518"/>
                    </a:cubicBezTo>
                    <a:cubicBezTo>
                      <a:pt x="404" y="517"/>
                      <a:pt x="405" y="516"/>
                      <a:pt x="405" y="516"/>
                    </a:cubicBezTo>
                    <a:cubicBezTo>
                      <a:pt x="405" y="516"/>
                      <a:pt x="405" y="517"/>
                      <a:pt x="405" y="517"/>
                    </a:cubicBezTo>
                    <a:cubicBezTo>
                      <a:pt x="405" y="517"/>
                      <a:pt x="404" y="518"/>
                      <a:pt x="404" y="518"/>
                    </a:cubicBezTo>
                    <a:cubicBezTo>
                      <a:pt x="404" y="518"/>
                      <a:pt x="404" y="519"/>
                      <a:pt x="403" y="519"/>
                    </a:cubicBezTo>
                    <a:cubicBezTo>
                      <a:pt x="403" y="519"/>
                      <a:pt x="403" y="519"/>
                      <a:pt x="403" y="519"/>
                    </a:cubicBezTo>
                    <a:cubicBezTo>
                      <a:pt x="403" y="521"/>
                      <a:pt x="402" y="523"/>
                      <a:pt x="403" y="524"/>
                    </a:cubicBezTo>
                    <a:cubicBezTo>
                      <a:pt x="404" y="526"/>
                      <a:pt x="405" y="528"/>
                      <a:pt x="404" y="531"/>
                    </a:cubicBezTo>
                    <a:cubicBezTo>
                      <a:pt x="404" y="533"/>
                      <a:pt x="403" y="535"/>
                      <a:pt x="403" y="537"/>
                    </a:cubicBezTo>
                    <a:cubicBezTo>
                      <a:pt x="402" y="539"/>
                      <a:pt x="402" y="541"/>
                      <a:pt x="403" y="542"/>
                    </a:cubicBezTo>
                    <a:cubicBezTo>
                      <a:pt x="405" y="546"/>
                      <a:pt x="405" y="550"/>
                      <a:pt x="407" y="554"/>
                    </a:cubicBezTo>
                    <a:cubicBezTo>
                      <a:pt x="407" y="555"/>
                      <a:pt x="408" y="556"/>
                      <a:pt x="409" y="555"/>
                    </a:cubicBezTo>
                    <a:cubicBezTo>
                      <a:pt x="410" y="555"/>
                      <a:pt x="412" y="555"/>
                      <a:pt x="412" y="554"/>
                    </a:cubicBezTo>
                    <a:cubicBezTo>
                      <a:pt x="414" y="549"/>
                      <a:pt x="417" y="544"/>
                      <a:pt x="417" y="539"/>
                    </a:cubicBezTo>
                    <a:cubicBezTo>
                      <a:pt x="417" y="539"/>
                      <a:pt x="416" y="539"/>
                      <a:pt x="416" y="539"/>
                    </a:cubicBezTo>
                    <a:cubicBezTo>
                      <a:pt x="416" y="539"/>
                      <a:pt x="416" y="538"/>
                      <a:pt x="416" y="538"/>
                    </a:cubicBezTo>
                    <a:cubicBezTo>
                      <a:pt x="416" y="538"/>
                      <a:pt x="416" y="538"/>
                      <a:pt x="415" y="537"/>
                    </a:cubicBezTo>
                    <a:cubicBezTo>
                      <a:pt x="416" y="537"/>
                      <a:pt x="416" y="537"/>
                      <a:pt x="416" y="538"/>
                    </a:cubicBezTo>
                    <a:cubicBezTo>
                      <a:pt x="416" y="538"/>
                      <a:pt x="416" y="538"/>
                      <a:pt x="416" y="538"/>
                    </a:cubicBezTo>
                    <a:cubicBezTo>
                      <a:pt x="416" y="538"/>
                      <a:pt x="416" y="538"/>
                      <a:pt x="417" y="538"/>
                    </a:cubicBezTo>
                    <a:cubicBezTo>
                      <a:pt x="417" y="539"/>
                      <a:pt x="417" y="539"/>
                      <a:pt x="417" y="539"/>
                    </a:cubicBezTo>
                    <a:cubicBezTo>
                      <a:pt x="418" y="539"/>
                      <a:pt x="419" y="539"/>
                      <a:pt x="420" y="539"/>
                    </a:cubicBezTo>
                    <a:cubicBezTo>
                      <a:pt x="420" y="539"/>
                      <a:pt x="420" y="539"/>
                      <a:pt x="419" y="538"/>
                    </a:cubicBezTo>
                    <a:cubicBezTo>
                      <a:pt x="420" y="538"/>
                      <a:pt x="420" y="538"/>
                      <a:pt x="420" y="538"/>
                    </a:cubicBezTo>
                    <a:cubicBezTo>
                      <a:pt x="420" y="538"/>
                      <a:pt x="420" y="539"/>
                      <a:pt x="420" y="539"/>
                    </a:cubicBezTo>
                    <a:cubicBezTo>
                      <a:pt x="420" y="539"/>
                      <a:pt x="420" y="539"/>
                      <a:pt x="420" y="539"/>
                    </a:cubicBezTo>
                    <a:cubicBezTo>
                      <a:pt x="421" y="541"/>
                      <a:pt x="422" y="543"/>
                      <a:pt x="423" y="545"/>
                    </a:cubicBezTo>
                    <a:cubicBezTo>
                      <a:pt x="423" y="545"/>
                      <a:pt x="423" y="544"/>
                      <a:pt x="424" y="544"/>
                    </a:cubicBezTo>
                    <a:cubicBezTo>
                      <a:pt x="424" y="545"/>
                      <a:pt x="424" y="545"/>
                      <a:pt x="424" y="546"/>
                    </a:cubicBezTo>
                    <a:cubicBezTo>
                      <a:pt x="424" y="546"/>
                      <a:pt x="425" y="547"/>
                      <a:pt x="425" y="548"/>
                    </a:cubicBezTo>
                    <a:cubicBezTo>
                      <a:pt x="425" y="549"/>
                      <a:pt x="424" y="549"/>
                      <a:pt x="424" y="548"/>
                    </a:cubicBezTo>
                    <a:cubicBezTo>
                      <a:pt x="424" y="547"/>
                      <a:pt x="424" y="547"/>
                      <a:pt x="424" y="546"/>
                    </a:cubicBezTo>
                    <a:cubicBezTo>
                      <a:pt x="424" y="546"/>
                      <a:pt x="424" y="546"/>
                      <a:pt x="424" y="546"/>
                    </a:cubicBezTo>
                    <a:cubicBezTo>
                      <a:pt x="424" y="545"/>
                      <a:pt x="423" y="545"/>
                      <a:pt x="423" y="545"/>
                    </a:cubicBezTo>
                    <a:cubicBezTo>
                      <a:pt x="423" y="545"/>
                      <a:pt x="423" y="545"/>
                      <a:pt x="423" y="545"/>
                    </a:cubicBezTo>
                    <a:cubicBezTo>
                      <a:pt x="421" y="546"/>
                      <a:pt x="420" y="548"/>
                      <a:pt x="421" y="551"/>
                    </a:cubicBezTo>
                    <a:cubicBezTo>
                      <a:pt x="421" y="554"/>
                      <a:pt x="422" y="555"/>
                      <a:pt x="424" y="556"/>
                    </a:cubicBezTo>
                    <a:cubicBezTo>
                      <a:pt x="426" y="557"/>
                      <a:pt x="428" y="557"/>
                      <a:pt x="429" y="557"/>
                    </a:cubicBezTo>
                    <a:cubicBezTo>
                      <a:pt x="431" y="558"/>
                      <a:pt x="432" y="559"/>
                      <a:pt x="431" y="561"/>
                    </a:cubicBezTo>
                    <a:cubicBezTo>
                      <a:pt x="428" y="564"/>
                      <a:pt x="425" y="567"/>
                      <a:pt x="425" y="572"/>
                    </a:cubicBezTo>
                    <a:cubicBezTo>
                      <a:pt x="425" y="574"/>
                      <a:pt x="423" y="574"/>
                      <a:pt x="421" y="575"/>
                    </a:cubicBezTo>
                    <a:cubicBezTo>
                      <a:pt x="419" y="576"/>
                      <a:pt x="419" y="577"/>
                      <a:pt x="421" y="578"/>
                    </a:cubicBezTo>
                    <a:cubicBezTo>
                      <a:pt x="424" y="582"/>
                      <a:pt x="424" y="584"/>
                      <a:pt x="419" y="586"/>
                    </a:cubicBezTo>
                    <a:cubicBezTo>
                      <a:pt x="418" y="587"/>
                      <a:pt x="417" y="587"/>
                      <a:pt x="418" y="588"/>
                    </a:cubicBezTo>
                    <a:cubicBezTo>
                      <a:pt x="418" y="592"/>
                      <a:pt x="422" y="595"/>
                      <a:pt x="424" y="594"/>
                    </a:cubicBezTo>
                    <a:cubicBezTo>
                      <a:pt x="428" y="593"/>
                      <a:pt x="432" y="591"/>
                      <a:pt x="436" y="591"/>
                    </a:cubicBezTo>
                    <a:cubicBezTo>
                      <a:pt x="436" y="591"/>
                      <a:pt x="437" y="591"/>
                      <a:pt x="437" y="592"/>
                    </a:cubicBezTo>
                    <a:cubicBezTo>
                      <a:pt x="437" y="593"/>
                      <a:pt x="437" y="594"/>
                      <a:pt x="437" y="594"/>
                    </a:cubicBezTo>
                    <a:cubicBezTo>
                      <a:pt x="435" y="596"/>
                      <a:pt x="434" y="597"/>
                      <a:pt x="432" y="599"/>
                    </a:cubicBezTo>
                    <a:cubicBezTo>
                      <a:pt x="429" y="602"/>
                      <a:pt x="428" y="605"/>
                      <a:pt x="428" y="609"/>
                    </a:cubicBezTo>
                    <a:cubicBezTo>
                      <a:pt x="428" y="610"/>
                      <a:pt x="429" y="611"/>
                      <a:pt x="430" y="611"/>
                    </a:cubicBezTo>
                    <a:cubicBezTo>
                      <a:pt x="430" y="611"/>
                      <a:pt x="430" y="611"/>
                      <a:pt x="430" y="611"/>
                    </a:cubicBezTo>
                    <a:cubicBezTo>
                      <a:pt x="429" y="611"/>
                      <a:pt x="429" y="611"/>
                      <a:pt x="429" y="611"/>
                    </a:cubicBezTo>
                    <a:cubicBezTo>
                      <a:pt x="430" y="611"/>
                      <a:pt x="430" y="611"/>
                      <a:pt x="430" y="611"/>
                    </a:cubicBezTo>
                    <a:cubicBezTo>
                      <a:pt x="430" y="611"/>
                      <a:pt x="430" y="610"/>
                      <a:pt x="430" y="610"/>
                    </a:cubicBezTo>
                    <a:cubicBezTo>
                      <a:pt x="431" y="611"/>
                      <a:pt x="431" y="611"/>
                      <a:pt x="430" y="611"/>
                    </a:cubicBezTo>
                    <a:cubicBezTo>
                      <a:pt x="430" y="611"/>
                      <a:pt x="430" y="611"/>
                      <a:pt x="430" y="611"/>
                    </a:cubicBezTo>
                    <a:cubicBezTo>
                      <a:pt x="432" y="614"/>
                      <a:pt x="435" y="617"/>
                      <a:pt x="438" y="620"/>
                    </a:cubicBezTo>
                    <a:cubicBezTo>
                      <a:pt x="439" y="622"/>
                      <a:pt x="440" y="624"/>
                      <a:pt x="439" y="626"/>
                    </a:cubicBezTo>
                    <a:cubicBezTo>
                      <a:pt x="438" y="628"/>
                      <a:pt x="437" y="629"/>
                      <a:pt x="436" y="631"/>
                    </a:cubicBezTo>
                    <a:cubicBezTo>
                      <a:pt x="436" y="631"/>
                      <a:pt x="436" y="631"/>
                      <a:pt x="436" y="631"/>
                    </a:cubicBezTo>
                    <a:cubicBezTo>
                      <a:pt x="436" y="631"/>
                      <a:pt x="436" y="631"/>
                      <a:pt x="436" y="631"/>
                    </a:cubicBezTo>
                    <a:cubicBezTo>
                      <a:pt x="436" y="631"/>
                      <a:pt x="436" y="631"/>
                      <a:pt x="436" y="631"/>
                    </a:cubicBezTo>
                    <a:cubicBezTo>
                      <a:pt x="436" y="633"/>
                      <a:pt x="436" y="635"/>
                      <a:pt x="436" y="636"/>
                    </a:cubicBezTo>
                    <a:cubicBezTo>
                      <a:pt x="437" y="639"/>
                      <a:pt x="437" y="641"/>
                      <a:pt x="435" y="644"/>
                    </a:cubicBezTo>
                    <a:cubicBezTo>
                      <a:pt x="435" y="644"/>
                      <a:pt x="435" y="645"/>
                      <a:pt x="435" y="645"/>
                    </a:cubicBezTo>
                    <a:cubicBezTo>
                      <a:pt x="439" y="655"/>
                      <a:pt x="439" y="655"/>
                      <a:pt x="439" y="655"/>
                    </a:cubicBezTo>
                    <a:cubicBezTo>
                      <a:pt x="442" y="656"/>
                      <a:pt x="445" y="658"/>
                      <a:pt x="447" y="661"/>
                    </a:cubicBezTo>
                    <a:cubicBezTo>
                      <a:pt x="449" y="663"/>
                      <a:pt x="452" y="665"/>
                      <a:pt x="455" y="666"/>
                    </a:cubicBezTo>
                    <a:cubicBezTo>
                      <a:pt x="457" y="667"/>
                      <a:pt x="460" y="669"/>
                      <a:pt x="462" y="670"/>
                    </a:cubicBezTo>
                    <a:cubicBezTo>
                      <a:pt x="464" y="671"/>
                      <a:pt x="465" y="672"/>
                      <a:pt x="464" y="674"/>
                    </a:cubicBezTo>
                    <a:cubicBezTo>
                      <a:pt x="463" y="677"/>
                      <a:pt x="462" y="681"/>
                      <a:pt x="463" y="684"/>
                    </a:cubicBezTo>
                    <a:cubicBezTo>
                      <a:pt x="464" y="685"/>
                      <a:pt x="465" y="686"/>
                      <a:pt x="466" y="687"/>
                    </a:cubicBezTo>
                    <a:cubicBezTo>
                      <a:pt x="466" y="687"/>
                      <a:pt x="466" y="687"/>
                      <a:pt x="466" y="687"/>
                    </a:cubicBezTo>
                    <a:cubicBezTo>
                      <a:pt x="466" y="688"/>
                      <a:pt x="466" y="688"/>
                      <a:pt x="466" y="688"/>
                    </a:cubicBezTo>
                    <a:cubicBezTo>
                      <a:pt x="466" y="687"/>
                      <a:pt x="466" y="687"/>
                      <a:pt x="466" y="687"/>
                    </a:cubicBezTo>
                    <a:cubicBezTo>
                      <a:pt x="466" y="687"/>
                      <a:pt x="466" y="687"/>
                      <a:pt x="466" y="687"/>
                    </a:cubicBezTo>
                    <a:cubicBezTo>
                      <a:pt x="466" y="688"/>
                      <a:pt x="466" y="689"/>
                      <a:pt x="466" y="691"/>
                    </a:cubicBezTo>
                    <a:cubicBezTo>
                      <a:pt x="468" y="691"/>
                      <a:pt x="469" y="691"/>
                      <a:pt x="471" y="691"/>
                    </a:cubicBezTo>
                    <a:cubicBezTo>
                      <a:pt x="473" y="692"/>
                      <a:pt x="475" y="693"/>
                      <a:pt x="475" y="695"/>
                    </a:cubicBezTo>
                    <a:cubicBezTo>
                      <a:pt x="477" y="699"/>
                      <a:pt x="478" y="703"/>
                      <a:pt x="480" y="706"/>
                    </a:cubicBezTo>
                    <a:cubicBezTo>
                      <a:pt x="482" y="709"/>
                      <a:pt x="480" y="712"/>
                      <a:pt x="479" y="715"/>
                    </a:cubicBezTo>
                    <a:cubicBezTo>
                      <a:pt x="478" y="716"/>
                      <a:pt x="477" y="717"/>
                      <a:pt x="477" y="718"/>
                    </a:cubicBezTo>
                    <a:cubicBezTo>
                      <a:pt x="475" y="719"/>
                      <a:pt x="474" y="720"/>
                      <a:pt x="472" y="720"/>
                    </a:cubicBezTo>
                    <a:cubicBezTo>
                      <a:pt x="468" y="718"/>
                      <a:pt x="463" y="718"/>
                      <a:pt x="459" y="714"/>
                    </a:cubicBezTo>
                    <a:cubicBezTo>
                      <a:pt x="460" y="714"/>
                      <a:pt x="460" y="714"/>
                      <a:pt x="460" y="714"/>
                    </a:cubicBezTo>
                    <a:cubicBezTo>
                      <a:pt x="460" y="714"/>
                      <a:pt x="459" y="714"/>
                      <a:pt x="459" y="714"/>
                    </a:cubicBezTo>
                    <a:cubicBezTo>
                      <a:pt x="461" y="714"/>
                      <a:pt x="462" y="714"/>
                      <a:pt x="464" y="714"/>
                    </a:cubicBezTo>
                    <a:cubicBezTo>
                      <a:pt x="467" y="714"/>
                      <a:pt x="469" y="712"/>
                      <a:pt x="469" y="709"/>
                    </a:cubicBezTo>
                    <a:cubicBezTo>
                      <a:pt x="470" y="703"/>
                      <a:pt x="468" y="697"/>
                      <a:pt x="466" y="691"/>
                    </a:cubicBezTo>
                    <a:cubicBezTo>
                      <a:pt x="464" y="690"/>
                      <a:pt x="461" y="689"/>
                      <a:pt x="460" y="686"/>
                    </a:cubicBezTo>
                    <a:cubicBezTo>
                      <a:pt x="460" y="683"/>
                      <a:pt x="459" y="681"/>
                      <a:pt x="458" y="678"/>
                    </a:cubicBezTo>
                    <a:cubicBezTo>
                      <a:pt x="457" y="672"/>
                      <a:pt x="453" y="668"/>
                      <a:pt x="447" y="667"/>
                    </a:cubicBezTo>
                    <a:cubicBezTo>
                      <a:pt x="443" y="666"/>
                      <a:pt x="439" y="663"/>
                      <a:pt x="436" y="660"/>
                    </a:cubicBezTo>
                    <a:cubicBezTo>
                      <a:pt x="434" y="659"/>
                      <a:pt x="432" y="657"/>
                      <a:pt x="429" y="655"/>
                    </a:cubicBezTo>
                    <a:cubicBezTo>
                      <a:pt x="428" y="654"/>
                      <a:pt x="426" y="654"/>
                      <a:pt x="425" y="654"/>
                    </a:cubicBezTo>
                    <a:cubicBezTo>
                      <a:pt x="423" y="654"/>
                      <a:pt x="421" y="656"/>
                      <a:pt x="421" y="657"/>
                    </a:cubicBezTo>
                    <a:cubicBezTo>
                      <a:pt x="422" y="660"/>
                      <a:pt x="423" y="663"/>
                      <a:pt x="423" y="667"/>
                    </a:cubicBezTo>
                    <a:cubicBezTo>
                      <a:pt x="423" y="668"/>
                      <a:pt x="423" y="670"/>
                      <a:pt x="424" y="671"/>
                    </a:cubicBezTo>
                    <a:cubicBezTo>
                      <a:pt x="427" y="674"/>
                      <a:pt x="430" y="677"/>
                      <a:pt x="432" y="680"/>
                    </a:cubicBezTo>
                    <a:cubicBezTo>
                      <a:pt x="438" y="690"/>
                      <a:pt x="447" y="698"/>
                      <a:pt x="453" y="707"/>
                    </a:cubicBezTo>
                    <a:cubicBezTo>
                      <a:pt x="454" y="709"/>
                      <a:pt x="455" y="710"/>
                      <a:pt x="456" y="711"/>
                    </a:cubicBezTo>
                    <a:cubicBezTo>
                      <a:pt x="456" y="710"/>
                      <a:pt x="456" y="710"/>
                      <a:pt x="456" y="710"/>
                    </a:cubicBezTo>
                    <a:cubicBezTo>
                      <a:pt x="456" y="710"/>
                      <a:pt x="456" y="711"/>
                      <a:pt x="456" y="711"/>
                    </a:cubicBezTo>
                    <a:cubicBezTo>
                      <a:pt x="452" y="712"/>
                      <a:pt x="449" y="716"/>
                      <a:pt x="449" y="721"/>
                    </a:cubicBezTo>
                    <a:cubicBezTo>
                      <a:pt x="449" y="728"/>
                      <a:pt x="449" y="735"/>
                      <a:pt x="449" y="742"/>
                    </a:cubicBezTo>
                    <a:cubicBezTo>
                      <a:pt x="450" y="751"/>
                      <a:pt x="448" y="759"/>
                      <a:pt x="445" y="768"/>
                    </a:cubicBezTo>
                    <a:cubicBezTo>
                      <a:pt x="441" y="776"/>
                      <a:pt x="437" y="785"/>
                      <a:pt x="435" y="794"/>
                    </a:cubicBezTo>
                    <a:cubicBezTo>
                      <a:pt x="433" y="803"/>
                      <a:pt x="430" y="811"/>
                      <a:pt x="425" y="818"/>
                    </a:cubicBezTo>
                    <a:cubicBezTo>
                      <a:pt x="420" y="825"/>
                      <a:pt x="419" y="832"/>
                      <a:pt x="419" y="840"/>
                    </a:cubicBezTo>
                    <a:cubicBezTo>
                      <a:pt x="419" y="842"/>
                      <a:pt x="419" y="844"/>
                      <a:pt x="419" y="845"/>
                    </a:cubicBezTo>
                    <a:cubicBezTo>
                      <a:pt x="420" y="854"/>
                      <a:pt x="419" y="863"/>
                      <a:pt x="413" y="870"/>
                    </a:cubicBezTo>
                    <a:cubicBezTo>
                      <a:pt x="412" y="873"/>
                      <a:pt x="411" y="876"/>
                      <a:pt x="412" y="878"/>
                    </a:cubicBezTo>
                    <a:cubicBezTo>
                      <a:pt x="415" y="884"/>
                      <a:pt x="416" y="890"/>
                      <a:pt x="414" y="896"/>
                    </a:cubicBezTo>
                    <a:cubicBezTo>
                      <a:pt x="414" y="898"/>
                      <a:pt x="414" y="901"/>
                      <a:pt x="414" y="904"/>
                    </a:cubicBezTo>
                    <a:cubicBezTo>
                      <a:pt x="414" y="906"/>
                      <a:pt x="415" y="907"/>
                      <a:pt x="415" y="909"/>
                    </a:cubicBezTo>
                    <a:cubicBezTo>
                      <a:pt x="417" y="913"/>
                      <a:pt x="419" y="918"/>
                      <a:pt x="421" y="922"/>
                    </a:cubicBezTo>
                    <a:cubicBezTo>
                      <a:pt x="422" y="924"/>
                      <a:pt x="423" y="925"/>
                      <a:pt x="425" y="925"/>
                    </a:cubicBezTo>
                    <a:cubicBezTo>
                      <a:pt x="428" y="927"/>
                      <a:pt x="428" y="927"/>
                      <a:pt x="427" y="930"/>
                    </a:cubicBezTo>
                    <a:cubicBezTo>
                      <a:pt x="426" y="931"/>
                      <a:pt x="425" y="933"/>
                      <a:pt x="425" y="934"/>
                    </a:cubicBezTo>
                    <a:cubicBezTo>
                      <a:pt x="425" y="936"/>
                      <a:pt x="424" y="938"/>
                      <a:pt x="425" y="939"/>
                    </a:cubicBezTo>
                    <a:cubicBezTo>
                      <a:pt x="426" y="944"/>
                      <a:pt x="429" y="948"/>
                      <a:pt x="427" y="953"/>
                    </a:cubicBezTo>
                    <a:cubicBezTo>
                      <a:pt x="427" y="955"/>
                      <a:pt x="427" y="957"/>
                      <a:pt x="428" y="958"/>
                    </a:cubicBezTo>
                    <a:cubicBezTo>
                      <a:pt x="431" y="964"/>
                      <a:pt x="433" y="970"/>
                      <a:pt x="436" y="976"/>
                    </a:cubicBezTo>
                    <a:cubicBezTo>
                      <a:pt x="438" y="979"/>
                      <a:pt x="438" y="982"/>
                      <a:pt x="438" y="986"/>
                    </a:cubicBezTo>
                    <a:cubicBezTo>
                      <a:pt x="438" y="989"/>
                      <a:pt x="439" y="991"/>
                      <a:pt x="442" y="992"/>
                    </a:cubicBezTo>
                    <a:cubicBezTo>
                      <a:pt x="451" y="993"/>
                      <a:pt x="459" y="1000"/>
                      <a:pt x="467" y="1004"/>
                    </a:cubicBezTo>
                    <a:cubicBezTo>
                      <a:pt x="473" y="1008"/>
                      <a:pt x="477" y="1014"/>
                      <a:pt x="477" y="1022"/>
                    </a:cubicBezTo>
                    <a:cubicBezTo>
                      <a:pt x="478" y="1028"/>
                      <a:pt x="479" y="1034"/>
                      <a:pt x="481" y="1039"/>
                    </a:cubicBezTo>
                    <a:cubicBezTo>
                      <a:pt x="484" y="1049"/>
                      <a:pt x="489" y="1059"/>
                      <a:pt x="490" y="1069"/>
                    </a:cubicBezTo>
                    <a:cubicBezTo>
                      <a:pt x="490" y="1073"/>
                      <a:pt x="492" y="1075"/>
                      <a:pt x="495" y="1078"/>
                    </a:cubicBezTo>
                    <a:cubicBezTo>
                      <a:pt x="500" y="1082"/>
                      <a:pt x="503" y="1088"/>
                      <a:pt x="507" y="1094"/>
                    </a:cubicBezTo>
                    <a:cubicBezTo>
                      <a:pt x="509" y="1097"/>
                      <a:pt x="508" y="1100"/>
                      <a:pt x="506" y="1103"/>
                    </a:cubicBezTo>
                    <a:cubicBezTo>
                      <a:pt x="505" y="1105"/>
                      <a:pt x="503" y="1106"/>
                      <a:pt x="501" y="1105"/>
                    </a:cubicBezTo>
                    <a:cubicBezTo>
                      <a:pt x="500" y="1105"/>
                      <a:pt x="500" y="1106"/>
                      <a:pt x="499" y="1106"/>
                    </a:cubicBezTo>
                    <a:cubicBezTo>
                      <a:pt x="498" y="1106"/>
                      <a:pt x="497" y="1108"/>
                      <a:pt x="497" y="1110"/>
                    </a:cubicBezTo>
                    <a:cubicBezTo>
                      <a:pt x="500" y="1115"/>
                      <a:pt x="504" y="1119"/>
                      <a:pt x="509" y="1121"/>
                    </a:cubicBezTo>
                    <a:cubicBezTo>
                      <a:pt x="515" y="1124"/>
                      <a:pt x="520" y="1130"/>
                      <a:pt x="525" y="1134"/>
                    </a:cubicBezTo>
                    <a:cubicBezTo>
                      <a:pt x="528" y="1136"/>
                      <a:pt x="528" y="1139"/>
                      <a:pt x="528" y="1142"/>
                    </a:cubicBezTo>
                    <a:cubicBezTo>
                      <a:pt x="528" y="1144"/>
                      <a:pt x="528" y="1147"/>
                      <a:pt x="528" y="1150"/>
                    </a:cubicBezTo>
                    <a:cubicBezTo>
                      <a:pt x="527" y="1154"/>
                      <a:pt x="528" y="1156"/>
                      <a:pt x="531" y="1159"/>
                    </a:cubicBezTo>
                    <a:cubicBezTo>
                      <a:pt x="538" y="1167"/>
                      <a:pt x="548" y="1174"/>
                      <a:pt x="554" y="1184"/>
                    </a:cubicBezTo>
                    <a:cubicBezTo>
                      <a:pt x="554" y="1186"/>
                      <a:pt x="557" y="1186"/>
                      <a:pt x="559" y="1185"/>
                    </a:cubicBezTo>
                    <a:cubicBezTo>
                      <a:pt x="562" y="1183"/>
                      <a:pt x="563" y="1180"/>
                      <a:pt x="562" y="1177"/>
                    </a:cubicBezTo>
                    <a:cubicBezTo>
                      <a:pt x="561" y="1174"/>
                      <a:pt x="559" y="1170"/>
                      <a:pt x="557" y="1167"/>
                    </a:cubicBezTo>
                    <a:cubicBezTo>
                      <a:pt x="554" y="1165"/>
                      <a:pt x="548" y="1153"/>
                      <a:pt x="547" y="1150"/>
                    </a:cubicBezTo>
                    <a:cubicBezTo>
                      <a:pt x="546" y="1148"/>
                      <a:pt x="545" y="1145"/>
                      <a:pt x="544" y="1142"/>
                    </a:cubicBezTo>
                    <a:cubicBezTo>
                      <a:pt x="543" y="1138"/>
                      <a:pt x="543" y="1134"/>
                      <a:pt x="542" y="1129"/>
                    </a:cubicBezTo>
                    <a:cubicBezTo>
                      <a:pt x="541" y="1124"/>
                      <a:pt x="536" y="1122"/>
                      <a:pt x="534" y="1117"/>
                    </a:cubicBezTo>
                    <a:cubicBezTo>
                      <a:pt x="532" y="1110"/>
                      <a:pt x="529" y="1103"/>
                      <a:pt x="525" y="1096"/>
                    </a:cubicBezTo>
                    <a:cubicBezTo>
                      <a:pt x="520" y="1089"/>
                      <a:pt x="517" y="1081"/>
                      <a:pt x="512" y="1075"/>
                    </a:cubicBezTo>
                    <a:cubicBezTo>
                      <a:pt x="511" y="1074"/>
                      <a:pt x="510" y="1072"/>
                      <a:pt x="510" y="1071"/>
                    </a:cubicBezTo>
                    <a:cubicBezTo>
                      <a:pt x="509" y="1062"/>
                      <a:pt x="507" y="1054"/>
                      <a:pt x="510" y="1046"/>
                    </a:cubicBezTo>
                    <a:cubicBezTo>
                      <a:pt x="510" y="1045"/>
                      <a:pt x="511" y="1044"/>
                      <a:pt x="512" y="1045"/>
                    </a:cubicBezTo>
                    <a:cubicBezTo>
                      <a:pt x="515" y="1046"/>
                      <a:pt x="518" y="1047"/>
                      <a:pt x="521" y="1049"/>
                    </a:cubicBezTo>
                    <a:cubicBezTo>
                      <a:pt x="524" y="1050"/>
                      <a:pt x="526" y="1052"/>
                      <a:pt x="527" y="1056"/>
                    </a:cubicBezTo>
                    <a:cubicBezTo>
                      <a:pt x="528" y="1063"/>
                      <a:pt x="529" y="1070"/>
                      <a:pt x="532" y="1077"/>
                    </a:cubicBezTo>
                    <a:cubicBezTo>
                      <a:pt x="536" y="1087"/>
                      <a:pt x="541" y="1097"/>
                      <a:pt x="548" y="1105"/>
                    </a:cubicBezTo>
                    <a:cubicBezTo>
                      <a:pt x="549" y="1107"/>
                      <a:pt x="551" y="1109"/>
                      <a:pt x="552" y="1111"/>
                    </a:cubicBezTo>
                    <a:cubicBezTo>
                      <a:pt x="553" y="1116"/>
                      <a:pt x="557" y="1119"/>
                      <a:pt x="560" y="1122"/>
                    </a:cubicBezTo>
                    <a:cubicBezTo>
                      <a:pt x="563" y="1124"/>
                      <a:pt x="565" y="1127"/>
                      <a:pt x="568" y="1129"/>
                    </a:cubicBezTo>
                    <a:cubicBezTo>
                      <a:pt x="569" y="1130"/>
                      <a:pt x="569" y="1132"/>
                      <a:pt x="568" y="1133"/>
                    </a:cubicBezTo>
                    <a:cubicBezTo>
                      <a:pt x="568" y="1134"/>
                      <a:pt x="567" y="1135"/>
                      <a:pt x="566" y="1136"/>
                    </a:cubicBezTo>
                    <a:cubicBezTo>
                      <a:pt x="565" y="1139"/>
                      <a:pt x="565" y="1142"/>
                      <a:pt x="568" y="1144"/>
                    </a:cubicBezTo>
                    <a:cubicBezTo>
                      <a:pt x="571" y="1146"/>
                      <a:pt x="574" y="1148"/>
                      <a:pt x="577" y="1150"/>
                    </a:cubicBezTo>
                    <a:cubicBezTo>
                      <a:pt x="581" y="1152"/>
                      <a:pt x="583" y="1154"/>
                      <a:pt x="584" y="1159"/>
                    </a:cubicBezTo>
                    <a:cubicBezTo>
                      <a:pt x="584" y="1161"/>
                      <a:pt x="586" y="1163"/>
                      <a:pt x="587" y="1164"/>
                    </a:cubicBezTo>
                    <a:cubicBezTo>
                      <a:pt x="604" y="1182"/>
                      <a:pt x="609" y="1191"/>
                      <a:pt x="614" y="1210"/>
                    </a:cubicBezTo>
                    <a:cubicBezTo>
                      <a:pt x="614" y="1212"/>
                      <a:pt x="614" y="1214"/>
                      <a:pt x="614" y="1215"/>
                    </a:cubicBezTo>
                    <a:cubicBezTo>
                      <a:pt x="613" y="1217"/>
                      <a:pt x="612" y="1220"/>
                      <a:pt x="611" y="1221"/>
                    </a:cubicBezTo>
                    <a:cubicBezTo>
                      <a:pt x="607" y="1227"/>
                      <a:pt x="609" y="1231"/>
                      <a:pt x="611" y="1237"/>
                    </a:cubicBezTo>
                    <a:cubicBezTo>
                      <a:pt x="614" y="1241"/>
                      <a:pt x="617" y="1245"/>
                      <a:pt x="622" y="1246"/>
                    </a:cubicBezTo>
                    <a:cubicBezTo>
                      <a:pt x="627" y="1248"/>
                      <a:pt x="631" y="1251"/>
                      <a:pt x="634" y="1255"/>
                    </a:cubicBezTo>
                    <a:cubicBezTo>
                      <a:pt x="637" y="1260"/>
                      <a:pt x="641" y="1262"/>
                      <a:pt x="646" y="1263"/>
                    </a:cubicBezTo>
                    <a:cubicBezTo>
                      <a:pt x="648" y="1263"/>
                      <a:pt x="650" y="1264"/>
                      <a:pt x="652" y="1264"/>
                    </a:cubicBezTo>
                    <a:cubicBezTo>
                      <a:pt x="654" y="1265"/>
                      <a:pt x="657" y="1266"/>
                      <a:pt x="658" y="1267"/>
                    </a:cubicBezTo>
                    <a:cubicBezTo>
                      <a:pt x="665" y="1273"/>
                      <a:pt x="673" y="1278"/>
                      <a:pt x="682" y="1281"/>
                    </a:cubicBezTo>
                    <a:cubicBezTo>
                      <a:pt x="687" y="1282"/>
                      <a:pt x="692" y="1284"/>
                      <a:pt x="696" y="1287"/>
                    </a:cubicBezTo>
                    <a:cubicBezTo>
                      <a:pt x="701" y="1289"/>
                      <a:pt x="706" y="1291"/>
                      <a:pt x="711" y="1293"/>
                    </a:cubicBezTo>
                    <a:cubicBezTo>
                      <a:pt x="729" y="1298"/>
                      <a:pt x="730" y="1298"/>
                      <a:pt x="748" y="1291"/>
                    </a:cubicBezTo>
                    <a:cubicBezTo>
                      <a:pt x="753" y="1289"/>
                      <a:pt x="758" y="1290"/>
                      <a:pt x="762" y="1294"/>
                    </a:cubicBezTo>
                    <a:cubicBezTo>
                      <a:pt x="770" y="1302"/>
                      <a:pt x="780" y="1308"/>
                      <a:pt x="787" y="1317"/>
                    </a:cubicBezTo>
                    <a:cubicBezTo>
                      <a:pt x="791" y="1321"/>
                      <a:pt x="795" y="1323"/>
                      <a:pt x="800" y="1323"/>
                    </a:cubicBezTo>
                    <a:cubicBezTo>
                      <a:pt x="808" y="1324"/>
                      <a:pt x="814" y="1327"/>
                      <a:pt x="821" y="1329"/>
                    </a:cubicBezTo>
                    <a:cubicBezTo>
                      <a:pt x="829" y="1331"/>
                      <a:pt x="836" y="1335"/>
                      <a:pt x="845" y="1334"/>
                    </a:cubicBezTo>
                    <a:cubicBezTo>
                      <a:pt x="847" y="1334"/>
                      <a:pt x="848" y="1335"/>
                      <a:pt x="849" y="1336"/>
                    </a:cubicBezTo>
                    <a:cubicBezTo>
                      <a:pt x="851" y="1341"/>
                      <a:pt x="854" y="1345"/>
                      <a:pt x="858" y="1348"/>
                    </a:cubicBezTo>
                    <a:cubicBezTo>
                      <a:pt x="861" y="1353"/>
                      <a:pt x="865" y="1357"/>
                      <a:pt x="868" y="1361"/>
                    </a:cubicBezTo>
                    <a:cubicBezTo>
                      <a:pt x="870" y="1363"/>
                      <a:pt x="872" y="1367"/>
                      <a:pt x="870" y="1370"/>
                    </a:cubicBezTo>
                    <a:cubicBezTo>
                      <a:pt x="869" y="1375"/>
                      <a:pt x="872" y="1378"/>
                      <a:pt x="876" y="1380"/>
                    </a:cubicBezTo>
                    <a:cubicBezTo>
                      <a:pt x="878" y="1380"/>
                      <a:pt x="881" y="1381"/>
                      <a:pt x="883" y="1381"/>
                    </a:cubicBezTo>
                    <a:cubicBezTo>
                      <a:pt x="884" y="1381"/>
                      <a:pt x="886" y="1381"/>
                      <a:pt x="887" y="1382"/>
                    </a:cubicBezTo>
                    <a:cubicBezTo>
                      <a:pt x="891" y="1385"/>
                      <a:pt x="896" y="1388"/>
                      <a:pt x="897" y="1393"/>
                    </a:cubicBezTo>
                    <a:cubicBezTo>
                      <a:pt x="898" y="1399"/>
                      <a:pt x="903" y="1401"/>
                      <a:pt x="908" y="1402"/>
                    </a:cubicBezTo>
                    <a:cubicBezTo>
                      <a:pt x="909" y="1402"/>
                      <a:pt x="911" y="1402"/>
                      <a:pt x="913" y="1401"/>
                    </a:cubicBezTo>
                    <a:cubicBezTo>
                      <a:pt x="918" y="1399"/>
                      <a:pt x="923" y="1401"/>
                      <a:pt x="926" y="1405"/>
                    </a:cubicBezTo>
                    <a:cubicBezTo>
                      <a:pt x="929" y="1408"/>
                      <a:pt x="933" y="1410"/>
                      <a:pt x="936" y="1413"/>
                    </a:cubicBezTo>
                    <a:cubicBezTo>
                      <a:pt x="940" y="1416"/>
                      <a:pt x="942" y="1416"/>
                      <a:pt x="947" y="1412"/>
                    </a:cubicBezTo>
                    <a:cubicBezTo>
                      <a:pt x="948" y="1411"/>
                      <a:pt x="949" y="1409"/>
                      <a:pt x="948" y="1406"/>
                    </a:cubicBezTo>
                    <a:cubicBezTo>
                      <a:pt x="947" y="1405"/>
                      <a:pt x="947" y="1403"/>
                      <a:pt x="948" y="1402"/>
                    </a:cubicBezTo>
                    <a:cubicBezTo>
                      <a:pt x="952" y="1399"/>
                      <a:pt x="955" y="1395"/>
                      <a:pt x="958" y="1391"/>
                    </a:cubicBezTo>
                    <a:cubicBezTo>
                      <a:pt x="959" y="1390"/>
                      <a:pt x="961" y="1390"/>
                      <a:pt x="962" y="1391"/>
                    </a:cubicBezTo>
                    <a:cubicBezTo>
                      <a:pt x="967" y="1393"/>
                      <a:pt x="971" y="1397"/>
                      <a:pt x="971" y="1402"/>
                    </a:cubicBezTo>
                    <a:cubicBezTo>
                      <a:pt x="971" y="1406"/>
                      <a:pt x="973" y="1410"/>
                      <a:pt x="975" y="1413"/>
                    </a:cubicBezTo>
                    <a:cubicBezTo>
                      <a:pt x="978" y="1417"/>
                      <a:pt x="979" y="1422"/>
                      <a:pt x="983" y="1425"/>
                    </a:cubicBezTo>
                    <a:cubicBezTo>
                      <a:pt x="984" y="1426"/>
                      <a:pt x="984" y="1428"/>
                      <a:pt x="984" y="1430"/>
                    </a:cubicBezTo>
                    <a:cubicBezTo>
                      <a:pt x="984" y="1437"/>
                      <a:pt x="984" y="1444"/>
                      <a:pt x="983" y="1451"/>
                    </a:cubicBezTo>
                    <a:cubicBezTo>
                      <a:pt x="983" y="1455"/>
                      <a:pt x="983" y="1459"/>
                      <a:pt x="986" y="1462"/>
                    </a:cubicBezTo>
                    <a:cubicBezTo>
                      <a:pt x="987" y="1464"/>
                      <a:pt x="986" y="1465"/>
                      <a:pt x="985" y="1467"/>
                    </a:cubicBezTo>
                    <a:cubicBezTo>
                      <a:pt x="982" y="1472"/>
                      <a:pt x="979" y="1477"/>
                      <a:pt x="973" y="1480"/>
                    </a:cubicBezTo>
                    <a:cubicBezTo>
                      <a:pt x="967" y="1482"/>
                      <a:pt x="963" y="1487"/>
                      <a:pt x="962" y="1493"/>
                    </a:cubicBezTo>
                    <a:cubicBezTo>
                      <a:pt x="961" y="1496"/>
                      <a:pt x="959" y="1499"/>
                      <a:pt x="956" y="1500"/>
                    </a:cubicBezTo>
                    <a:cubicBezTo>
                      <a:pt x="953" y="1502"/>
                      <a:pt x="950" y="1503"/>
                      <a:pt x="947" y="1505"/>
                    </a:cubicBezTo>
                    <a:cubicBezTo>
                      <a:pt x="946" y="1506"/>
                      <a:pt x="946" y="1507"/>
                      <a:pt x="946" y="1508"/>
                    </a:cubicBezTo>
                    <a:cubicBezTo>
                      <a:pt x="943" y="1522"/>
                      <a:pt x="943" y="1522"/>
                      <a:pt x="937" y="1531"/>
                    </a:cubicBezTo>
                    <a:cubicBezTo>
                      <a:pt x="937" y="1532"/>
                      <a:pt x="936" y="1532"/>
                      <a:pt x="935" y="1533"/>
                    </a:cubicBezTo>
                    <a:cubicBezTo>
                      <a:pt x="935" y="1539"/>
                      <a:pt x="934" y="1544"/>
                      <a:pt x="935" y="1550"/>
                    </a:cubicBezTo>
                    <a:cubicBezTo>
                      <a:pt x="936" y="1554"/>
                      <a:pt x="940" y="1557"/>
                      <a:pt x="944" y="1558"/>
                    </a:cubicBezTo>
                    <a:cubicBezTo>
                      <a:pt x="944" y="1559"/>
                      <a:pt x="945" y="1558"/>
                      <a:pt x="945" y="1558"/>
                    </a:cubicBezTo>
                    <a:cubicBezTo>
                      <a:pt x="946" y="1557"/>
                      <a:pt x="947" y="1556"/>
                      <a:pt x="947" y="1555"/>
                    </a:cubicBezTo>
                    <a:cubicBezTo>
                      <a:pt x="948" y="1556"/>
                      <a:pt x="948" y="1557"/>
                      <a:pt x="948" y="1558"/>
                    </a:cubicBezTo>
                    <a:cubicBezTo>
                      <a:pt x="948" y="1560"/>
                      <a:pt x="947" y="1563"/>
                      <a:pt x="945" y="1565"/>
                    </a:cubicBezTo>
                    <a:cubicBezTo>
                      <a:pt x="942" y="1567"/>
                      <a:pt x="938" y="1569"/>
                      <a:pt x="935" y="1572"/>
                    </a:cubicBezTo>
                    <a:cubicBezTo>
                      <a:pt x="931" y="1575"/>
                      <a:pt x="928" y="1580"/>
                      <a:pt x="930" y="1586"/>
                    </a:cubicBezTo>
                    <a:cubicBezTo>
                      <a:pt x="931" y="1589"/>
                      <a:pt x="932" y="1591"/>
                      <a:pt x="932" y="1594"/>
                    </a:cubicBezTo>
                    <a:cubicBezTo>
                      <a:pt x="932" y="1596"/>
                      <a:pt x="932" y="1597"/>
                      <a:pt x="931" y="1599"/>
                    </a:cubicBezTo>
                    <a:cubicBezTo>
                      <a:pt x="930" y="1602"/>
                      <a:pt x="932" y="1604"/>
                      <a:pt x="934" y="1606"/>
                    </a:cubicBezTo>
                    <a:cubicBezTo>
                      <a:pt x="937" y="1608"/>
                      <a:pt x="941" y="1610"/>
                      <a:pt x="944" y="1611"/>
                    </a:cubicBezTo>
                    <a:cubicBezTo>
                      <a:pt x="948" y="1613"/>
                      <a:pt x="952" y="1616"/>
                      <a:pt x="953" y="1620"/>
                    </a:cubicBezTo>
                    <a:cubicBezTo>
                      <a:pt x="955" y="1624"/>
                      <a:pt x="957" y="1627"/>
                      <a:pt x="960" y="1630"/>
                    </a:cubicBezTo>
                    <a:cubicBezTo>
                      <a:pt x="962" y="1631"/>
                      <a:pt x="963" y="1633"/>
                      <a:pt x="964" y="1635"/>
                    </a:cubicBezTo>
                    <a:cubicBezTo>
                      <a:pt x="966" y="1642"/>
                      <a:pt x="970" y="1648"/>
                      <a:pt x="972" y="1655"/>
                    </a:cubicBezTo>
                    <a:cubicBezTo>
                      <a:pt x="976" y="1663"/>
                      <a:pt x="980" y="1671"/>
                      <a:pt x="986" y="1679"/>
                    </a:cubicBezTo>
                    <a:cubicBezTo>
                      <a:pt x="991" y="1687"/>
                      <a:pt x="996" y="1696"/>
                      <a:pt x="1001" y="1704"/>
                    </a:cubicBezTo>
                    <a:cubicBezTo>
                      <a:pt x="1002" y="1706"/>
                      <a:pt x="1003" y="1707"/>
                      <a:pt x="1002" y="1709"/>
                    </a:cubicBezTo>
                    <a:cubicBezTo>
                      <a:pt x="1001" y="1714"/>
                      <a:pt x="1004" y="1717"/>
                      <a:pt x="1007" y="1721"/>
                    </a:cubicBezTo>
                    <a:cubicBezTo>
                      <a:pt x="1016" y="1731"/>
                      <a:pt x="1029" y="1737"/>
                      <a:pt x="1040" y="1745"/>
                    </a:cubicBezTo>
                    <a:cubicBezTo>
                      <a:pt x="1042" y="1747"/>
                      <a:pt x="1045" y="1747"/>
                      <a:pt x="1048" y="1748"/>
                    </a:cubicBezTo>
                    <a:cubicBezTo>
                      <a:pt x="1054" y="1751"/>
                      <a:pt x="1060" y="1754"/>
                      <a:pt x="1064" y="1759"/>
                    </a:cubicBezTo>
                    <a:cubicBezTo>
                      <a:pt x="1071" y="1765"/>
                      <a:pt x="1077" y="1770"/>
                      <a:pt x="1084" y="1776"/>
                    </a:cubicBezTo>
                    <a:cubicBezTo>
                      <a:pt x="1086" y="1778"/>
                      <a:pt x="1087" y="1780"/>
                      <a:pt x="1087" y="1782"/>
                    </a:cubicBezTo>
                    <a:cubicBezTo>
                      <a:pt x="1087" y="1785"/>
                      <a:pt x="1087" y="1787"/>
                      <a:pt x="1088" y="1790"/>
                    </a:cubicBezTo>
                    <a:cubicBezTo>
                      <a:pt x="1089" y="1795"/>
                      <a:pt x="1090" y="1801"/>
                      <a:pt x="1088" y="1806"/>
                    </a:cubicBezTo>
                    <a:cubicBezTo>
                      <a:pt x="1088" y="1808"/>
                      <a:pt x="1088" y="1811"/>
                      <a:pt x="1089" y="1813"/>
                    </a:cubicBezTo>
                    <a:cubicBezTo>
                      <a:pt x="1092" y="1824"/>
                      <a:pt x="1092" y="1834"/>
                      <a:pt x="1089" y="1845"/>
                    </a:cubicBezTo>
                    <a:cubicBezTo>
                      <a:pt x="1088" y="1847"/>
                      <a:pt x="1088" y="1849"/>
                      <a:pt x="1088" y="1850"/>
                    </a:cubicBezTo>
                    <a:cubicBezTo>
                      <a:pt x="1092" y="1866"/>
                      <a:pt x="1090" y="1883"/>
                      <a:pt x="1091" y="1899"/>
                    </a:cubicBezTo>
                    <a:cubicBezTo>
                      <a:pt x="1091" y="1904"/>
                      <a:pt x="1090" y="1908"/>
                      <a:pt x="1089" y="1912"/>
                    </a:cubicBezTo>
                    <a:cubicBezTo>
                      <a:pt x="1088" y="1918"/>
                      <a:pt x="1087" y="1923"/>
                      <a:pt x="1086" y="1929"/>
                    </a:cubicBezTo>
                    <a:cubicBezTo>
                      <a:pt x="1085" y="1932"/>
                      <a:pt x="1085" y="1935"/>
                      <a:pt x="1086" y="1938"/>
                    </a:cubicBezTo>
                    <a:cubicBezTo>
                      <a:pt x="1088" y="1943"/>
                      <a:pt x="1088" y="1948"/>
                      <a:pt x="1086" y="1953"/>
                    </a:cubicBezTo>
                    <a:cubicBezTo>
                      <a:pt x="1084" y="1958"/>
                      <a:pt x="1084" y="1962"/>
                      <a:pt x="1086" y="1967"/>
                    </a:cubicBezTo>
                    <a:cubicBezTo>
                      <a:pt x="1088" y="1973"/>
                      <a:pt x="1087" y="1980"/>
                      <a:pt x="1089" y="1987"/>
                    </a:cubicBezTo>
                    <a:cubicBezTo>
                      <a:pt x="1090" y="1989"/>
                      <a:pt x="1089" y="1993"/>
                      <a:pt x="1089" y="1996"/>
                    </a:cubicBezTo>
                    <a:cubicBezTo>
                      <a:pt x="1089" y="1999"/>
                      <a:pt x="1090" y="2002"/>
                      <a:pt x="1090" y="2005"/>
                    </a:cubicBezTo>
                    <a:cubicBezTo>
                      <a:pt x="1091" y="2007"/>
                      <a:pt x="1091" y="2010"/>
                      <a:pt x="1090" y="2013"/>
                    </a:cubicBezTo>
                    <a:cubicBezTo>
                      <a:pt x="1089" y="2016"/>
                      <a:pt x="1088" y="2020"/>
                      <a:pt x="1087" y="2024"/>
                    </a:cubicBezTo>
                    <a:cubicBezTo>
                      <a:pt x="1084" y="2036"/>
                      <a:pt x="1081" y="2048"/>
                      <a:pt x="1078" y="2061"/>
                    </a:cubicBezTo>
                    <a:cubicBezTo>
                      <a:pt x="1078" y="2063"/>
                      <a:pt x="1077" y="2065"/>
                      <a:pt x="1075" y="2066"/>
                    </a:cubicBezTo>
                    <a:cubicBezTo>
                      <a:pt x="1072" y="2069"/>
                      <a:pt x="1072" y="2073"/>
                      <a:pt x="1074" y="2077"/>
                    </a:cubicBezTo>
                    <a:cubicBezTo>
                      <a:pt x="1078" y="2083"/>
                      <a:pt x="1078" y="2089"/>
                      <a:pt x="1081" y="2095"/>
                    </a:cubicBezTo>
                    <a:cubicBezTo>
                      <a:pt x="1085" y="2100"/>
                      <a:pt x="1084" y="2106"/>
                      <a:pt x="1082" y="2111"/>
                    </a:cubicBezTo>
                    <a:cubicBezTo>
                      <a:pt x="1080" y="2114"/>
                      <a:pt x="1079" y="2117"/>
                      <a:pt x="1080" y="2120"/>
                    </a:cubicBezTo>
                    <a:cubicBezTo>
                      <a:pt x="1080" y="2123"/>
                      <a:pt x="1080" y="2127"/>
                      <a:pt x="1080" y="2130"/>
                    </a:cubicBezTo>
                    <a:cubicBezTo>
                      <a:pt x="1080" y="2134"/>
                      <a:pt x="1081" y="2138"/>
                      <a:pt x="1084" y="2141"/>
                    </a:cubicBezTo>
                    <a:cubicBezTo>
                      <a:pt x="1085" y="2143"/>
                      <a:pt x="1086" y="2144"/>
                      <a:pt x="1088" y="2146"/>
                    </a:cubicBezTo>
                    <a:cubicBezTo>
                      <a:pt x="1082" y="2146"/>
                      <a:pt x="1081" y="2146"/>
                      <a:pt x="1080" y="2151"/>
                    </a:cubicBezTo>
                    <a:cubicBezTo>
                      <a:pt x="1079" y="2153"/>
                      <a:pt x="1079" y="2154"/>
                      <a:pt x="1079" y="2156"/>
                    </a:cubicBezTo>
                    <a:cubicBezTo>
                      <a:pt x="1079" y="2161"/>
                      <a:pt x="1080" y="2166"/>
                      <a:pt x="1081" y="2172"/>
                    </a:cubicBezTo>
                    <a:cubicBezTo>
                      <a:pt x="1082" y="2173"/>
                      <a:pt x="1085" y="2174"/>
                      <a:pt x="1087" y="2173"/>
                    </a:cubicBezTo>
                    <a:cubicBezTo>
                      <a:pt x="1089" y="2171"/>
                      <a:pt x="1091" y="2169"/>
                      <a:pt x="1091" y="2166"/>
                    </a:cubicBezTo>
                    <a:cubicBezTo>
                      <a:pt x="1090" y="2162"/>
                      <a:pt x="1091" y="2159"/>
                      <a:pt x="1091" y="2155"/>
                    </a:cubicBezTo>
                    <a:cubicBezTo>
                      <a:pt x="1092" y="2152"/>
                      <a:pt x="1090" y="2149"/>
                      <a:pt x="1088" y="2146"/>
                    </a:cubicBezTo>
                    <a:cubicBezTo>
                      <a:pt x="1091" y="2147"/>
                      <a:pt x="1093" y="2146"/>
                      <a:pt x="1096" y="2145"/>
                    </a:cubicBezTo>
                    <a:cubicBezTo>
                      <a:pt x="1098" y="2144"/>
                      <a:pt x="1098" y="2144"/>
                      <a:pt x="1099" y="2147"/>
                    </a:cubicBezTo>
                    <a:cubicBezTo>
                      <a:pt x="1099" y="2148"/>
                      <a:pt x="1100" y="2150"/>
                      <a:pt x="1100" y="2151"/>
                    </a:cubicBezTo>
                    <a:cubicBezTo>
                      <a:pt x="1100" y="2158"/>
                      <a:pt x="1098" y="2165"/>
                      <a:pt x="1099" y="2172"/>
                    </a:cubicBezTo>
                    <a:cubicBezTo>
                      <a:pt x="1099" y="2180"/>
                      <a:pt x="1098" y="2186"/>
                      <a:pt x="1097" y="2193"/>
                    </a:cubicBezTo>
                    <a:cubicBezTo>
                      <a:pt x="1097" y="2195"/>
                      <a:pt x="1096" y="2198"/>
                      <a:pt x="1098" y="2200"/>
                    </a:cubicBezTo>
                    <a:cubicBezTo>
                      <a:pt x="1101" y="2206"/>
                      <a:pt x="1100" y="2212"/>
                      <a:pt x="1097" y="2218"/>
                    </a:cubicBezTo>
                    <a:cubicBezTo>
                      <a:pt x="1097" y="2220"/>
                      <a:pt x="1096" y="2220"/>
                      <a:pt x="1095" y="2219"/>
                    </a:cubicBezTo>
                    <a:cubicBezTo>
                      <a:pt x="1094" y="2219"/>
                      <a:pt x="1094" y="2219"/>
                      <a:pt x="1093" y="2218"/>
                    </a:cubicBezTo>
                    <a:cubicBezTo>
                      <a:pt x="1093" y="2217"/>
                      <a:pt x="1092" y="2215"/>
                      <a:pt x="1091" y="2213"/>
                    </a:cubicBezTo>
                    <a:cubicBezTo>
                      <a:pt x="1086" y="2213"/>
                      <a:pt x="1083" y="2215"/>
                      <a:pt x="1082" y="2219"/>
                    </a:cubicBezTo>
                    <a:cubicBezTo>
                      <a:pt x="1080" y="2225"/>
                      <a:pt x="1077" y="2229"/>
                      <a:pt x="1075" y="2234"/>
                    </a:cubicBezTo>
                    <a:cubicBezTo>
                      <a:pt x="1075" y="2235"/>
                      <a:pt x="1076" y="2236"/>
                      <a:pt x="1076" y="2237"/>
                    </a:cubicBezTo>
                    <a:cubicBezTo>
                      <a:pt x="1077" y="2238"/>
                      <a:pt x="1078" y="2238"/>
                      <a:pt x="1079" y="2238"/>
                    </a:cubicBezTo>
                    <a:cubicBezTo>
                      <a:pt x="1080" y="2237"/>
                      <a:pt x="1082" y="2235"/>
                      <a:pt x="1083" y="2235"/>
                    </a:cubicBezTo>
                    <a:cubicBezTo>
                      <a:pt x="1086" y="2236"/>
                      <a:pt x="1089" y="2236"/>
                      <a:pt x="1092" y="2237"/>
                    </a:cubicBezTo>
                    <a:cubicBezTo>
                      <a:pt x="1094" y="2238"/>
                      <a:pt x="1096" y="2241"/>
                      <a:pt x="1095" y="2242"/>
                    </a:cubicBezTo>
                    <a:cubicBezTo>
                      <a:pt x="1094" y="2247"/>
                      <a:pt x="1093" y="2251"/>
                      <a:pt x="1094" y="2255"/>
                    </a:cubicBezTo>
                    <a:cubicBezTo>
                      <a:pt x="1094" y="2255"/>
                      <a:pt x="1094" y="2255"/>
                      <a:pt x="1095" y="2255"/>
                    </a:cubicBezTo>
                    <a:cubicBezTo>
                      <a:pt x="1095" y="2255"/>
                      <a:pt x="1095" y="2255"/>
                      <a:pt x="1095" y="2256"/>
                    </a:cubicBezTo>
                    <a:cubicBezTo>
                      <a:pt x="1095" y="2256"/>
                      <a:pt x="1095" y="2256"/>
                      <a:pt x="1095" y="2256"/>
                    </a:cubicBezTo>
                    <a:cubicBezTo>
                      <a:pt x="1095" y="2257"/>
                      <a:pt x="1095" y="2256"/>
                      <a:pt x="1095" y="2256"/>
                    </a:cubicBezTo>
                    <a:cubicBezTo>
                      <a:pt x="1095" y="2255"/>
                      <a:pt x="1094" y="2255"/>
                      <a:pt x="1094" y="2255"/>
                    </a:cubicBezTo>
                    <a:cubicBezTo>
                      <a:pt x="1094" y="2255"/>
                      <a:pt x="1094" y="2255"/>
                      <a:pt x="1094" y="2255"/>
                    </a:cubicBezTo>
                    <a:cubicBezTo>
                      <a:pt x="1091" y="2255"/>
                      <a:pt x="1088" y="2256"/>
                      <a:pt x="1086" y="2258"/>
                    </a:cubicBezTo>
                    <a:cubicBezTo>
                      <a:pt x="1084" y="2260"/>
                      <a:pt x="1083" y="2262"/>
                      <a:pt x="1083" y="2264"/>
                    </a:cubicBezTo>
                    <a:cubicBezTo>
                      <a:pt x="1084" y="2266"/>
                      <a:pt x="1084" y="2268"/>
                      <a:pt x="1085" y="2270"/>
                    </a:cubicBezTo>
                    <a:cubicBezTo>
                      <a:pt x="1086" y="2271"/>
                      <a:pt x="1087" y="2273"/>
                      <a:pt x="1088" y="2274"/>
                    </a:cubicBezTo>
                    <a:cubicBezTo>
                      <a:pt x="1088" y="2276"/>
                      <a:pt x="1087" y="2278"/>
                      <a:pt x="1089" y="2280"/>
                    </a:cubicBezTo>
                    <a:cubicBezTo>
                      <a:pt x="1089" y="2281"/>
                      <a:pt x="1090" y="2281"/>
                      <a:pt x="1091" y="2282"/>
                    </a:cubicBezTo>
                    <a:cubicBezTo>
                      <a:pt x="1091" y="2282"/>
                      <a:pt x="1091" y="2282"/>
                      <a:pt x="1091" y="2282"/>
                    </a:cubicBezTo>
                    <a:cubicBezTo>
                      <a:pt x="1091" y="2281"/>
                      <a:pt x="1091" y="2281"/>
                      <a:pt x="1091" y="2281"/>
                    </a:cubicBezTo>
                    <a:cubicBezTo>
                      <a:pt x="1091" y="2282"/>
                      <a:pt x="1091" y="2282"/>
                      <a:pt x="1091" y="2282"/>
                    </a:cubicBezTo>
                    <a:cubicBezTo>
                      <a:pt x="1091" y="2282"/>
                      <a:pt x="1091" y="2282"/>
                      <a:pt x="1091" y="2282"/>
                    </a:cubicBezTo>
                    <a:cubicBezTo>
                      <a:pt x="1091" y="2283"/>
                      <a:pt x="1091" y="2285"/>
                      <a:pt x="1091" y="2286"/>
                    </a:cubicBezTo>
                    <a:cubicBezTo>
                      <a:pt x="1090" y="2291"/>
                      <a:pt x="1090" y="2291"/>
                      <a:pt x="1094" y="2293"/>
                    </a:cubicBezTo>
                    <a:cubicBezTo>
                      <a:pt x="1096" y="2295"/>
                      <a:pt x="1099" y="2296"/>
                      <a:pt x="1101" y="2298"/>
                    </a:cubicBezTo>
                    <a:cubicBezTo>
                      <a:pt x="1101" y="2298"/>
                      <a:pt x="1101" y="2298"/>
                      <a:pt x="1101" y="2298"/>
                    </a:cubicBezTo>
                    <a:cubicBezTo>
                      <a:pt x="1101" y="2298"/>
                      <a:pt x="1101" y="2298"/>
                      <a:pt x="1101" y="2298"/>
                    </a:cubicBezTo>
                    <a:cubicBezTo>
                      <a:pt x="1103" y="2302"/>
                      <a:pt x="1103" y="2302"/>
                      <a:pt x="1101" y="2305"/>
                    </a:cubicBezTo>
                    <a:cubicBezTo>
                      <a:pt x="1101" y="2305"/>
                      <a:pt x="1101" y="2305"/>
                      <a:pt x="1101" y="2305"/>
                    </a:cubicBezTo>
                    <a:cubicBezTo>
                      <a:pt x="1101" y="2305"/>
                      <a:pt x="1101" y="2305"/>
                      <a:pt x="1101" y="2305"/>
                    </a:cubicBezTo>
                    <a:cubicBezTo>
                      <a:pt x="1101" y="2305"/>
                      <a:pt x="1101" y="2305"/>
                      <a:pt x="1101" y="2305"/>
                    </a:cubicBezTo>
                    <a:cubicBezTo>
                      <a:pt x="1101" y="2310"/>
                      <a:pt x="1103" y="2315"/>
                      <a:pt x="1102" y="2321"/>
                    </a:cubicBezTo>
                    <a:cubicBezTo>
                      <a:pt x="1101" y="2323"/>
                      <a:pt x="1103" y="2325"/>
                      <a:pt x="1105" y="2325"/>
                    </a:cubicBezTo>
                    <a:cubicBezTo>
                      <a:pt x="1108" y="2325"/>
                      <a:pt x="1109" y="2323"/>
                      <a:pt x="1109" y="2321"/>
                    </a:cubicBezTo>
                    <a:cubicBezTo>
                      <a:pt x="1110" y="2317"/>
                      <a:pt x="1109" y="2313"/>
                      <a:pt x="1111" y="2309"/>
                    </a:cubicBezTo>
                    <a:cubicBezTo>
                      <a:pt x="1111" y="2309"/>
                      <a:pt x="1111" y="2309"/>
                      <a:pt x="1111" y="2308"/>
                    </a:cubicBezTo>
                    <a:cubicBezTo>
                      <a:pt x="1110" y="2308"/>
                      <a:pt x="1110" y="2308"/>
                      <a:pt x="1110" y="2308"/>
                    </a:cubicBezTo>
                    <a:cubicBezTo>
                      <a:pt x="1111" y="2308"/>
                      <a:pt x="1111" y="2308"/>
                      <a:pt x="1111" y="2308"/>
                    </a:cubicBezTo>
                    <a:cubicBezTo>
                      <a:pt x="1111" y="2308"/>
                      <a:pt x="1111" y="2308"/>
                      <a:pt x="1111" y="2309"/>
                    </a:cubicBezTo>
                    <a:cubicBezTo>
                      <a:pt x="1113" y="2310"/>
                      <a:pt x="1114" y="2312"/>
                      <a:pt x="1114" y="2314"/>
                    </a:cubicBezTo>
                    <a:cubicBezTo>
                      <a:pt x="1114" y="2317"/>
                      <a:pt x="1114" y="2319"/>
                      <a:pt x="1116" y="2320"/>
                    </a:cubicBezTo>
                    <a:cubicBezTo>
                      <a:pt x="1118" y="2322"/>
                      <a:pt x="1118" y="2324"/>
                      <a:pt x="1117" y="2326"/>
                    </a:cubicBezTo>
                    <a:cubicBezTo>
                      <a:pt x="1115" y="2328"/>
                      <a:pt x="1114" y="2329"/>
                      <a:pt x="1112" y="2329"/>
                    </a:cubicBezTo>
                    <a:cubicBezTo>
                      <a:pt x="1111" y="2329"/>
                      <a:pt x="1109" y="2329"/>
                      <a:pt x="1108" y="2329"/>
                    </a:cubicBezTo>
                    <a:cubicBezTo>
                      <a:pt x="1107" y="2330"/>
                      <a:pt x="1106" y="2330"/>
                      <a:pt x="1106" y="2331"/>
                    </a:cubicBezTo>
                    <a:cubicBezTo>
                      <a:pt x="1105" y="2332"/>
                      <a:pt x="1106" y="2333"/>
                      <a:pt x="1107" y="2334"/>
                    </a:cubicBezTo>
                    <a:cubicBezTo>
                      <a:pt x="1109" y="2334"/>
                      <a:pt x="1110" y="2335"/>
                      <a:pt x="1112" y="2335"/>
                    </a:cubicBezTo>
                    <a:cubicBezTo>
                      <a:pt x="1117" y="2335"/>
                      <a:pt x="1119" y="2340"/>
                      <a:pt x="1121" y="2343"/>
                    </a:cubicBezTo>
                    <a:cubicBezTo>
                      <a:pt x="1120" y="2346"/>
                      <a:pt x="1121" y="2348"/>
                      <a:pt x="1124" y="2350"/>
                    </a:cubicBezTo>
                    <a:cubicBezTo>
                      <a:pt x="1127" y="2352"/>
                      <a:pt x="1130" y="2355"/>
                      <a:pt x="1134" y="2357"/>
                    </a:cubicBezTo>
                    <a:cubicBezTo>
                      <a:pt x="1134" y="2357"/>
                      <a:pt x="1134" y="2357"/>
                      <a:pt x="1134" y="2357"/>
                    </a:cubicBezTo>
                    <a:cubicBezTo>
                      <a:pt x="1134" y="2358"/>
                      <a:pt x="1135" y="2358"/>
                      <a:pt x="1135" y="2358"/>
                    </a:cubicBezTo>
                    <a:cubicBezTo>
                      <a:pt x="1136" y="2359"/>
                      <a:pt x="1136" y="2359"/>
                      <a:pt x="1137" y="2360"/>
                    </a:cubicBezTo>
                    <a:cubicBezTo>
                      <a:pt x="1137" y="2360"/>
                      <a:pt x="1137" y="2361"/>
                      <a:pt x="1138" y="2361"/>
                    </a:cubicBezTo>
                    <a:cubicBezTo>
                      <a:pt x="1138" y="2361"/>
                      <a:pt x="1138" y="2361"/>
                      <a:pt x="1138" y="2361"/>
                    </a:cubicBezTo>
                    <a:cubicBezTo>
                      <a:pt x="1137" y="2361"/>
                      <a:pt x="1137" y="2361"/>
                      <a:pt x="1137" y="2361"/>
                    </a:cubicBezTo>
                    <a:cubicBezTo>
                      <a:pt x="1137" y="2361"/>
                      <a:pt x="1137" y="2361"/>
                      <a:pt x="1137" y="2360"/>
                    </a:cubicBezTo>
                    <a:cubicBezTo>
                      <a:pt x="1136" y="2360"/>
                      <a:pt x="1135" y="2359"/>
                      <a:pt x="1135" y="2358"/>
                    </a:cubicBezTo>
                    <a:cubicBezTo>
                      <a:pt x="1134" y="2358"/>
                      <a:pt x="1134" y="2358"/>
                      <a:pt x="1134" y="2358"/>
                    </a:cubicBezTo>
                    <a:cubicBezTo>
                      <a:pt x="1134" y="2358"/>
                      <a:pt x="1134" y="2358"/>
                      <a:pt x="1134" y="2357"/>
                    </a:cubicBezTo>
                    <a:cubicBezTo>
                      <a:pt x="1129" y="2358"/>
                      <a:pt x="1124" y="2357"/>
                      <a:pt x="1120" y="2355"/>
                    </a:cubicBezTo>
                    <a:cubicBezTo>
                      <a:pt x="1119" y="2354"/>
                      <a:pt x="1118" y="2354"/>
                      <a:pt x="1117" y="2354"/>
                    </a:cubicBezTo>
                    <a:cubicBezTo>
                      <a:pt x="1117" y="2354"/>
                      <a:pt x="1116" y="2355"/>
                      <a:pt x="1116" y="2355"/>
                    </a:cubicBezTo>
                    <a:cubicBezTo>
                      <a:pt x="1116" y="2356"/>
                      <a:pt x="1116" y="2357"/>
                      <a:pt x="1117" y="2358"/>
                    </a:cubicBezTo>
                    <a:cubicBezTo>
                      <a:pt x="1124" y="2362"/>
                      <a:pt x="1130" y="2367"/>
                      <a:pt x="1136" y="2373"/>
                    </a:cubicBezTo>
                    <a:cubicBezTo>
                      <a:pt x="1138" y="2375"/>
                      <a:pt x="1141" y="2376"/>
                      <a:pt x="1144" y="2377"/>
                    </a:cubicBezTo>
                    <a:cubicBezTo>
                      <a:pt x="1146" y="2378"/>
                      <a:pt x="1149" y="2377"/>
                      <a:pt x="1151" y="2377"/>
                    </a:cubicBezTo>
                    <a:cubicBezTo>
                      <a:pt x="1151" y="2376"/>
                      <a:pt x="1152" y="2375"/>
                      <a:pt x="1152" y="2374"/>
                    </a:cubicBezTo>
                    <a:cubicBezTo>
                      <a:pt x="1153" y="2373"/>
                      <a:pt x="1153" y="2373"/>
                      <a:pt x="1154" y="2373"/>
                    </a:cubicBezTo>
                    <a:cubicBezTo>
                      <a:pt x="1155" y="2373"/>
                      <a:pt x="1155" y="2374"/>
                      <a:pt x="1154" y="2375"/>
                    </a:cubicBezTo>
                    <a:cubicBezTo>
                      <a:pt x="1154" y="2376"/>
                      <a:pt x="1154" y="2377"/>
                      <a:pt x="1154" y="2377"/>
                    </a:cubicBezTo>
                    <a:cubicBezTo>
                      <a:pt x="1155" y="2378"/>
                      <a:pt x="1156" y="2378"/>
                      <a:pt x="1157" y="2378"/>
                    </a:cubicBezTo>
                    <a:cubicBezTo>
                      <a:pt x="1161" y="2379"/>
                      <a:pt x="1163" y="2381"/>
                      <a:pt x="1162" y="2385"/>
                    </a:cubicBezTo>
                    <a:cubicBezTo>
                      <a:pt x="1162" y="2386"/>
                      <a:pt x="1162" y="2387"/>
                      <a:pt x="1164" y="2387"/>
                    </a:cubicBezTo>
                    <a:cubicBezTo>
                      <a:pt x="1168" y="2388"/>
                      <a:pt x="1170" y="2391"/>
                      <a:pt x="1172" y="2395"/>
                    </a:cubicBezTo>
                    <a:cubicBezTo>
                      <a:pt x="1172" y="2397"/>
                      <a:pt x="1175" y="2397"/>
                      <a:pt x="1177" y="2397"/>
                    </a:cubicBezTo>
                    <a:cubicBezTo>
                      <a:pt x="1179" y="2395"/>
                      <a:pt x="1180" y="2392"/>
                      <a:pt x="1183" y="2391"/>
                    </a:cubicBezTo>
                    <a:cubicBezTo>
                      <a:pt x="1184" y="2390"/>
                      <a:pt x="1185" y="2390"/>
                      <a:pt x="1186" y="2391"/>
                    </a:cubicBezTo>
                    <a:cubicBezTo>
                      <a:pt x="1186" y="2392"/>
                      <a:pt x="1186" y="2394"/>
                      <a:pt x="1186" y="2395"/>
                    </a:cubicBezTo>
                    <a:cubicBezTo>
                      <a:pt x="1186" y="2397"/>
                      <a:pt x="1186" y="2399"/>
                      <a:pt x="1188" y="2400"/>
                    </a:cubicBezTo>
                    <a:cubicBezTo>
                      <a:pt x="1189" y="2402"/>
                      <a:pt x="1192" y="2402"/>
                      <a:pt x="1194" y="2403"/>
                    </a:cubicBezTo>
                    <a:cubicBezTo>
                      <a:pt x="1195" y="2403"/>
                      <a:pt x="1197" y="2402"/>
                      <a:pt x="1198" y="2402"/>
                    </a:cubicBezTo>
                    <a:cubicBezTo>
                      <a:pt x="1200" y="2402"/>
                      <a:pt x="1203" y="2402"/>
                      <a:pt x="1205" y="2403"/>
                    </a:cubicBezTo>
                    <a:cubicBezTo>
                      <a:pt x="1208" y="2403"/>
                      <a:pt x="1208" y="2403"/>
                      <a:pt x="1207" y="2398"/>
                    </a:cubicBezTo>
                    <a:cubicBezTo>
                      <a:pt x="1207" y="2398"/>
                      <a:pt x="1207" y="2398"/>
                      <a:pt x="1207" y="2398"/>
                    </a:cubicBezTo>
                    <a:cubicBezTo>
                      <a:pt x="1207" y="2398"/>
                      <a:pt x="1207" y="2397"/>
                      <a:pt x="1207" y="2397"/>
                    </a:cubicBezTo>
                    <a:cubicBezTo>
                      <a:pt x="1206" y="2397"/>
                      <a:pt x="1206" y="2397"/>
                      <a:pt x="1206" y="2397"/>
                    </a:cubicBezTo>
                    <a:cubicBezTo>
                      <a:pt x="1206" y="2396"/>
                      <a:pt x="1206" y="2396"/>
                      <a:pt x="1207" y="2397"/>
                    </a:cubicBezTo>
                    <a:cubicBezTo>
                      <a:pt x="1207" y="2397"/>
                      <a:pt x="1207" y="2397"/>
                      <a:pt x="1207" y="2398"/>
                    </a:cubicBezTo>
                    <a:cubicBezTo>
                      <a:pt x="1207" y="2398"/>
                      <a:pt x="1207" y="2398"/>
                      <a:pt x="1207" y="2398"/>
                    </a:cubicBezTo>
                    <a:cubicBezTo>
                      <a:pt x="1210" y="2397"/>
                      <a:pt x="1213" y="2396"/>
                      <a:pt x="1216" y="2395"/>
                    </a:cubicBezTo>
                    <a:cubicBezTo>
                      <a:pt x="1219" y="2395"/>
                      <a:pt x="1220" y="2393"/>
                      <a:pt x="1220" y="2391"/>
                    </a:cubicBezTo>
                    <a:cubicBezTo>
                      <a:pt x="1220" y="2389"/>
                      <a:pt x="1221" y="2389"/>
                      <a:pt x="1223" y="2389"/>
                    </a:cubicBezTo>
                    <a:cubicBezTo>
                      <a:pt x="1225" y="2390"/>
                      <a:pt x="1227" y="2391"/>
                      <a:pt x="1229" y="2390"/>
                    </a:cubicBezTo>
                    <a:cubicBezTo>
                      <a:pt x="1233" y="2388"/>
                      <a:pt x="1236" y="2385"/>
                      <a:pt x="1239" y="2383"/>
                    </a:cubicBezTo>
                    <a:cubicBezTo>
                      <a:pt x="1239" y="2382"/>
                      <a:pt x="1239" y="2382"/>
                      <a:pt x="1239" y="2381"/>
                    </a:cubicBezTo>
                    <a:cubicBezTo>
                      <a:pt x="1237" y="2379"/>
                      <a:pt x="1235" y="2380"/>
                      <a:pt x="1233" y="2379"/>
                    </a:cubicBezTo>
                    <a:cubicBezTo>
                      <a:pt x="1226" y="2376"/>
                      <a:pt x="1219" y="2373"/>
                      <a:pt x="1212" y="2370"/>
                    </a:cubicBezTo>
                    <a:cubicBezTo>
                      <a:pt x="1211" y="2370"/>
                      <a:pt x="1210" y="2369"/>
                      <a:pt x="1209" y="2368"/>
                    </a:cubicBezTo>
                    <a:cubicBezTo>
                      <a:pt x="1206" y="2365"/>
                      <a:pt x="1202" y="2362"/>
                      <a:pt x="1199" y="2358"/>
                    </a:cubicBezTo>
                    <a:cubicBezTo>
                      <a:pt x="1197" y="2356"/>
                      <a:pt x="1196" y="2354"/>
                      <a:pt x="1196" y="2351"/>
                    </a:cubicBezTo>
                    <a:cubicBezTo>
                      <a:pt x="1194" y="2344"/>
                      <a:pt x="1191" y="2341"/>
                      <a:pt x="1184" y="2341"/>
                    </a:cubicBezTo>
                    <a:cubicBezTo>
                      <a:pt x="1182" y="2340"/>
                      <a:pt x="1180" y="2341"/>
                      <a:pt x="1178" y="2341"/>
                    </a:cubicBezTo>
                    <a:cubicBezTo>
                      <a:pt x="1178" y="2341"/>
                      <a:pt x="1178" y="2341"/>
                      <a:pt x="1178" y="2341"/>
                    </a:cubicBezTo>
                    <a:cubicBezTo>
                      <a:pt x="1177" y="2341"/>
                      <a:pt x="1177" y="2341"/>
                      <a:pt x="1177" y="2342"/>
                    </a:cubicBezTo>
                    <a:cubicBezTo>
                      <a:pt x="1177" y="2343"/>
                      <a:pt x="1176" y="2345"/>
                      <a:pt x="1176" y="2345"/>
                    </a:cubicBezTo>
                    <a:cubicBezTo>
                      <a:pt x="1170" y="2348"/>
                      <a:pt x="1170" y="2353"/>
                      <a:pt x="1170" y="2358"/>
                    </a:cubicBezTo>
                    <a:cubicBezTo>
                      <a:pt x="1170" y="2358"/>
                      <a:pt x="1170" y="2359"/>
                      <a:pt x="1169" y="2359"/>
                    </a:cubicBezTo>
                    <a:cubicBezTo>
                      <a:pt x="1169" y="2360"/>
                      <a:pt x="1169" y="2360"/>
                      <a:pt x="1168" y="2360"/>
                    </a:cubicBezTo>
                    <a:cubicBezTo>
                      <a:pt x="1168" y="2360"/>
                      <a:pt x="1167" y="2359"/>
                      <a:pt x="1167" y="2359"/>
                    </a:cubicBezTo>
                    <a:cubicBezTo>
                      <a:pt x="1167" y="2357"/>
                      <a:pt x="1167" y="2355"/>
                      <a:pt x="1167" y="2352"/>
                    </a:cubicBezTo>
                    <a:cubicBezTo>
                      <a:pt x="1168" y="2347"/>
                      <a:pt x="1171" y="2343"/>
                      <a:pt x="1177" y="2342"/>
                    </a:cubicBezTo>
                    <a:cubicBezTo>
                      <a:pt x="1177" y="2341"/>
                      <a:pt x="1177" y="2341"/>
                      <a:pt x="1177" y="2341"/>
                    </a:cubicBezTo>
                    <a:cubicBezTo>
                      <a:pt x="1177" y="2341"/>
                      <a:pt x="1178" y="2341"/>
                      <a:pt x="1178" y="2341"/>
                    </a:cubicBezTo>
                    <a:cubicBezTo>
                      <a:pt x="1179" y="2338"/>
                      <a:pt x="1180" y="2335"/>
                      <a:pt x="1185" y="2336"/>
                    </a:cubicBezTo>
                    <a:cubicBezTo>
                      <a:pt x="1185" y="2337"/>
                      <a:pt x="1186" y="2337"/>
                      <a:pt x="1186" y="2337"/>
                    </a:cubicBezTo>
                    <a:cubicBezTo>
                      <a:pt x="1187" y="2336"/>
                      <a:pt x="1188" y="2336"/>
                      <a:pt x="1189" y="2335"/>
                    </a:cubicBezTo>
                    <a:cubicBezTo>
                      <a:pt x="1189" y="2335"/>
                      <a:pt x="1189" y="2333"/>
                      <a:pt x="1189" y="2332"/>
                    </a:cubicBezTo>
                    <a:cubicBezTo>
                      <a:pt x="1187" y="2329"/>
                      <a:pt x="1184" y="2326"/>
                      <a:pt x="1182" y="2322"/>
                    </a:cubicBezTo>
                    <a:cubicBezTo>
                      <a:pt x="1180" y="2318"/>
                      <a:pt x="1179" y="2313"/>
                      <a:pt x="1178" y="2309"/>
                    </a:cubicBezTo>
                    <a:cubicBezTo>
                      <a:pt x="1176" y="2305"/>
                      <a:pt x="1177" y="2301"/>
                      <a:pt x="1180" y="2297"/>
                    </a:cubicBezTo>
                    <a:cubicBezTo>
                      <a:pt x="1182" y="2295"/>
                      <a:pt x="1183" y="2294"/>
                      <a:pt x="1185" y="2292"/>
                    </a:cubicBezTo>
                    <a:cubicBezTo>
                      <a:pt x="1189" y="2289"/>
                      <a:pt x="1191" y="2285"/>
                      <a:pt x="1191" y="2280"/>
                    </a:cubicBezTo>
                    <a:cubicBezTo>
                      <a:pt x="1190" y="2275"/>
                      <a:pt x="1192" y="2271"/>
                      <a:pt x="1195" y="2268"/>
                    </a:cubicBezTo>
                    <a:cubicBezTo>
                      <a:pt x="1199" y="2264"/>
                      <a:pt x="1202" y="2260"/>
                      <a:pt x="1205" y="2256"/>
                    </a:cubicBezTo>
                    <a:cubicBezTo>
                      <a:pt x="1206" y="2254"/>
                      <a:pt x="1207" y="2251"/>
                      <a:pt x="1207" y="2249"/>
                    </a:cubicBezTo>
                    <a:cubicBezTo>
                      <a:pt x="1206" y="2247"/>
                      <a:pt x="1206" y="2245"/>
                      <a:pt x="1206" y="2244"/>
                    </a:cubicBezTo>
                    <a:cubicBezTo>
                      <a:pt x="1205" y="2239"/>
                      <a:pt x="1203" y="2235"/>
                      <a:pt x="1198" y="2235"/>
                    </a:cubicBezTo>
                    <a:cubicBezTo>
                      <a:pt x="1195" y="2235"/>
                      <a:pt x="1192" y="2234"/>
                      <a:pt x="1190" y="2232"/>
                    </a:cubicBezTo>
                    <a:cubicBezTo>
                      <a:pt x="1188" y="2230"/>
                      <a:pt x="1185" y="2228"/>
                      <a:pt x="1182" y="2226"/>
                    </a:cubicBezTo>
                    <a:cubicBezTo>
                      <a:pt x="1177" y="2221"/>
                      <a:pt x="1177" y="2216"/>
                      <a:pt x="1181" y="2210"/>
                    </a:cubicBezTo>
                    <a:cubicBezTo>
                      <a:pt x="1183" y="2208"/>
                      <a:pt x="1185" y="2206"/>
                      <a:pt x="1187" y="2204"/>
                    </a:cubicBezTo>
                    <a:cubicBezTo>
                      <a:pt x="1190" y="2202"/>
                      <a:pt x="1194" y="2201"/>
                      <a:pt x="1197" y="2200"/>
                    </a:cubicBezTo>
                    <a:cubicBezTo>
                      <a:pt x="1198" y="2199"/>
                      <a:pt x="1199" y="2198"/>
                      <a:pt x="1199" y="2197"/>
                    </a:cubicBezTo>
                    <a:cubicBezTo>
                      <a:pt x="1200" y="2193"/>
                      <a:pt x="1204" y="2188"/>
                      <a:pt x="1202" y="2183"/>
                    </a:cubicBezTo>
                    <a:cubicBezTo>
                      <a:pt x="1201" y="2182"/>
                      <a:pt x="1201" y="2180"/>
                      <a:pt x="1201" y="2178"/>
                    </a:cubicBezTo>
                    <a:cubicBezTo>
                      <a:pt x="1200" y="2174"/>
                      <a:pt x="1201" y="2170"/>
                      <a:pt x="1205" y="2166"/>
                    </a:cubicBezTo>
                    <a:cubicBezTo>
                      <a:pt x="1207" y="2164"/>
                      <a:pt x="1209" y="2162"/>
                      <a:pt x="1210" y="2159"/>
                    </a:cubicBezTo>
                    <a:cubicBezTo>
                      <a:pt x="1210" y="2159"/>
                      <a:pt x="1210" y="2159"/>
                      <a:pt x="1210" y="2159"/>
                    </a:cubicBezTo>
                    <a:cubicBezTo>
                      <a:pt x="1210" y="2159"/>
                      <a:pt x="1210" y="2159"/>
                      <a:pt x="1210" y="2159"/>
                    </a:cubicBezTo>
                    <a:cubicBezTo>
                      <a:pt x="1209" y="2159"/>
                      <a:pt x="1207" y="2159"/>
                      <a:pt x="1206" y="2158"/>
                    </a:cubicBezTo>
                    <a:cubicBezTo>
                      <a:pt x="1205" y="2158"/>
                      <a:pt x="1205" y="2156"/>
                      <a:pt x="1206" y="2156"/>
                    </a:cubicBezTo>
                    <a:cubicBezTo>
                      <a:pt x="1207" y="2156"/>
                      <a:pt x="1208" y="2155"/>
                      <a:pt x="1208" y="2155"/>
                    </a:cubicBezTo>
                    <a:cubicBezTo>
                      <a:pt x="1209" y="2157"/>
                      <a:pt x="1209" y="2158"/>
                      <a:pt x="1210" y="2159"/>
                    </a:cubicBezTo>
                    <a:cubicBezTo>
                      <a:pt x="1210" y="2159"/>
                      <a:pt x="1211" y="2159"/>
                      <a:pt x="1211" y="2159"/>
                    </a:cubicBezTo>
                    <a:cubicBezTo>
                      <a:pt x="1211" y="2159"/>
                      <a:pt x="1211" y="2159"/>
                      <a:pt x="1210" y="2159"/>
                    </a:cubicBezTo>
                    <a:cubicBezTo>
                      <a:pt x="1212" y="2160"/>
                      <a:pt x="1213" y="2160"/>
                      <a:pt x="1214" y="2160"/>
                    </a:cubicBezTo>
                    <a:cubicBezTo>
                      <a:pt x="1218" y="2160"/>
                      <a:pt x="1220" y="2157"/>
                      <a:pt x="1219" y="2154"/>
                    </a:cubicBezTo>
                    <a:cubicBezTo>
                      <a:pt x="1219" y="2151"/>
                      <a:pt x="1218" y="2148"/>
                      <a:pt x="1217" y="2146"/>
                    </a:cubicBezTo>
                    <a:cubicBezTo>
                      <a:pt x="1217" y="2144"/>
                      <a:pt x="1215" y="2143"/>
                      <a:pt x="1213" y="2144"/>
                    </a:cubicBezTo>
                    <a:cubicBezTo>
                      <a:pt x="1212" y="2144"/>
                      <a:pt x="1211" y="2145"/>
                      <a:pt x="1210" y="2146"/>
                    </a:cubicBezTo>
                    <a:cubicBezTo>
                      <a:pt x="1205" y="2148"/>
                      <a:pt x="1200" y="2146"/>
                      <a:pt x="1199" y="2140"/>
                    </a:cubicBezTo>
                    <a:cubicBezTo>
                      <a:pt x="1198" y="2137"/>
                      <a:pt x="1197" y="2134"/>
                      <a:pt x="1197" y="2131"/>
                    </a:cubicBezTo>
                    <a:cubicBezTo>
                      <a:pt x="1196" y="2130"/>
                      <a:pt x="1196" y="2129"/>
                      <a:pt x="1196" y="2128"/>
                    </a:cubicBezTo>
                    <a:cubicBezTo>
                      <a:pt x="1195" y="2126"/>
                      <a:pt x="1198" y="2123"/>
                      <a:pt x="1200" y="2124"/>
                    </a:cubicBezTo>
                    <a:cubicBezTo>
                      <a:pt x="1203" y="2125"/>
                      <a:pt x="1206" y="2126"/>
                      <a:pt x="1209" y="2128"/>
                    </a:cubicBezTo>
                    <a:cubicBezTo>
                      <a:pt x="1213" y="2130"/>
                      <a:pt x="1218" y="2131"/>
                      <a:pt x="1222" y="2130"/>
                    </a:cubicBezTo>
                    <a:cubicBezTo>
                      <a:pt x="1227" y="2129"/>
                      <a:pt x="1232" y="2124"/>
                      <a:pt x="1232" y="2120"/>
                    </a:cubicBezTo>
                    <a:cubicBezTo>
                      <a:pt x="1232" y="2117"/>
                      <a:pt x="1230" y="2114"/>
                      <a:pt x="1231" y="2110"/>
                    </a:cubicBezTo>
                    <a:cubicBezTo>
                      <a:pt x="1231" y="2107"/>
                      <a:pt x="1232" y="2103"/>
                      <a:pt x="1232" y="2099"/>
                    </a:cubicBezTo>
                    <a:cubicBezTo>
                      <a:pt x="1232" y="2099"/>
                      <a:pt x="1232" y="2098"/>
                      <a:pt x="1232" y="2097"/>
                    </a:cubicBezTo>
                    <a:cubicBezTo>
                      <a:pt x="1231" y="2096"/>
                      <a:pt x="1231" y="2095"/>
                      <a:pt x="1231" y="2094"/>
                    </a:cubicBezTo>
                    <a:cubicBezTo>
                      <a:pt x="1230" y="2091"/>
                      <a:pt x="1232" y="2089"/>
                      <a:pt x="1235" y="2089"/>
                    </a:cubicBezTo>
                    <a:cubicBezTo>
                      <a:pt x="1247" y="2092"/>
                      <a:pt x="1259" y="2091"/>
                      <a:pt x="1270" y="2086"/>
                    </a:cubicBezTo>
                    <a:cubicBezTo>
                      <a:pt x="1274" y="2085"/>
                      <a:pt x="1277" y="2084"/>
                      <a:pt x="1280" y="2083"/>
                    </a:cubicBezTo>
                    <a:cubicBezTo>
                      <a:pt x="1285" y="2080"/>
                      <a:pt x="1289" y="2078"/>
                      <a:pt x="1290" y="2071"/>
                    </a:cubicBezTo>
                    <a:cubicBezTo>
                      <a:pt x="1291" y="2068"/>
                      <a:pt x="1294" y="2064"/>
                      <a:pt x="1295" y="2061"/>
                    </a:cubicBezTo>
                    <a:cubicBezTo>
                      <a:pt x="1296" y="2059"/>
                      <a:pt x="1296" y="2057"/>
                      <a:pt x="1297" y="2054"/>
                    </a:cubicBezTo>
                    <a:cubicBezTo>
                      <a:pt x="1297" y="2052"/>
                      <a:pt x="1296" y="2049"/>
                      <a:pt x="1294" y="2047"/>
                    </a:cubicBezTo>
                    <a:cubicBezTo>
                      <a:pt x="1292" y="2047"/>
                      <a:pt x="1291" y="2046"/>
                      <a:pt x="1289" y="2045"/>
                    </a:cubicBezTo>
                    <a:cubicBezTo>
                      <a:pt x="1288" y="2044"/>
                      <a:pt x="1287" y="2043"/>
                      <a:pt x="1287" y="2041"/>
                    </a:cubicBezTo>
                    <a:cubicBezTo>
                      <a:pt x="1287" y="2039"/>
                      <a:pt x="1288" y="2038"/>
                      <a:pt x="1288" y="2036"/>
                    </a:cubicBezTo>
                    <a:cubicBezTo>
                      <a:pt x="1290" y="2032"/>
                      <a:pt x="1288" y="2029"/>
                      <a:pt x="1285" y="2026"/>
                    </a:cubicBezTo>
                    <a:cubicBezTo>
                      <a:pt x="1281" y="2023"/>
                      <a:pt x="1277" y="2021"/>
                      <a:pt x="1274" y="2018"/>
                    </a:cubicBezTo>
                    <a:cubicBezTo>
                      <a:pt x="1273" y="2018"/>
                      <a:pt x="1273" y="2017"/>
                      <a:pt x="1273" y="2017"/>
                    </a:cubicBezTo>
                    <a:cubicBezTo>
                      <a:pt x="1273" y="2017"/>
                      <a:pt x="1273" y="2017"/>
                      <a:pt x="1273" y="2017"/>
                    </a:cubicBezTo>
                    <a:cubicBezTo>
                      <a:pt x="1273" y="2016"/>
                      <a:pt x="1272" y="2016"/>
                      <a:pt x="1272" y="2016"/>
                    </a:cubicBezTo>
                    <a:cubicBezTo>
                      <a:pt x="1272" y="2016"/>
                      <a:pt x="1273" y="2016"/>
                      <a:pt x="1273" y="2016"/>
                    </a:cubicBezTo>
                    <a:cubicBezTo>
                      <a:pt x="1273" y="2016"/>
                      <a:pt x="1273" y="2016"/>
                      <a:pt x="1273" y="2017"/>
                    </a:cubicBezTo>
                    <a:cubicBezTo>
                      <a:pt x="1273" y="2017"/>
                      <a:pt x="1273" y="2017"/>
                      <a:pt x="1273" y="2017"/>
                    </a:cubicBezTo>
                    <a:cubicBezTo>
                      <a:pt x="1273" y="2017"/>
                      <a:pt x="1274" y="2017"/>
                      <a:pt x="1274" y="2018"/>
                    </a:cubicBezTo>
                    <a:cubicBezTo>
                      <a:pt x="1282" y="2018"/>
                      <a:pt x="1290" y="2018"/>
                      <a:pt x="1297" y="2023"/>
                    </a:cubicBezTo>
                    <a:cubicBezTo>
                      <a:pt x="1298" y="2023"/>
                      <a:pt x="1300" y="2024"/>
                      <a:pt x="1302" y="2024"/>
                    </a:cubicBezTo>
                    <a:cubicBezTo>
                      <a:pt x="1305" y="2024"/>
                      <a:pt x="1308" y="2024"/>
                      <a:pt x="1311" y="2024"/>
                    </a:cubicBezTo>
                    <a:cubicBezTo>
                      <a:pt x="1320" y="2024"/>
                      <a:pt x="1326" y="2021"/>
                      <a:pt x="1331" y="2014"/>
                    </a:cubicBezTo>
                    <a:cubicBezTo>
                      <a:pt x="1333" y="2010"/>
                      <a:pt x="1334" y="2005"/>
                      <a:pt x="1338" y="2003"/>
                    </a:cubicBezTo>
                    <a:cubicBezTo>
                      <a:pt x="1342" y="1999"/>
                      <a:pt x="1344" y="1995"/>
                      <a:pt x="1345" y="1990"/>
                    </a:cubicBezTo>
                    <a:cubicBezTo>
                      <a:pt x="1346" y="1985"/>
                      <a:pt x="1348" y="1979"/>
                      <a:pt x="1349" y="1974"/>
                    </a:cubicBezTo>
                    <a:cubicBezTo>
                      <a:pt x="1349" y="1974"/>
                      <a:pt x="1349" y="1974"/>
                      <a:pt x="1349" y="1974"/>
                    </a:cubicBezTo>
                    <a:cubicBezTo>
                      <a:pt x="1349" y="1974"/>
                      <a:pt x="1349" y="1974"/>
                      <a:pt x="1349" y="1974"/>
                    </a:cubicBezTo>
                    <a:cubicBezTo>
                      <a:pt x="1349" y="1974"/>
                      <a:pt x="1349" y="1974"/>
                      <a:pt x="1349" y="1974"/>
                    </a:cubicBezTo>
                    <a:cubicBezTo>
                      <a:pt x="1348" y="1969"/>
                      <a:pt x="1348" y="1967"/>
                      <a:pt x="1352" y="1965"/>
                    </a:cubicBezTo>
                    <a:cubicBezTo>
                      <a:pt x="1353" y="1965"/>
                      <a:pt x="1354" y="1964"/>
                      <a:pt x="1356" y="1964"/>
                    </a:cubicBezTo>
                    <a:cubicBezTo>
                      <a:pt x="1357" y="1960"/>
                      <a:pt x="1358" y="1956"/>
                      <a:pt x="1360" y="1952"/>
                    </a:cubicBezTo>
                    <a:cubicBezTo>
                      <a:pt x="1361" y="1952"/>
                      <a:pt x="1362" y="1951"/>
                      <a:pt x="1363" y="1951"/>
                    </a:cubicBezTo>
                    <a:cubicBezTo>
                      <a:pt x="1364" y="1951"/>
                      <a:pt x="1364" y="1952"/>
                      <a:pt x="1365" y="1953"/>
                    </a:cubicBezTo>
                    <a:cubicBezTo>
                      <a:pt x="1365" y="1954"/>
                      <a:pt x="1365" y="1956"/>
                      <a:pt x="1366" y="1957"/>
                    </a:cubicBezTo>
                    <a:cubicBezTo>
                      <a:pt x="1369" y="1957"/>
                      <a:pt x="1370" y="1955"/>
                      <a:pt x="1371" y="1952"/>
                    </a:cubicBezTo>
                    <a:cubicBezTo>
                      <a:pt x="1376" y="1942"/>
                      <a:pt x="1381" y="1931"/>
                      <a:pt x="1387" y="1922"/>
                    </a:cubicBezTo>
                    <a:cubicBezTo>
                      <a:pt x="1392" y="1915"/>
                      <a:pt x="1395" y="1908"/>
                      <a:pt x="1390" y="1900"/>
                    </a:cubicBezTo>
                    <a:cubicBezTo>
                      <a:pt x="1390" y="1899"/>
                      <a:pt x="1390" y="1898"/>
                      <a:pt x="1390" y="1897"/>
                    </a:cubicBezTo>
                    <a:cubicBezTo>
                      <a:pt x="1388" y="1887"/>
                      <a:pt x="1390" y="1878"/>
                      <a:pt x="1398" y="1871"/>
                    </a:cubicBezTo>
                    <a:cubicBezTo>
                      <a:pt x="1401" y="1868"/>
                      <a:pt x="1404" y="1865"/>
                      <a:pt x="1408" y="1862"/>
                    </a:cubicBezTo>
                    <a:cubicBezTo>
                      <a:pt x="1413" y="1857"/>
                      <a:pt x="1419" y="1853"/>
                      <a:pt x="1426" y="1851"/>
                    </a:cubicBezTo>
                    <a:cubicBezTo>
                      <a:pt x="1429" y="1850"/>
                      <a:pt x="1433" y="1848"/>
                      <a:pt x="1435" y="1846"/>
                    </a:cubicBezTo>
                    <a:cubicBezTo>
                      <a:pt x="1438" y="1843"/>
                      <a:pt x="1441" y="1842"/>
                      <a:pt x="1441" y="1838"/>
                    </a:cubicBezTo>
                    <a:cubicBezTo>
                      <a:pt x="1442" y="1838"/>
                      <a:pt x="1443" y="1837"/>
                      <a:pt x="1444" y="1837"/>
                    </a:cubicBezTo>
                    <a:cubicBezTo>
                      <a:pt x="1447" y="1838"/>
                      <a:pt x="1450" y="1837"/>
                      <a:pt x="1454" y="1836"/>
                    </a:cubicBezTo>
                    <a:cubicBezTo>
                      <a:pt x="1457" y="1836"/>
                      <a:pt x="1460" y="1837"/>
                      <a:pt x="1464" y="1837"/>
                    </a:cubicBezTo>
                    <a:cubicBezTo>
                      <a:pt x="1470" y="1837"/>
                      <a:pt x="1475" y="1835"/>
                      <a:pt x="1479" y="1830"/>
                    </a:cubicBezTo>
                    <a:cubicBezTo>
                      <a:pt x="1481" y="1828"/>
                      <a:pt x="1485" y="1827"/>
                      <a:pt x="1488" y="1825"/>
                    </a:cubicBezTo>
                    <a:cubicBezTo>
                      <a:pt x="1489" y="1823"/>
                      <a:pt x="1490" y="1821"/>
                      <a:pt x="1490" y="1819"/>
                    </a:cubicBezTo>
                    <a:cubicBezTo>
                      <a:pt x="1489" y="1816"/>
                      <a:pt x="1490" y="1813"/>
                      <a:pt x="1491" y="1811"/>
                    </a:cubicBezTo>
                    <a:cubicBezTo>
                      <a:pt x="1494" y="1805"/>
                      <a:pt x="1497" y="1799"/>
                      <a:pt x="1501" y="1794"/>
                    </a:cubicBezTo>
                    <a:cubicBezTo>
                      <a:pt x="1504" y="1789"/>
                      <a:pt x="1505" y="1785"/>
                      <a:pt x="1504" y="1780"/>
                    </a:cubicBezTo>
                    <a:cubicBezTo>
                      <a:pt x="1504" y="1776"/>
                      <a:pt x="1504" y="1772"/>
                      <a:pt x="1506" y="1768"/>
                    </a:cubicBezTo>
                    <a:cubicBezTo>
                      <a:pt x="1511" y="1762"/>
                      <a:pt x="1511" y="1755"/>
                      <a:pt x="1512" y="1748"/>
                    </a:cubicBezTo>
                    <a:cubicBezTo>
                      <a:pt x="1512" y="1739"/>
                      <a:pt x="1512" y="1730"/>
                      <a:pt x="1512" y="1722"/>
                    </a:cubicBezTo>
                    <a:cubicBezTo>
                      <a:pt x="1512" y="1716"/>
                      <a:pt x="1511" y="1710"/>
                      <a:pt x="1511" y="1704"/>
                    </a:cubicBezTo>
                    <a:cubicBezTo>
                      <a:pt x="1511" y="1701"/>
                      <a:pt x="1512" y="1698"/>
                      <a:pt x="1515" y="1697"/>
                    </a:cubicBezTo>
                    <a:cubicBezTo>
                      <a:pt x="1523" y="1693"/>
                      <a:pt x="1527" y="1687"/>
                      <a:pt x="1530" y="1680"/>
                    </a:cubicBezTo>
                    <a:cubicBezTo>
                      <a:pt x="1530" y="1678"/>
                      <a:pt x="1531" y="1677"/>
                      <a:pt x="1532" y="1675"/>
                    </a:cubicBezTo>
                    <a:cubicBezTo>
                      <a:pt x="1534" y="1670"/>
                      <a:pt x="1537" y="1667"/>
                      <a:pt x="1540" y="1663"/>
                    </a:cubicBezTo>
                    <a:cubicBezTo>
                      <a:pt x="1545" y="1659"/>
                      <a:pt x="1549" y="1655"/>
                      <a:pt x="1553" y="1650"/>
                    </a:cubicBezTo>
                    <a:cubicBezTo>
                      <a:pt x="1558" y="1646"/>
                      <a:pt x="1561" y="1641"/>
                      <a:pt x="1563" y="1635"/>
                    </a:cubicBezTo>
                    <a:cubicBezTo>
                      <a:pt x="1565" y="1630"/>
                      <a:pt x="1567" y="1617"/>
                      <a:pt x="1565" y="1612"/>
                    </a:cubicBezTo>
                    <a:cubicBezTo>
                      <a:pt x="1563" y="1605"/>
                      <a:pt x="1560" y="1598"/>
                      <a:pt x="1558" y="1591"/>
                    </a:cubicBezTo>
                    <a:close/>
                    <a:moveTo>
                      <a:pt x="1305" y="672"/>
                    </a:moveTo>
                    <a:cubicBezTo>
                      <a:pt x="1306" y="672"/>
                      <a:pt x="1306" y="673"/>
                      <a:pt x="1306" y="674"/>
                    </a:cubicBezTo>
                    <a:cubicBezTo>
                      <a:pt x="1305" y="678"/>
                      <a:pt x="1300" y="678"/>
                      <a:pt x="1298" y="680"/>
                    </a:cubicBezTo>
                    <a:cubicBezTo>
                      <a:pt x="1297" y="679"/>
                      <a:pt x="1296" y="678"/>
                      <a:pt x="1296" y="678"/>
                    </a:cubicBezTo>
                    <a:cubicBezTo>
                      <a:pt x="1298" y="675"/>
                      <a:pt x="1302" y="673"/>
                      <a:pt x="1305" y="672"/>
                    </a:cubicBezTo>
                    <a:close/>
                    <a:moveTo>
                      <a:pt x="1235" y="694"/>
                    </a:moveTo>
                    <a:cubicBezTo>
                      <a:pt x="1235" y="693"/>
                      <a:pt x="1235" y="693"/>
                      <a:pt x="1235" y="693"/>
                    </a:cubicBezTo>
                    <a:cubicBezTo>
                      <a:pt x="1235" y="694"/>
                      <a:pt x="1235" y="694"/>
                      <a:pt x="1235" y="694"/>
                    </a:cubicBezTo>
                    <a:close/>
                    <a:moveTo>
                      <a:pt x="1231" y="663"/>
                    </a:moveTo>
                    <a:cubicBezTo>
                      <a:pt x="1233" y="662"/>
                      <a:pt x="1236" y="663"/>
                      <a:pt x="1239" y="662"/>
                    </a:cubicBezTo>
                    <a:cubicBezTo>
                      <a:pt x="1244" y="659"/>
                      <a:pt x="1249" y="661"/>
                      <a:pt x="1254" y="663"/>
                    </a:cubicBezTo>
                    <a:cubicBezTo>
                      <a:pt x="1255" y="663"/>
                      <a:pt x="1255" y="665"/>
                      <a:pt x="1255" y="666"/>
                    </a:cubicBezTo>
                    <a:cubicBezTo>
                      <a:pt x="1255" y="666"/>
                      <a:pt x="1255" y="667"/>
                      <a:pt x="1254" y="667"/>
                    </a:cubicBezTo>
                    <a:cubicBezTo>
                      <a:pt x="1252" y="668"/>
                      <a:pt x="1250" y="668"/>
                      <a:pt x="1249" y="669"/>
                    </a:cubicBezTo>
                    <a:cubicBezTo>
                      <a:pt x="1244" y="666"/>
                      <a:pt x="1240" y="667"/>
                      <a:pt x="1235" y="667"/>
                    </a:cubicBezTo>
                    <a:cubicBezTo>
                      <a:pt x="1234" y="667"/>
                      <a:pt x="1232" y="666"/>
                      <a:pt x="1231" y="665"/>
                    </a:cubicBezTo>
                    <a:cubicBezTo>
                      <a:pt x="1231" y="665"/>
                      <a:pt x="1230" y="664"/>
                      <a:pt x="1230" y="664"/>
                    </a:cubicBezTo>
                    <a:cubicBezTo>
                      <a:pt x="1230" y="664"/>
                      <a:pt x="1230" y="663"/>
                      <a:pt x="1231" y="663"/>
                    </a:cubicBezTo>
                    <a:close/>
                    <a:moveTo>
                      <a:pt x="1227" y="691"/>
                    </a:moveTo>
                    <a:cubicBezTo>
                      <a:pt x="1227" y="691"/>
                      <a:pt x="1227" y="691"/>
                      <a:pt x="1227" y="691"/>
                    </a:cubicBezTo>
                    <a:cubicBezTo>
                      <a:pt x="1226" y="691"/>
                      <a:pt x="1226" y="691"/>
                      <a:pt x="1226" y="691"/>
                    </a:cubicBezTo>
                    <a:lnTo>
                      <a:pt x="1227" y="691"/>
                    </a:lnTo>
                    <a:close/>
                    <a:moveTo>
                      <a:pt x="1187" y="647"/>
                    </a:moveTo>
                    <a:cubicBezTo>
                      <a:pt x="1187" y="647"/>
                      <a:pt x="1187" y="647"/>
                      <a:pt x="1188" y="648"/>
                    </a:cubicBezTo>
                    <a:cubicBezTo>
                      <a:pt x="1188" y="648"/>
                      <a:pt x="1188" y="649"/>
                      <a:pt x="1189" y="650"/>
                    </a:cubicBezTo>
                    <a:cubicBezTo>
                      <a:pt x="1188" y="649"/>
                      <a:pt x="1188" y="648"/>
                      <a:pt x="1187" y="648"/>
                    </a:cubicBezTo>
                    <a:cubicBezTo>
                      <a:pt x="1186" y="648"/>
                      <a:pt x="1186" y="648"/>
                      <a:pt x="1187" y="647"/>
                    </a:cubicBezTo>
                    <a:close/>
                    <a:moveTo>
                      <a:pt x="1176" y="652"/>
                    </a:moveTo>
                    <a:cubicBezTo>
                      <a:pt x="1177" y="651"/>
                      <a:pt x="1178" y="650"/>
                      <a:pt x="1179" y="649"/>
                    </a:cubicBezTo>
                    <a:cubicBezTo>
                      <a:pt x="1179" y="650"/>
                      <a:pt x="1180" y="651"/>
                      <a:pt x="1180" y="652"/>
                    </a:cubicBezTo>
                    <a:cubicBezTo>
                      <a:pt x="1180" y="653"/>
                      <a:pt x="1180" y="654"/>
                      <a:pt x="1181" y="656"/>
                    </a:cubicBezTo>
                    <a:cubicBezTo>
                      <a:pt x="1181" y="656"/>
                      <a:pt x="1181" y="658"/>
                      <a:pt x="1180" y="659"/>
                    </a:cubicBezTo>
                    <a:cubicBezTo>
                      <a:pt x="1180" y="659"/>
                      <a:pt x="1179" y="660"/>
                      <a:pt x="1179" y="660"/>
                    </a:cubicBezTo>
                    <a:cubicBezTo>
                      <a:pt x="1175" y="658"/>
                      <a:pt x="1174" y="655"/>
                      <a:pt x="1176" y="652"/>
                    </a:cubicBezTo>
                    <a:close/>
                    <a:moveTo>
                      <a:pt x="1146" y="636"/>
                    </a:moveTo>
                    <a:cubicBezTo>
                      <a:pt x="1147" y="636"/>
                      <a:pt x="1147" y="637"/>
                      <a:pt x="1146" y="637"/>
                    </a:cubicBezTo>
                    <a:cubicBezTo>
                      <a:pt x="1145" y="636"/>
                      <a:pt x="1145" y="636"/>
                      <a:pt x="1144" y="636"/>
                    </a:cubicBezTo>
                    <a:cubicBezTo>
                      <a:pt x="1145" y="636"/>
                      <a:pt x="1145" y="636"/>
                      <a:pt x="1146" y="636"/>
                    </a:cubicBezTo>
                    <a:close/>
                    <a:moveTo>
                      <a:pt x="1120" y="715"/>
                    </a:moveTo>
                    <a:cubicBezTo>
                      <a:pt x="1120" y="715"/>
                      <a:pt x="1121" y="715"/>
                      <a:pt x="1121" y="715"/>
                    </a:cubicBezTo>
                    <a:cubicBezTo>
                      <a:pt x="1121" y="715"/>
                      <a:pt x="1121" y="716"/>
                      <a:pt x="1121" y="716"/>
                    </a:cubicBezTo>
                    <a:cubicBezTo>
                      <a:pt x="1119" y="718"/>
                      <a:pt x="1116" y="719"/>
                      <a:pt x="1114" y="720"/>
                    </a:cubicBezTo>
                    <a:cubicBezTo>
                      <a:pt x="1114" y="720"/>
                      <a:pt x="1114" y="719"/>
                      <a:pt x="1113" y="719"/>
                    </a:cubicBezTo>
                    <a:cubicBezTo>
                      <a:pt x="1115" y="717"/>
                      <a:pt x="1117" y="715"/>
                      <a:pt x="1120" y="715"/>
                    </a:cubicBezTo>
                    <a:close/>
                    <a:moveTo>
                      <a:pt x="1091" y="761"/>
                    </a:moveTo>
                    <a:cubicBezTo>
                      <a:pt x="1091" y="761"/>
                      <a:pt x="1092" y="761"/>
                      <a:pt x="1092" y="761"/>
                    </a:cubicBezTo>
                    <a:cubicBezTo>
                      <a:pt x="1092" y="762"/>
                      <a:pt x="1092" y="762"/>
                      <a:pt x="1092" y="762"/>
                    </a:cubicBezTo>
                    <a:cubicBezTo>
                      <a:pt x="1092" y="763"/>
                      <a:pt x="1091" y="763"/>
                      <a:pt x="1091" y="763"/>
                    </a:cubicBezTo>
                    <a:cubicBezTo>
                      <a:pt x="1090" y="762"/>
                      <a:pt x="1090" y="762"/>
                      <a:pt x="1090" y="762"/>
                    </a:cubicBezTo>
                    <a:cubicBezTo>
                      <a:pt x="1090" y="761"/>
                      <a:pt x="1090" y="761"/>
                      <a:pt x="1091" y="761"/>
                    </a:cubicBezTo>
                    <a:close/>
                    <a:moveTo>
                      <a:pt x="1025" y="363"/>
                    </a:moveTo>
                    <a:cubicBezTo>
                      <a:pt x="1025" y="363"/>
                      <a:pt x="1026" y="363"/>
                      <a:pt x="1026" y="363"/>
                    </a:cubicBezTo>
                    <a:cubicBezTo>
                      <a:pt x="1030" y="367"/>
                      <a:pt x="1033" y="372"/>
                      <a:pt x="1035" y="376"/>
                    </a:cubicBezTo>
                    <a:cubicBezTo>
                      <a:pt x="1036" y="376"/>
                      <a:pt x="1035" y="377"/>
                      <a:pt x="1035" y="378"/>
                    </a:cubicBezTo>
                    <a:cubicBezTo>
                      <a:pt x="1035" y="378"/>
                      <a:pt x="1034" y="378"/>
                      <a:pt x="1034" y="378"/>
                    </a:cubicBezTo>
                    <a:cubicBezTo>
                      <a:pt x="1032" y="378"/>
                      <a:pt x="1031" y="377"/>
                      <a:pt x="1030" y="376"/>
                    </a:cubicBezTo>
                    <a:cubicBezTo>
                      <a:pt x="1026" y="373"/>
                      <a:pt x="1025" y="369"/>
                      <a:pt x="1023" y="365"/>
                    </a:cubicBezTo>
                    <a:cubicBezTo>
                      <a:pt x="1023" y="364"/>
                      <a:pt x="1023" y="363"/>
                      <a:pt x="1025" y="363"/>
                    </a:cubicBezTo>
                    <a:close/>
                    <a:moveTo>
                      <a:pt x="938" y="389"/>
                    </a:moveTo>
                    <a:cubicBezTo>
                      <a:pt x="938" y="389"/>
                      <a:pt x="939" y="389"/>
                      <a:pt x="939" y="389"/>
                    </a:cubicBezTo>
                    <a:cubicBezTo>
                      <a:pt x="942" y="389"/>
                      <a:pt x="944" y="391"/>
                      <a:pt x="945" y="393"/>
                    </a:cubicBezTo>
                    <a:cubicBezTo>
                      <a:pt x="945" y="393"/>
                      <a:pt x="945" y="393"/>
                      <a:pt x="946" y="393"/>
                    </a:cubicBezTo>
                    <a:cubicBezTo>
                      <a:pt x="946" y="393"/>
                      <a:pt x="946" y="393"/>
                      <a:pt x="946" y="393"/>
                    </a:cubicBezTo>
                    <a:cubicBezTo>
                      <a:pt x="948" y="394"/>
                      <a:pt x="950" y="394"/>
                      <a:pt x="952" y="396"/>
                    </a:cubicBezTo>
                    <a:cubicBezTo>
                      <a:pt x="952" y="396"/>
                      <a:pt x="952" y="396"/>
                      <a:pt x="953" y="396"/>
                    </a:cubicBezTo>
                    <a:cubicBezTo>
                      <a:pt x="953" y="397"/>
                      <a:pt x="953" y="397"/>
                      <a:pt x="953" y="397"/>
                    </a:cubicBezTo>
                    <a:cubicBezTo>
                      <a:pt x="952" y="396"/>
                      <a:pt x="952" y="396"/>
                      <a:pt x="952" y="396"/>
                    </a:cubicBezTo>
                    <a:cubicBezTo>
                      <a:pt x="952" y="396"/>
                      <a:pt x="952" y="396"/>
                      <a:pt x="952" y="396"/>
                    </a:cubicBezTo>
                    <a:cubicBezTo>
                      <a:pt x="950" y="396"/>
                      <a:pt x="948" y="395"/>
                      <a:pt x="946" y="393"/>
                    </a:cubicBezTo>
                    <a:cubicBezTo>
                      <a:pt x="946" y="393"/>
                      <a:pt x="946" y="393"/>
                      <a:pt x="945" y="393"/>
                    </a:cubicBezTo>
                    <a:cubicBezTo>
                      <a:pt x="945" y="393"/>
                      <a:pt x="945" y="393"/>
                      <a:pt x="945" y="393"/>
                    </a:cubicBezTo>
                    <a:cubicBezTo>
                      <a:pt x="941" y="395"/>
                      <a:pt x="940" y="395"/>
                      <a:pt x="938" y="392"/>
                    </a:cubicBezTo>
                    <a:cubicBezTo>
                      <a:pt x="937" y="391"/>
                      <a:pt x="938" y="390"/>
                      <a:pt x="938" y="389"/>
                    </a:cubicBezTo>
                    <a:close/>
                    <a:moveTo>
                      <a:pt x="906" y="378"/>
                    </a:moveTo>
                    <a:cubicBezTo>
                      <a:pt x="907" y="378"/>
                      <a:pt x="907" y="378"/>
                      <a:pt x="907" y="378"/>
                    </a:cubicBezTo>
                    <a:cubicBezTo>
                      <a:pt x="907" y="379"/>
                      <a:pt x="907" y="379"/>
                      <a:pt x="906" y="379"/>
                    </a:cubicBezTo>
                    <a:cubicBezTo>
                      <a:pt x="905" y="378"/>
                      <a:pt x="905" y="378"/>
                      <a:pt x="906" y="378"/>
                    </a:cubicBezTo>
                    <a:close/>
                    <a:moveTo>
                      <a:pt x="1027" y="753"/>
                    </a:moveTo>
                    <a:cubicBezTo>
                      <a:pt x="1027" y="753"/>
                      <a:pt x="1027" y="753"/>
                      <a:pt x="1028" y="753"/>
                    </a:cubicBezTo>
                    <a:cubicBezTo>
                      <a:pt x="1028" y="753"/>
                      <a:pt x="1029" y="754"/>
                      <a:pt x="1029" y="754"/>
                    </a:cubicBezTo>
                    <a:cubicBezTo>
                      <a:pt x="1029" y="755"/>
                      <a:pt x="1029" y="756"/>
                      <a:pt x="1028" y="756"/>
                    </a:cubicBezTo>
                    <a:cubicBezTo>
                      <a:pt x="1027" y="755"/>
                      <a:pt x="1027" y="755"/>
                      <a:pt x="1026" y="755"/>
                    </a:cubicBezTo>
                    <a:cubicBezTo>
                      <a:pt x="1026" y="754"/>
                      <a:pt x="1026" y="754"/>
                      <a:pt x="1027" y="753"/>
                    </a:cubicBezTo>
                    <a:close/>
                    <a:moveTo>
                      <a:pt x="1015" y="851"/>
                    </a:moveTo>
                    <a:cubicBezTo>
                      <a:pt x="1016" y="851"/>
                      <a:pt x="1016" y="850"/>
                      <a:pt x="1017" y="850"/>
                    </a:cubicBezTo>
                    <a:cubicBezTo>
                      <a:pt x="1019" y="849"/>
                      <a:pt x="1022" y="848"/>
                      <a:pt x="1024" y="847"/>
                    </a:cubicBezTo>
                    <a:cubicBezTo>
                      <a:pt x="1030" y="847"/>
                      <a:pt x="1035" y="846"/>
                      <a:pt x="1041" y="846"/>
                    </a:cubicBezTo>
                    <a:cubicBezTo>
                      <a:pt x="1044" y="846"/>
                      <a:pt x="1047" y="845"/>
                      <a:pt x="1049" y="843"/>
                    </a:cubicBezTo>
                    <a:cubicBezTo>
                      <a:pt x="1050" y="842"/>
                      <a:pt x="1051" y="842"/>
                      <a:pt x="1052" y="842"/>
                    </a:cubicBezTo>
                    <a:cubicBezTo>
                      <a:pt x="1053" y="842"/>
                      <a:pt x="1053" y="842"/>
                      <a:pt x="1054" y="843"/>
                    </a:cubicBezTo>
                    <a:cubicBezTo>
                      <a:pt x="1056" y="846"/>
                      <a:pt x="1055" y="849"/>
                      <a:pt x="1053" y="852"/>
                    </a:cubicBezTo>
                    <a:cubicBezTo>
                      <a:pt x="1050" y="856"/>
                      <a:pt x="1045" y="860"/>
                      <a:pt x="1039" y="857"/>
                    </a:cubicBezTo>
                    <a:cubicBezTo>
                      <a:pt x="1031" y="854"/>
                      <a:pt x="1024" y="857"/>
                      <a:pt x="1016" y="856"/>
                    </a:cubicBezTo>
                    <a:cubicBezTo>
                      <a:pt x="1015" y="856"/>
                      <a:pt x="1014" y="855"/>
                      <a:pt x="1014" y="854"/>
                    </a:cubicBezTo>
                    <a:cubicBezTo>
                      <a:pt x="1014" y="853"/>
                      <a:pt x="1015" y="852"/>
                      <a:pt x="1015" y="851"/>
                    </a:cubicBezTo>
                    <a:close/>
                    <a:moveTo>
                      <a:pt x="1013" y="866"/>
                    </a:moveTo>
                    <a:cubicBezTo>
                      <a:pt x="1013" y="867"/>
                      <a:pt x="1012" y="868"/>
                      <a:pt x="1012" y="869"/>
                    </a:cubicBezTo>
                    <a:cubicBezTo>
                      <a:pt x="1006" y="872"/>
                      <a:pt x="1000" y="875"/>
                      <a:pt x="994" y="878"/>
                    </a:cubicBezTo>
                    <a:cubicBezTo>
                      <a:pt x="990" y="880"/>
                      <a:pt x="985" y="881"/>
                      <a:pt x="981" y="884"/>
                    </a:cubicBezTo>
                    <a:cubicBezTo>
                      <a:pt x="977" y="886"/>
                      <a:pt x="972" y="887"/>
                      <a:pt x="966" y="887"/>
                    </a:cubicBezTo>
                    <a:cubicBezTo>
                      <a:pt x="965" y="887"/>
                      <a:pt x="963" y="885"/>
                      <a:pt x="961" y="884"/>
                    </a:cubicBezTo>
                    <a:cubicBezTo>
                      <a:pt x="960" y="883"/>
                      <a:pt x="960" y="879"/>
                      <a:pt x="962" y="879"/>
                    </a:cubicBezTo>
                    <a:cubicBezTo>
                      <a:pt x="962" y="878"/>
                      <a:pt x="963" y="878"/>
                      <a:pt x="963" y="878"/>
                    </a:cubicBezTo>
                    <a:cubicBezTo>
                      <a:pt x="971" y="877"/>
                      <a:pt x="977" y="873"/>
                      <a:pt x="984" y="869"/>
                    </a:cubicBezTo>
                    <a:cubicBezTo>
                      <a:pt x="986" y="867"/>
                      <a:pt x="989" y="867"/>
                      <a:pt x="992" y="868"/>
                    </a:cubicBezTo>
                    <a:cubicBezTo>
                      <a:pt x="995" y="869"/>
                      <a:pt x="998" y="869"/>
                      <a:pt x="1001" y="867"/>
                    </a:cubicBezTo>
                    <a:cubicBezTo>
                      <a:pt x="1004" y="866"/>
                      <a:pt x="1006" y="865"/>
                      <a:pt x="1009" y="865"/>
                    </a:cubicBezTo>
                    <a:cubicBezTo>
                      <a:pt x="1010" y="864"/>
                      <a:pt x="1013" y="865"/>
                      <a:pt x="1013" y="866"/>
                    </a:cubicBezTo>
                    <a:close/>
                    <a:moveTo>
                      <a:pt x="966" y="799"/>
                    </a:moveTo>
                    <a:cubicBezTo>
                      <a:pt x="977" y="800"/>
                      <a:pt x="988" y="803"/>
                      <a:pt x="999" y="807"/>
                    </a:cubicBezTo>
                    <a:cubicBezTo>
                      <a:pt x="1001" y="808"/>
                      <a:pt x="1002" y="809"/>
                      <a:pt x="1003" y="810"/>
                    </a:cubicBezTo>
                    <a:cubicBezTo>
                      <a:pt x="1005" y="814"/>
                      <a:pt x="1008" y="819"/>
                      <a:pt x="1010" y="823"/>
                    </a:cubicBezTo>
                    <a:cubicBezTo>
                      <a:pt x="1011" y="825"/>
                      <a:pt x="1009" y="827"/>
                      <a:pt x="1008" y="829"/>
                    </a:cubicBezTo>
                    <a:cubicBezTo>
                      <a:pt x="1007" y="831"/>
                      <a:pt x="1006" y="831"/>
                      <a:pt x="1004" y="830"/>
                    </a:cubicBezTo>
                    <a:cubicBezTo>
                      <a:pt x="1000" y="829"/>
                      <a:pt x="998" y="826"/>
                      <a:pt x="996" y="823"/>
                    </a:cubicBezTo>
                    <a:cubicBezTo>
                      <a:pt x="995" y="822"/>
                      <a:pt x="994" y="822"/>
                      <a:pt x="993" y="822"/>
                    </a:cubicBezTo>
                    <a:cubicBezTo>
                      <a:pt x="993" y="822"/>
                      <a:pt x="992" y="823"/>
                      <a:pt x="992" y="824"/>
                    </a:cubicBezTo>
                    <a:cubicBezTo>
                      <a:pt x="992" y="825"/>
                      <a:pt x="992" y="827"/>
                      <a:pt x="991" y="829"/>
                    </a:cubicBezTo>
                    <a:cubicBezTo>
                      <a:pt x="987" y="836"/>
                      <a:pt x="984" y="843"/>
                      <a:pt x="982" y="851"/>
                    </a:cubicBezTo>
                    <a:cubicBezTo>
                      <a:pt x="982" y="852"/>
                      <a:pt x="981" y="853"/>
                      <a:pt x="980" y="854"/>
                    </a:cubicBezTo>
                    <a:cubicBezTo>
                      <a:pt x="979" y="855"/>
                      <a:pt x="976" y="854"/>
                      <a:pt x="976" y="853"/>
                    </a:cubicBezTo>
                    <a:cubicBezTo>
                      <a:pt x="975" y="849"/>
                      <a:pt x="975" y="846"/>
                      <a:pt x="974" y="843"/>
                    </a:cubicBezTo>
                    <a:cubicBezTo>
                      <a:pt x="974" y="840"/>
                      <a:pt x="970" y="839"/>
                      <a:pt x="968" y="840"/>
                    </a:cubicBezTo>
                    <a:cubicBezTo>
                      <a:pt x="966" y="841"/>
                      <a:pt x="965" y="842"/>
                      <a:pt x="963" y="843"/>
                    </a:cubicBezTo>
                    <a:cubicBezTo>
                      <a:pt x="962" y="843"/>
                      <a:pt x="961" y="844"/>
                      <a:pt x="961" y="843"/>
                    </a:cubicBezTo>
                    <a:cubicBezTo>
                      <a:pt x="960" y="842"/>
                      <a:pt x="960" y="842"/>
                      <a:pt x="961" y="841"/>
                    </a:cubicBezTo>
                    <a:cubicBezTo>
                      <a:pt x="962" y="839"/>
                      <a:pt x="964" y="837"/>
                      <a:pt x="966" y="835"/>
                    </a:cubicBezTo>
                    <a:cubicBezTo>
                      <a:pt x="969" y="830"/>
                      <a:pt x="969" y="826"/>
                      <a:pt x="967" y="821"/>
                    </a:cubicBezTo>
                    <a:cubicBezTo>
                      <a:pt x="966" y="819"/>
                      <a:pt x="965" y="817"/>
                      <a:pt x="964" y="815"/>
                    </a:cubicBezTo>
                    <a:cubicBezTo>
                      <a:pt x="961" y="813"/>
                      <a:pt x="958" y="812"/>
                      <a:pt x="956" y="810"/>
                    </a:cubicBezTo>
                    <a:cubicBezTo>
                      <a:pt x="955" y="809"/>
                      <a:pt x="954" y="807"/>
                      <a:pt x="953" y="806"/>
                    </a:cubicBezTo>
                    <a:cubicBezTo>
                      <a:pt x="953" y="806"/>
                      <a:pt x="953" y="806"/>
                      <a:pt x="953" y="806"/>
                    </a:cubicBezTo>
                    <a:cubicBezTo>
                      <a:pt x="952" y="806"/>
                      <a:pt x="952" y="806"/>
                      <a:pt x="952" y="806"/>
                    </a:cubicBezTo>
                    <a:cubicBezTo>
                      <a:pt x="949" y="808"/>
                      <a:pt x="947" y="811"/>
                      <a:pt x="945" y="814"/>
                    </a:cubicBezTo>
                    <a:cubicBezTo>
                      <a:pt x="943" y="816"/>
                      <a:pt x="941" y="818"/>
                      <a:pt x="938" y="818"/>
                    </a:cubicBezTo>
                    <a:cubicBezTo>
                      <a:pt x="935" y="819"/>
                      <a:pt x="932" y="821"/>
                      <a:pt x="931" y="824"/>
                    </a:cubicBezTo>
                    <a:cubicBezTo>
                      <a:pt x="926" y="833"/>
                      <a:pt x="922" y="843"/>
                      <a:pt x="923" y="854"/>
                    </a:cubicBezTo>
                    <a:cubicBezTo>
                      <a:pt x="923" y="864"/>
                      <a:pt x="918" y="871"/>
                      <a:pt x="910" y="877"/>
                    </a:cubicBezTo>
                    <a:cubicBezTo>
                      <a:pt x="908" y="878"/>
                      <a:pt x="904" y="877"/>
                      <a:pt x="903" y="874"/>
                    </a:cubicBezTo>
                    <a:cubicBezTo>
                      <a:pt x="902" y="865"/>
                      <a:pt x="902" y="856"/>
                      <a:pt x="907" y="847"/>
                    </a:cubicBezTo>
                    <a:cubicBezTo>
                      <a:pt x="910" y="842"/>
                      <a:pt x="911" y="836"/>
                      <a:pt x="913" y="830"/>
                    </a:cubicBezTo>
                    <a:cubicBezTo>
                      <a:pt x="914" y="828"/>
                      <a:pt x="914" y="825"/>
                      <a:pt x="913" y="822"/>
                    </a:cubicBezTo>
                    <a:cubicBezTo>
                      <a:pt x="912" y="821"/>
                      <a:pt x="913" y="820"/>
                      <a:pt x="913" y="819"/>
                    </a:cubicBezTo>
                    <a:cubicBezTo>
                      <a:pt x="913" y="819"/>
                      <a:pt x="913" y="818"/>
                      <a:pt x="914" y="818"/>
                    </a:cubicBezTo>
                    <a:cubicBezTo>
                      <a:pt x="927" y="803"/>
                      <a:pt x="924" y="805"/>
                      <a:pt x="942" y="802"/>
                    </a:cubicBezTo>
                    <a:cubicBezTo>
                      <a:pt x="947" y="802"/>
                      <a:pt x="949" y="804"/>
                      <a:pt x="952" y="806"/>
                    </a:cubicBezTo>
                    <a:cubicBezTo>
                      <a:pt x="953" y="806"/>
                      <a:pt x="953" y="806"/>
                      <a:pt x="953" y="806"/>
                    </a:cubicBezTo>
                    <a:cubicBezTo>
                      <a:pt x="953" y="806"/>
                      <a:pt x="953" y="806"/>
                      <a:pt x="953" y="806"/>
                    </a:cubicBezTo>
                    <a:cubicBezTo>
                      <a:pt x="956" y="805"/>
                      <a:pt x="959" y="804"/>
                      <a:pt x="962" y="803"/>
                    </a:cubicBezTo>
                    <a:cubicBezTo>
                      <a:pt x="963" y="803"/>
                      <a:pt x="963" y="802"/>
                      <a:pt x="964" y="801"/>
                    </a:cubicBezTo>
                    <a:cubicBezTo>
                      <a:pt x="964" y="800"/>
                      <a:pt x="965" y="798"/>
                      <a:pt x="966" y="799"/>
                    </a:cubicBezTo>
                    <a:close/>
                    <a:moveTo>
                      <a:pt x="962" y="654"/>
                    </a:moveTo>
                    <a:cubicBezTo>
                      <a:pt x="963" y="654"/>
                      <a:pt x="963" y="654"/>
                      <a:pt x="963" y="654"/>
                    </a:cubicBezTo>
                    <a:cubicBezTo>
                      <a:pt x="963" y="652"/>
                      <a:pt x="963" y="651"/>
                      <a:pt x="963" y="650"/>
                    </a:cubicBezTo>
                    <a:cubicBezTo>
                      <a:pt x="963" y="649"/>
                      <a:pt x="963" y="648"/>
                      <a:pt x="964" y="649"/>
                    </a:cubicBezTo>
                    <a:cubicBezTo>
                      <a:pt x="965" y="649"/>
                      <a:pt x="965" y="650"/>
                      <a:pt x="965" y="650"/>
                    </a:cubicBezTo>
                    <a:cubicBezTo>
                      <a:pt x="964" y="651"/>
                      <a:pt x="963" y="653"/>
                      <a:pt x="963" y="654"/>
                    </a:cubicBezTo>
                    <a:cubicBezTo>
                      <a:pt x="963" y="654"/>
                      <a:pt x="963" y="654"/>
                      <a:pt x="963" y="655"/>
                    </a:cubicBezTo>
                    <a:cubicBezTo>
                      <a:pt x="961" y="655"/>
                      <a:pt x="961" y="655"/>
                      <a:pt x="961" y="655"/>
                    </a:cubicBezTo>
                    <a:lnTo>
                      <a:pt x="962" y="654"/>
                    </a:lnTo>
                    <a:close/>
                    <a:moveTo>
                      <a:pt x="922" y="723"/>
                    </a:moveTo>
                    <a:cubicBezTo>
                      <a:pt x="922" y="722"/>
                      <a:pt x="922" y="722"/>
                      <a:pt x="923" y="722"/>
                    </a:cubicBezTo>
                    <a:cubicBezTo>
                      <a:pt x="924" y="723"/>
                      <a:pt x="925" y="723"/>
                      <a:pt x="925" y="724"/>
                    </a:cubicBezTo>
                    <a:cubicBezTo>
                      <a:pt x="926" y="727"/>
                      <a:pt x="926" y="729"/>
                      <a:pt x="924" y="731"/>
                    </a:cubicBezTo>
                    <a:cubicBezTo>
                      <a:pt x="924" y="732"/>
                      <a:pt x="923" y="732"/>
                      <a:pt x="923" y="732"/>
                    </a:cubicBezTo>
                    <a:cubicBezTo>
                      <a:pt x="922" y="733"/>
                      <a:pt x="921" y="732"/>
                      <a:pt x="920" y="731"/>
                    </a:cubicBezTo>
                    <a:cubicBezTo>
                      <a:pt x="919" y="728"/>
                      <a:pt x="919" y="725"/>
                      <a:pt x="922" y="723"/>
                    </a:cubicBezTo>
                    <a:close/>
                    <a:moveTo>
                      <a:pt x="906" y="699"/>
                    </a:moveTo>
                    <a:cubicBezTo>
                      <a:pt x="906" y="699"/>
                      <a:pt x="906" y="699"/>
                      <a:pt x="906" y="699"/>
                    </a:cubicBezTo>
                    <a:cubicBezTo>
                      <a:pt x="905" y="699"/>
                      <a:pt x="905" y="699"/>
                      <a:pt x="905" y="699"/>
                    </a:cubicBezTo>
                    <a:lnTo>
                      <a:pt x="906" y="699"/>
                    </a:lnTo>
                    <a:close/>
                    <a:moveTo>
                      <a:pt x="896" y="426"/>
                    </a:moveTo>
                    <a:cubicBezTo>
                      <a:pt x="896" y="426"/>
                      <a:pt x="898" y="425"/>
                      <a:pt x="898" y="425"/>
                    </a:cubicBezTo>
                    <a:cubicBezTo>
                      <a:pt x="899" y="425"/>
                      <a:pt x="901" y="426"/>
                      <a:pt x="901" y="427"/>
                    </a:cubicBezTo>
                    <a:cubicBezTo>
                      <a:pt x="902" y="428"/>
                      <a:pt x="902" y="430"/>
                      <a:pt x="902" y="431"/>
                    </a:cubicBezTo>
                    <a:cubicBezTo>
                      <a:pt x="901" y="433"/>
                      <a:pt x="900" y="433"/>
                      <a:pt x="899" y="432"/>
                    </a:cubicBezTo>
                    <a:cubicBezTo>
                      <a:pt x="898" y="431"/>
                      <a:pt x="896" y="430"/>
                      <a:pt x="896" y="429"/>
                    </a:cubicBezTo>
                    <a:cubicBezTo>
                      <a:pt x="895" y="428"/>
                      <a:pt x="895" y="427"/>
                      <a:pt x="896" y="426"/>
                    </a:cubicBezTo>
                    <a:close/>
                    <a:moveTo>
                      <a:pt x="885" y="416"/>
                    </a:moveTo>
                    <a:cubicBezTo>
                      <a:pt x="885" y="416"/>
                      <a:pt x="885" y="417"/>
                      <a:pt x="885" y="417"/>
                    </a:cubicBezTo>
                    <a:cubicBezTo>
                      <a:pt x="885" y="417"/>
                      <a:pt x="885" y="418"/>
                      <a:pt x="884" y="418"/>
                    </a:cubicBezTo>
                    <a:cubicBezTo>
                      <a:pt x="884" y="417"/>
                      <a:pt x="884" y="417"/>
                      <a:pt x="884" y="417"/>
                    </a:cubicBezTo>
                    <a:cubicBezTo>
                      <a:pt x="884" y="416"/>
                      <a:pt x="884" y="416"/>
                      <a:pt x="885" y="416"/>
                    </a:cubicBezTo>
                    <a:close/>
                    <a:moveTo>
                      <a:pt x="879" y="619"/>
                    </a:moveTo>
                    <a:cubicBezTo>
                      <a:pt x="880" y="619"/>
                      <a:pt x="880" y="619"/>
                      <a:pt x="880" y="620"/>
                    </a:cubicBezTo>
                    <a:cubicBezTo>
                      <a:pt x="880" y="620"/>
                      <a:pt x="880" y="620"/>
                      <a:pt x="880" y="620"/>
                    </a:cubicBezTo>
                    <a:cubicBezTo>
                      <a:pt x="880" y="620"/>
                      <a:pt x="879" y="620"/>
                      <a:pt x="879" y="620"/>
                    </a:cubicBezTo>
                    <a:cubicBezTo>
                      <a:pt x="879" y="620"/>
                      <a:pt x="879" y="619"/>
                      <a:pt x="879" y="619"/>
                    </a:cubicBezTo>
                    <a:close/>
                    <a:moveTo>
                      <a:pt x="873" y="710"/>
                    </a:moveTo>
                    <a:cubicBezTo>
                      <a:pt x="873" y="710"/>
                      <a:pt x="873" y="710"/>
                      <a:pt x="873" y="711"/>
                    </a:cubicBezTo>
                    <a:cubicBezTo>
                      <a:pt x="873" y="711"/>
                      <a:pt x="874" y="711"/>
                      <a:pt x="874" y="711"/>
                    </a:cubicBezTo>
                    <a:cubicBezTo>
                      <a:pt x="877" y="711"/>
                      <a:pt x="880" y="711"/>
                      <a:pt x="883" y="712"/>
                    </a:cubicBezTo>
                    <a:cubicBezTo>
                      <a:pt x="884" y="712"/>
                      <a:pt x="884" y="713"/>
                      <a:pt x="883" y="714"/>
                    </a:cubicBezTo>
                    <a:cubicBezTo>
                      <a:pt x="883" y="715"/>
                      <a:pt x="882" y="715"/>
                      <a:pt x="882" y="715"/>
                    </a:cubicBezTo>
                    <a:cubicBezTo>
                      <a:pt x="879" y="714"/>
                      <a:pt x="876" y="713"/>
                      <a:pt x="874" y="711"/>
                    </a:cubicBezTo>
                    <a:cubicBezTo>
                      <a:pt x="873" y="711"/>
                      <a:pt x="873" y="711"/>
                      <a:pt x="873" y="711"/>
                    </a:cubicBezTo>
                    <a:cubicBezTo>
                      <a:pt x="872" y="711"/>
                      <a:pt x="872" y="710"/>
                      <a:pt x="873" y="710"/>
                    </a:cubicBezTo>
                    <a:close/>
                    <a:moveTo>
                      <a:pt x="886" y="767"/>
                    </a:moveTo>
                    <a:cubicBezTo>
                      <a:pt x="893" y="765"/>
                      <a:pt x="900" y="763"/>
                      <a:pt x="906" y="758"/>
                    </a:cubicBezTo>
                    <a:cubicBezTo>
                      <a:pt x="911" y="754"/>
                      <a:pt x="918" y="754"/>
                      <a:pt x="923" y="749"/>
                    </a:cubicBezTo>
                    <a:cubicBezTo>
                      <a:pt x="925" y="747"/>
                      <a:pt x="927" y="747"/>
                      <a:pt x="929" y="748"/>
                    </a:cubicBezTo>
                    <a:cubicBezTo>
                      <a:pt x="931" y="748"/>
                      <a:pt x="932" y="749"/>
                      <a:pt x="934" y="750"/>
                    </a:cubicBezTo>
                    <a:cubicBezTo>
                      <a:pt x="940" y="751"/>
                      <a:pt x="944" y="754"/>
                      <a:pt x="945" y="760"/>
                    </a:cubicBezTo>
                    <a:cubicBezTo>
                      <a:pt x="946" y="764"/>
                      <a:pt x="948" y="766"/>
                      <a:pt x="952" y="767"/>
                    </a:cubicBezTo>
                    <a:cubicBezTo>
                      <a:pt x="956" y="767"/>
                      <a:pt x="957" y="770"/>
                      <a:pt x="957" y="774"/>
                    </a:cubicBezTo>
                    <a:cubicBezTo>
                      <a:pt x="957" y="778"/>
                      <a:pt x="958" y="783"/>
                      <a:pt x="958" y="788"/>
                    </a:cubicBezTo>
                    <a:cubicBezTo>
                      <a:pt x="958" y="790"/>
                      <a:pt x="956" y="792"/>
                      <a:pt x="954" y="791"/>
                    </a:cubicBezTo>
                    <a:cubicBezTo>
                      <a:pt x="952" y="790"/>
                      <a:pt x="950" y="788"/>
                      <a:pt x="948" y="789"/>
                    </a:cubicBezTo>
                    <a:cubicBezTo>
                      <a:pt x="943" y="789"/>
                      <a:pt x="939" y="789"/>
                      <a:pt x="935" y="790"/>
                    </a:cubicBezTo>
                    <a:cubicBezTo>
                      <a:pt x="929" y="791"/>
                      <a:pt x="925" y="790"/>
                      <a:pt x="922" y="786"/>
                    </a:cubicBezTo>
                    <a:cubicBezTo>
                      <a:pt x="921" y="785"/>
                      <a:pt x="920" y="784"/>
                      <a:pt x="919" y="783"/>
                    </a:cubicBezTo>
                    <a:cubicBezTo>
                      <a:pt x="918" y="782"/>
                      <a:pt x="916" y="783"/>
                      <a:pt x="916" y="781"/>
                    </a:cubicBezTo>
                    <a:cubicBezTo>
                      <a:pt x="916" y="779"/>
                      <a:pt x="918" y="778"/>
                      <a:pt x="919" y="777"/>
                    </a:cubicBezTo>
                    <a:cubicBezTo>
                      <a:pt x="920" y="776"/>
                      <a:pt x="919" y="775"/>
                      <a:pt x="919" y="774"/>
                    </a:cubicBezTo>
                    <a:cubicBezTo>
                      <a:pt x="918" y="774"/>
                      <a:pt x="918" y="773"/>
                      <a:pt x="917" y="773"/>
                    </a:cubicBezTo>
                    <a:cubicBezTo>
                      <a:pt x="916" y="773"/>
                      <a:pt x="915" y="773"/>
                      <a:pt x="914" y="773"/>
                    </a:cubicBezTo>
                    <a:cubicBezTo>
                      <a:pt x="913" y="774"/>
                      <a:pt x="912" y="774"/>
                      <a:pt x="911" y="775"/>
                    </a:cubicBezTo>
                    <a:cubicBezTo>
                      <a:pt x="905" y="780"/>
                      <a:pt x="897" y="782"/>
                      <a:pt x="890" y="785"/>
                    </a:cubicBezTo>
                    <a:cubicBezTo>
                      <a:pt x="886" y="786"/>
                      <a:pt x="882" y="787"/>
                      <a:pt x="879" y="782"/>
                    </a:cubicBezTo>
                    <a:cubicBezTo>
                      <a:pt x="877" y="779"/>
                      <a:pt x="873" y="780"/>
                      <a:pt x="870" y="780"/>
                    </a:cubicBezTo>
                    <a:cubicBezTo>
                      <a:pt x="870" y="780"/>
                      <a:pt x="870" y="780"/>
                      <a:pt x="870" y="780"/>
                    </a:cubicBezTo>
                    <a:cubicBezTo>
                      <a:pt x="870" y="780"/>
                      <a:pt x="869" y="780"/>
                      <a:pt x="869" y="780"/>
                    </a:cubicBezTo>
                    <a:cubicBezTo>
                      <a:pt x="869" y="781"/>
                      <a:pt x="869" y="781"/>
                      <a:pt x="868" y="781"/>
                    </a:cubicBezTo>
                    <a:cubicBezTo>
                      <a:pt x="868" y="781"/>
                      <a:pt x="868" y="780"/>
                      <a:pt x="869" y="780"/>
                    </a:cubicBezTo>
                    <a:cubicBezTo>
                      <a:pt x="869" y="780"/>
                      <a:pt x="869" y="780"/>
                      <a:pt x="869" y="780"/>
                    </a:cubicBezTo>
                    <a:cubicBezTo>
                      <a:pt x="869" y="780"/>
                      <a:pt x="869" y="780"/>
                      <a:pt x="869" y="780"/>
                    </a:cubicBezTo>
                    <a:cubicBezTo>
                      <a:pt x="870" y="780"/>
                      <a:pt x="870" y="780"/>
                      <a:pt x="870" y="780"/>
                    </a:cubicBezTo>
                    <a:cubicBezTo>
                      <a:pt x="874" y="774"/>
                      <a:pt x="880" y="770"/>
                      <a:pt x="886" y="767"/>
                    </a:cubicBezTo>
                    <a:close/>
                    <a:moveTo>
                      <a:pt x="868" y="640"/>
                    </a:moveTo>
                    <a:cubicBezTo>
                      <a:pt x="867" y="640"/>
                      <a:pt x="867" y="639"/>
                      <a:pt x="867" y="638"/>
                    </a:cubicBezTo>
                    <a:cubicBezTo>
                      <a:pt x="868" y="637"/>
                      <a:pt x="868" y="637"/>
                      <a:pt x="869" y="637"/>
                    </a:cubicBezTo>
                    <a:cubicBezTo>
                      <a:pt x="869" y="638"/>
                      <a:pt x="869" y="639"/>
                      <a:pt x="870" y="639"/>
                    </a:cubicBezTo>
                    <a:cubicBezTo>
                      <a:pt x="869" y="640"/>
                      <a:pt x="869" y="640"/>
                      <a:pt x="868" y="640"/>
                    </a:cubicBezTo>
                    <a:close/>
                    <a:moveTo>
                      <a:pt x="861" y="405"/>
                    </a:moveTo>
                    <a:cubicBezTo>
                      <a:pt x="863" y="404"/>
                      <a:pt x="865" y="403"/>
                      <a:pt x="867" y="403"/>
                    </a:cubicBezTo>
                    <a:cubicBezTo>
                      <a:pt x="868" y="403"/>
                      <a:pt x="869" y="404"/>
                      <a:pt x="869" y="405"/>
                    </a:cubicBezTo>
                    <a:cubicBezTo>
                      <a:pt x="866" y="408"/>
                      <a:pt x="867" y="413"/>
                      <a:pt x="865" y="417"/>
                    </a:cubicBezTo>
                    <a:cubicBezTo>
                      <a:pt x="864" y="420"/>
                      <a:pt x="861" y="421"/>
                      <a:pt x="859" y="418"/>
                    </a:cubicBezTo>
                    <a:cubicBezTo>
                      <a:pt x="853" y="413"/>
                      <a:pt x="854" y="408"/>
                      <a:pt x="861" y="405"/>
                    </a:cubicBezTo>
                    <a:close/>
                    <a:moveTo>
                      <a:pt x="856" y="485"/>
                    </a:moveTo>
                    <a:cubicBezTo>
                      <a:pt x="856" y="485"/>
                      <a:pt x="857" y="485"/>
                      <a:pt x="857" y="484"/>
                    </a:cubicBezTo>
                    <a:cubicBezTo>
                      <a:pt x="857" y="484"/>
                      <a:pt x="857" y="483"/>
                      <a:pt x="857" y="482"/>
                    </a:cubicBezTo>
                    <a:cubicBezTo>
                      <a:pt x="858" y="483"/>
                      <a:pt x="858" y="483"/>
                      <a:pt x="858" y="483"/>
                    </a:cubicBezTo>
                    <a:cubicBezTo>
                      <a:pt x="858" y="483"/>
                      <a:pt x="857" y="484"/>
                      <a:pt x="857" y="484"/>
                    </a:cubicBezTo>
                    <a:cubicBezTo>
                      <a:pt x="857" y="485"/>
                      <a:pt x="857" y="485"/>
                      <a:pt x="857" y="485"/>
                    </a:cubicBezTo>
                    <a:cubicBezTo>
                      <a:pt x="855" y="487"/>
                      <a:pt x="854" y="488"/>
                      <a:pt x="853" y="489"/>
                    </a:cubicBezTo>
                    <a:cubicBezTo>
                      <a:pt x="853" y="490"/>
                      <a:pt x="852" y="490"/>
                      <a:pt x="852" y="490"/>
                    </a:cubicBezTo>
                    <a:cubicBezTo>
                      <a:pt x="852" y="490"/>
                      <a:pt x="852" y="489"/>
                      <a:pt x="853" y="489"/>
                    </a:cubicBezTo>
                    <a:cubicBezTo>
                      <a:pt x="854" y="488"/>
                      <a:pt x="855" y="486"/>
                      <a:pt x="856" y="485"/>
                    </a:cubicBezTo>
                    <a:close/>
                    <a:moveTo>
                      <a:pt x="853" y="430"/>
                    </a:moveTo>
                    <a:cubicBezTo>
                      <a:pt x="853" y="431"/>
                      <a:pt x="853" y="431"/>
                      <a:pt x="853" y="431"/>
                    </a:cubicBezTo>
                    <a:cubicBezTo>
                      <a:pt x="852" y="431"/>
                      <a:pt x="852" y="431"/>
                      <a:pt x="852" y="431"/>
                    </a:cubicBezTo>
                    <a:lnTo>
                      <a:pt x="853" y="430"/>
                    </a:lnTo>
                    <a:close/>
                    <a:moveTo>
                      <a:pt x="845" y="558"/>
                    </a:moveTo>
                    <a:cubicBezTo>
                      <a:pt x="845" y="559"/>
                      <a:pt x="845" y="559"/>
                      <a:pt x="845" y="559"/>
                    </a:cubicBezTo>
                    <a:cubicBezTo>
                      <a:pt x="844" y="559"/>
                      <a:pt x="844" y="559"/>
                      <a:pt x="844" y="559"/>
                    </a:cubicBezTo>
                    <a:lnTo>
                      <a:pt x="845" y="558"/>
                    </a:lnTo>
                    <a:close/>
                    <a:moveTo>
                      <a:pt x="839" y="734"/>
                    </a:moveTo>
                    <a:cubicBezTo>
                      <a:pt x="840" y="732"/>
                      <a:pt x="841" y="729"/>
                      <a:pt x="843" y="728"/>
                    </a:cubicBezTo>
                    <a:cubicBezTo>
                      <a:pt x="843" y="727"/>
                      <a:pt x="843" y="727"/>
                      <a:pt x="843" y="727"/>
                    </a:cubicBezTo>
                    <a:cubicBezTo>
                      <a:pt x="843" y="727"/>
                      <a:pt x="843" y="727"/>
                      <a:pt x="844" y="726"/>
                    </a:cubicBezTo>
                    <a:cubicBezTo>
                      <a:pt x="844" y="727"/>
                      <a:pt x="843" y="727"/>
                      <a:pt x="843" y="727"/>
                    </a:cubicBezTo>
                    <a:cubicBezTo>
                      <a:pt x="843" y="727"/>
                      <a:pt x="843" y="728"/>
                      <a:pt x="843" y="728"/>
                    </a:cubicBezTo>
                    <a:cubicBezTo>
                      <a:pt x="843" y="729"/>
                      <a:pt x="844" y="731"/>
                      <a:pt x="844" y="733"/>
                    </a:cubicBezTo>
                    <a:cubicBezTo>
                      <a:pt x="845" y="734"/>
                      <a:pt x="845" y="734"/>
                      <a:pt x="844" y="735"/>
                    </a:cubicBezTo>
                    <a:cubicBezTo>
                      <a:pt x="844" y="735"/>
                      <a:pt x="843" y="736"/>
                      <a:pt x="842" y="737"/>
                    </a:cubicBezTo>
                    <a:cubicBezTo>
                      <a:pt x="842" y="737"/>
                      <a:pt x="841" y="737"/>
                      <a:pt x="840" y="736"/>
                    </a:cubicBezTo>
                    <a:cubicBezTo>
                      <a:pt x="839" y="736"/>
                      <a:pt x="839" y="735"/>
                      <a:pt x="839" y="734"/>
                    </a:cubicBezTo>
                    <a:close/>
                    <a:moveTo>
                      <a:pt x="836" y="616"/>
                    </a:moveTo>
                    <a:cubicBezTo>
                      <a:pt x="837" y="616"/>
                      <a:pt x="837" y="616"/>
                      <a:pt x="837" y="616"/>
                    </a:cubicBezTo>
                    <a:cubicBezTo>
                      <a:pt x="836" y="617"/>
                      <a:pt x="836" y="617"/>
                      <a:pt x="836" y="617"/>
                    </a:cubicBezTo>
                    <a:lnTo>
                      <a:pt x="836" y="616"/>
                    </a:lnTo>
                    <a:close/>
                    <a:moveTo>
                      <a:pt x="832" y="564"/>
                    </a:moveTo>
                    <a:cubicBezTo>
                      <a:pt x="833" y="563"/>
                      <a:pt x="834" y="564"/>
                      <a:pt x="834" y="565"/>
                    </a:cubicBezTo>
                    <a:cubicBezTo>
                      <a:pt x="834" y="567"/>
                      <a:pt x="833" y="567"/>
                      <a:pt x="832" y="567"/>
                    </a:cubicBezTo>
                    <a:cubicBezTo>
                      <a:pt x="831" y="567"/>
                      <a:pt x="830" y="566"/>
                      <a:pt x="829" y="566"/>
                    </a:cubicBezTo>
                    <a:cubicBezTo>
                      <a:pt x="830" y="565"/>
                      <a:pt x="831" y="564"/>
                      <a:pt x="832" y="564"/>
                    </a:cubicBezTo>
                    <a:close/>
                    <a:moveTo>
                      <a:pt x="829" y="690"/>
                    </a:moveTo>
                    <a:cubicBezTo>
                      <a:pt x="830" y="695"/>
                      <a:pt x="829" y="700"/>
                      <a:pt x="824" y="704"/>
                    </a:cubicBezTo>
                    <a:cubicBezTo>
                      <a:pt x="824" y="704"/>
                      <a:pt x="824" y="704"/>
                      <a:pt x="824" y="704"/>
                    </a:cubicBezTo>
                    <a:cubicBezTo>
                      <a:pt x="823" y="704"/>
                      <a:pt x="823" y="704"/>
                      <a:pt x="823" y="704"/>
                    </a:cubicBezTo>
                    <a:cubicBezTo>
                      <a:pt x="824" y="704"/>
                      <a:pt x="824" y="704"/>
                      <a:pt x="824" y="704"/>
                    </a:cubicBezTo>
                    <a:cubicBezTo>
                      <a:pt x="824" y="704"/>
                      <a:pt x="824" y="704"/>
                      <a:pt x="824" y="704"/>
                    </a:cubicBezTo>
                    <a:cubicBezTo>
                      <a:pt x="823" y="698"/>
                      <a:pt x="825" y="693"/>
                      <a:pt x="827" y="689"/>
                    </a:cubicBezTo>
                    <a:cubicBezTo>
                      <a:pt x="828" y="688"/>
                      <a:pt x="828" y="688"/>
                      <a:pt x="829" y="688"/>
                    </a:cubicBezTo>
                    <a:cubicBezTo>
                      <a:pt x="829" y="689"/>
                      <a:pt x="829" y="689"/>
                      <a:pt x="829" y="690"/>
                    </a:cubicBezTo>
                    <a:close/>
                    <a:moveTo>
                      <a:pt x="827" y="623"/>
                    </a:moveTo>
                    <a:cubicBezTo>
                      <a:pt x="828" y="623"/>
                      <a:pt x="828" y="623"/>
                      <a:pt x="828" y="624"/>
                    </a:cubicBezTo>
                    <a:cubicBezTo>
                      <a:pt x="828" y="624"/>
                      <a:pt x="828" y="625"/>
                      <a:pt x="828" y="625"/>
                    </a:cubicBezTo>
                    <a:cubicBezTo>
                      <a:pt x="828" y="625"/>
                      <a:pt x="827" y="625"/>
                      <a:pt x="827" y="625"/>
                    </a:cubicBezTo>
                    <a:cubicBezTo>
                      <a:pt x="826" y="624"/>
                      <a:pt x="826" y="623"/>
                      <a:pt x="827" y="623"/>
                    </a:cubicBezTo>
                    <a:close/>
                    <a:moveTo>
                      <a:pt x="816" y="637"/>
                    </a:moveTo>
                    <a:cubicBezTo>
                      <a:pt x="817" y="636"/>
                      <a:pt x="818" y="636"/>
                      <a:pt x="819" y="636"/>
                    </a:cubicBezTo>
                    <a:cubicBezTo>
                      <a:pt x="822" y="637"/>
                      <a:pt x="825" y="639"/>
                      <a:pt x="826" y="642"/>
                    </a:cubicBezTo>
                    <a:cubicBezTo>
                      <a:pt x="827" y="646"/>
                      <a:pt x="828" y="649"/>
                      <a:pt x="828" y="653"/>
                    </a:cubicBezTo>
                    <a:cubicBezTo>
                      <a:pt x="827" y="659"/>
                      <a:pt x="827" y="664"/>
                      <a:pt x="827" y="668"/>
                    </a:cubicBezTo>
                    <a:cubicBezTo>
                      <a:pt x="828" y="671"/>
                      <a:pt x="828" y="673"/>
                      <a:pt x="828" y="674"/>
                    </a:cubicBezTo>
                    <a:cubicBezTo>
                      <a:pt x="828" y="676"/>
                      <a:pt x="828" y="678"/>
                      <a:pt x="827" y="679"/>
                    </a:cubicBezTo>
                    <a:cubicBezTo>
                      <a:pt x="826" y="680"/>
                      <a:pt x="825" y="678"/>
                      <a:pt x="824" y="676"/>
                    </a:cubicBezTo>
                    <a:cubicBezTo>
                      <a:pt x="823" y="675"/>
                      <a:pt x="822" y="673"/>
                      <a:pt x="821" y="673"/>
                    </a:cubicBezTo>
                    <a:cubicBezTo>
                      <a:pt x="818" y="672"/>
                      <a:pt x="816" y="670"/>
                      <a:pt x="815" y="668"/>
                    </a:cubicBezTo>
                    <a:cubicBezTo>
                      <a:pt x="815" y="666"/>
                      <a:pt x="815" y="665"/>
                      <a:pt x="814" y="663"/>
                    </a:cubicBezTo>
                    <a:cubicBezTo>
                      <a:pt x="813" y="659"/>
                      <a:pt x="812" y="655"/>
                      <a:pt x="814" y="650"/>
                    </a:cubicBezTo>
                    <a:cubicBezTo>
                      <a:pt x="813" y="649"/>
                      <a:pt x="812" y="647"/>
                      <a:pt x="811" y="645"/>
                    </a:cubicBezTo>
                    <a:cubicBezTo>
                      <a:pt x="813" y="642"/>
                      <a:pt x="814" y="639"/>
                      <a:pt x="816" y="637"/>
                    </a:cubicBezTo>
                    <a:close/>
                    <a:moveTo>
                      <a:pt x="798" y="660"/>
                    </a:moveTo>
                    <a:cubicBezTo>
                      <a:pt x="797" y="662"/>
                      <a:pt x="795" y="664"/>
                      <a:pt x="793" y="666"/>
                    </a:cubicBezTo>
                    <a:cubicBezTo>
                      <a:pt x="793" y="668"/>
                      <a:pt x="792" y="668"/>
                      <a:pt x="791" y="667"/>
                    </a:cubicBezTo>
                    <a:cubicBezTo>
                      <a:pt x="791" y="667"/>
                      <a:pt x="791" y="666"/>
                      <a:pt x="791" y="665"/>
                    </a:cubicBezTo>
                    <a:cubicBezTo>
                      <a:pt x="791" y="665"/>
                      <a:pt x="791" y="664"/>
                      <a:pt x="791" y="664"/>
                    </a:cubicBezTo>
                    <a:cubicBezTo>
                      <a:pt x="793" y="661"/>
                      <a:pt x="794" y="658"/>
                      <a:pt x="793" y="655"/>
                    </a:cubicBezTo>
                    <a:cubicBezTo>
                      <a:pt x="792" y="651"/>
                      <a:pt x="788" y="651"/>
                      <a:pt x="786" y="649"/>
                    </a:cubicBezTo>
                    <a:cubicBezTo>
                      <a:pt x="786" y="649"/>
                      <a:pt x="785" y="648"/>
                      <a:pt x="786" y="648"/>
                    </a:cubicBezTo>
                    <a:cubicBezTo>
                      <a:pt x="786" y="647"/>
                      <a:pt x="787" y="647"/>
                      <a:pt x="788" y="646"/>
                    </a:cubicBezTo>
                    <a:cubicBezTo>
                      <a:pt x="789" y="646"/>
                      <a:pt x="790" y="647"/>
                      <a:pt x="791" y="647"/>
                    </a:cubicBezTo>
                    <a:cubicBezTo>
                      <a:pt x="793" y="647"/>
                      <a:pt x="795" y="648"/>
                      <a:pt x="797" y="648"/>
                    </a:cubicBezTo>
                    <a:cubicBezTo>
                      <a:pt x="797" y="648"/>
                      <a:pt x="797" y="648"/>
                      <a:pt x="796" y="647"/>
                    </a:cubicBezTo>
                    <a:cubicBezTo>
                      <a:pt x="797" y="647"/>
                      <a:pt x="797" y="647"/>
                      <a:pt x="797" y="647"/>
                    </a:cubicBezTo>
                    <a:cubicBezTo>
                      <a:pt x="795" y="645"/>
                      <a:pt x="793" y="642"/>
                      <a:pt x="792" y="640"/>
                    </a:cubicBezTo>
                    <a:cubicBezTo>
                      <a:pt x="790" y="636"/>
                      <a:pt x="790" y="631"/>
                      <a:pt x="792" y="627"/>
                    </a:cubicBezTo>
                    <a:cubicBezTo>
                      <a:pt x="792" y="626"/>
                      <a:pt x="794" y="624"/>
                      <a:pt x="795" y="624"/>
                    </a:cubicBezTo>
                    <a:cubicBezTo>
                      <a:pt x="796" y="624"/>
                      <a:pt x="798" y="624"/>
                      <a:pt x="799" y="625"/>
                    </a:cubicBezTo>
                    <a:cubicBezTo>
                      <a:pt x="801" y="627"/>
                      <a:pt x="802" y="630"/>
                      <a:pt x="804" y="632"/>
                    </a:cubicBezTo>
                    <a:cubicBezTo>
                      <a:pt x="804" y="632"/>
                      <a:pt x="804" y="632"/>
                      <a:pt x="804" y="632"/>
                    </a:cubicBezTo>
                    <a:cubicBezTo>
                      <a:pt x="804" y="631"/>
                      <a:pt x="804" y="631"/>
                      <a:pt x="804" y="631"/>
                    </a:cubicBezTo>
                    <a:cubicBezTo>
                      <a:pt x="804" y="632"/>
                      <a:pt x="804" y="632"/>
                      <a:pt x="804" y="632"/>
                    </a:cubicBezTo>
                    <a:cubicBezTo>
                      <a:pt x="804" y="632"/>
                      <a:pt x="804" y="632"/>
                      <a:pt x="804" y="632"/>
                    </a:cubicBezTo>
                    <a:cubicBezTo>
                      <a:pt x="799" y="636"/>
                      <a:pt x="799" y="640"/>
                      <a:pt x="804" y="644"/>
                    </a:cubicBezTo>
                    <a:cubicBezTo>
                      <a:pt x="805" y="645"/>
                      <a:pt x="804" y="646"/>
                      <a:pt x="803" y="646"/>
                    </a:cubicBezTo>
                    <a:cubicBezTo>
                      <a:pt x="801" y="647"/>
                      <a:pt x="799" y="647"/>
                      <a:pt x="797" y="647"/>
                    </a:cubicBezTo>
                    <a:cubicBezTo>
                      <a:pt x="797" y="648"/>
                      <a:pt x="797" y="648"/>
                      <a:pt x="797" y="648"/>
                    </a:cubicBezTo>
                    <a:cubicBezTo>
                      <a:pt x="797" y="648"/>
                      <a:pt x="797" y="648"/>
                      <a:pt x="797" y="648"/>
                    </a:cubicBezTo>
                    <a:cubicBezTo>
                      <a:pt x="797" y="650"/>
                      <a:pt x="798" y="652"/>
                      <a:pt x="798" y="654"/>
                    </a:cubicBezTo>
                    <a:cubicBezTo>
                      <a:pt x="799" y="656"/>
                      <a:pt x="799" y="658"/>
                      <a:pt x="798" y="660"/>
                    </a:cubicBezTo>
                    <a:close/>
                    <a:moveTo>
                      <a:pt x="805" y="704"/>
                    </a:moveTo>
                    <a:cubicBezTo>
                      <a:pt x="805" y="705"/>
                      <a:pt x="805" y="705"/>
                      <a:pt x="804" y="705"/>
                    </a:cubicBezTo>
                    <a:cubicBezTo>
                      <a:pt x="804" y="705"/>
                      <a:pt x="802" y="705"/>
                      <a:pt x="802" y="705"/>
                    </a:cubicBezTo>
                    <a:cubicBezTo>
                      <a:pt x="801" y="702"/>
                      <a:pt x="800" y="698"/>
                      <a:pt x="799" y="694"/>
                    </a:cubicBezTo>
                    <a:cubicBezTo>
                      <a:pt x="799" y="694"/>
                      <a:pt x="800" y="693"/>
                      <a:pt x="801" y="692"/>
                    </a:cubicBezTo>
                    <a:cubicBezTo>
                      <a:pt x="801" y="692"/>
                      <a:pt x="801" y="691"/>
                      <a:pt x="800" y="691"/>
                    </a:cubicBezTo>
                    <a:cubicBezTo>
                      <a:pt x="801" y="690"/>
                      <a:pt x="801" y="690"/>
                      <a:pt x="801" y="689"/>
                    </a:cubicBezTo>
                    <a:cubicBezTo>
                      <a:pt x="801" y="689"/>
                      <a:pt x="801" y="689"/>
                      <a:pt x="801" y="689"/>
                    </a:cubicBezTo>
                    <a:cubicBezTo>
                      <a:pt x="801" y="688"/>
                      <a:pt x="801" y="688"/>
                      <a:pt x="801" y="688"/>
                    </a:cubicBezTo>
                    <a:cubicBezTo>
                      <a:pt x="801" y="688"/>
                      <a:pt x="801" y="688"/>
                      <a:pt x="801" y="689"/>
                    </a:cubicBezTo>
                    <a:cubicBezTo>
                      <a:pt x="801" y="690"/>
                      <a:pt x="801" y="691"/>
                      <a:pt x="801" y="692"/>
                    </a:cubicBezTo>
                    <a:cubicBezTo>
                      <a:pt x="801" y="692"/>
                      <a:pt x="801" y="692"/>
                      <a:pt x="801" y="692"/>
                    </a:cubicBezTo>
                    <a:cubicBezTo>
                      <a:pt x="802" y="695"/>
                      <a:pt x="804" y="698"/>
                      <a:pt x="805" y="701"/>
                    </a:cubicBezTo>
                    <a:cubicBezTo>
                      <a:pt x="806" y="702"/>
                      <a:pt x="805" y="703"/>
                      <a:pt x="805" y="704"/>
                    </a:cubicBezTo>
                    <a:close/>
                    <a:moveTo>
                      <a:pt x="800" y="372"/>
                    </a:moveTo>
                    <a:cubicBezTo>
                      <a:pt x="800" y="372"/>
                      <a:pt x="801" y="372"/>
                      <a:pt x="801" y="371"/>
                    </a:cubicBezTo>
                    <a:cubicBezTo>
                      <a:pt x="802" y="372"/>
                      <a:pt x="803" y="373"/>
                      <a:pt x="802" y="374"/>
                    </a:cubicBezTo>
                    <a:cubicBezTo>
                      <a:pt x="802" y="374"/>
                      <a:pt x="801" y="374"/>
                      <a:pt x="801" y="374"/>
                    </a:cubicBezTo>
                    <a:cubicBezTo>
                      <a:pt x="800" y="374"/>
                      <a:pt x="799" y="373"/>
                      <a:pt x="800" y="372"/>
                    </a:cubicBezTo>
                    <a:close/>
                    <a:moveTo>
                      <a:pt x="791" y="526"/>
                    </a:moveTo>
                    <a:cubicBezTo>
                      <a:pt x="791" y="523"/>
                      <a:pt x="793" y="522"/>
                      <a:pt x="795" y="522"/>
                    </a:cubicBezTo>
                    <a:cubicBezTo>
                      <a:pt x="796" y="521"/>
                      <a:pt x="797" y="522"/>
                      <a:pt x="798" y="523"/>
                    </a:cubicBezTo>
                    <a:cubicBezTo>
                      <a:pt x="799" y="523"/>
                      <a:pt x="799" y="524"/>
                      <a:pt x="798" y="524"/>
                    </a:cubicBezTo>
                    <a:cubicBezTo>
                      <a:pt x="796" y="527"/>
                      <a:pt x="794" y="530"/>
                      <a:pt x="791" y="531"/>
                    </a:cubicBezTo>
                    <a:cubicBezTo>
                      <a:pt x="791" y="532"/>
                      <a:pt x="791" y="532"/>
                      <a:pt x="791" y="532"/>
                    </a:cubicBezTo>
                    <a:cubicBezTo>
                      <a:pt x="790" y="532"/>
                      <a:pt x="790" y="532"/>
                      <a:pt x="790" y="532"/>
                    </a:cubicBezTo>
                    <a:cubicBezTo>
                      <a:pt x="789" y="533"/>
                      <a:pt x="789" y="533"/>
                      <a:pt x="789" y="533"/>
                    </a:cubicBezTo>
                    <a:cubicBezTo>
                      <a:pt x="789" y="533"/>
                      <a:pt x="789" y="533"/>
                      <a:pt x="789" y="532"/>
                    </a:cubicBezTo>
                    <a:cubicBezTo>
                      <a:pt x="789" y="532"/>
                      <a:pt x="790" y="532"/>
                      <a:pt x="790" y="532"/>
                    </a:cubicBezTo>
                    <a:cubicBezTo>
                      <a:pt x="790" y="532"/>
                      <a:pt x="790" y="532"/>
                      <a:pt x="790" y="532"/>
                    </a:cubicBezTo>
                    <a:cubicBezTo>
                      <a:pt x="790" y="532"/>
                      <a:pt x="790" y="532"/>
                      <a:pt x="791" y="531"/>
                    </a:cubicBezTo>
                    <a:cubicBezTo>
                      <a:pt x="791" y="530"/>
                      <a:pt x="791" y="528"/>
                      <a:pt x="791" y="526"/>
                    </a:cubicBezTo>
                    <a:close/>
                    <a:moveTo>
                      <a:pt x="789" y="367"/>
                    </a:moveTo>
                    <a:cubicBezTo>
                      <a:pt x="790" y="367"/>
                      <a:pt x="791" y="368"/>
                      <a:pt x="790" y="369"/>
                    </a:cubicBezTo>
                    <a:cubicBezTo>
                      <a:pt x="789" y="369"/>
                      <a:pt x="789" y="369"/>
                      <a:pt x="788" y="369"/>
                    </a:cubicBezTo>
                    <a:cubicBezTo>
                      <a:pt x="788" y="368"/>
                      <a:pt x="788" y="368"/>
                      <a:pt x="787" y="368"/>
                    </a:cubicBezTo>
                    <a:cubicBezTo>
                      <a:pt x="788" y="367"/>
                      <a:pt x="788" y="367"/>
                      <a:pt x="789" y="367"/>
                    </a:cubicBezTo>
                    <a:close/>
                    <a:moveTo>
                      <a:pt x="783" y="567"/>
                    </a:moveTo>
                    <a:cubicBezTo>
                      <a:pt x="785" y="566"/>
                      <a:pt x="787" y="566"/>
                      <a:pt x="789" y="566"/>
                    </a:cubicBezTo>
                    <a:cubicBezTo>
                      <a:pt x="789" y="566"/>
                      <a:pt x="790" y="565"/>
                      <a:pt x="790" y="565"/>
                    </a:cubicBezTo>
                    <a:cubicBezTo>
                      <a:pt x="791" y="564"/>
                      <a:pt x="793" y="563"/>
                      <a:pt x="794" y="562"/>
                    </a:cubicBezTo>
                    <a:cubicBezTo>
                      <a:pt x="794" y="562"/>
                      <a:pt x="794" y="561"/>
                      <a:pt x="794" y="561"/>
                    </a:cubicBezTo>
                    <a:cubicBezTo>
                      <a:pt x="794" y="561"/>
                      <a:pt x="794" y="561"/>
                      <a:pt x="794" y="560"/>
                    </a:cubicBezTo>
                    <a:cubicBezTo>
                      <a:pt x="791" y="547"/>
                      <a:pt x="789" y="546"/>
                      <a:pt x="804" y="537"/>
                    </a:cubicBezTo>
                    <a:cubicBezTo>
                      <a:pt x="805" y="537"/>
                      <a:pt x="807" y="537"/>
                      <a:pt x="807" y="538"/>
                    </a:cubicBezTo>
                    <a:cubicBezTo>
                      <a:pt x="808" y="538"/>
                      <a:pt x="808" y="540"/>
                      <a:pt x="808" y="541"/>
                    </a:cubicBezTo>
                    <a:cubicBezTo>
                      <a:pt x="808" y="541"/>
                      <a:pt x="808" y="542"/>
                      <a:pt x="808" y="542"/>
                    </a:cubicBezTo>
                    <a:cubicBezTo>
                      <a:pt x="805" y="545"/>
                      <a:pt x="802" y="547"/>
                      <a:pt x="800" y="551"/>
                    </a:cubicBezTo>
                    <a:cubicBezTo>
                      <a:pt x="798" y="553"/>
                      <a:pt x="798" y="557"/>
                      <a:pt x="796" y="559"/>
                    </a:cubicBezTo>
                    <a:cubicBezTo>
                      <a:pt x="796" y="560"/>
                      <a:pt x="795" y="561"/>
                      <a:pt x="794" y="561"/>
                    </a:cubicBezTo>
                    <a:cubicBezTo>
                      <a:pt x="794" y="562"/>
                      <a:pt x="794" y="562"/>
                      <a:pt x="794" y="562"/>
                    </a:cubicBezTo>
                    <a:cubicBezTo>
                      <a:pt x="793" y="563"/>
                      <a:pt x="792" y="564"/>
                      <a:pt x="790" y="566"/>
                    </a:cubicBezTo>
                    <a:cubicBezTo>
                      <a:pt x="790" y="566"/>
                      <a:pt x="789" y="566"/>
                      <a:pt x="789" y="566"/>
                    </a:cubicBezTo>
                    <a:cubicBezTo>
                      <a:pt x="787" y="567"/>
                      <a:pt x="785" y="568"/>
                      <a:pt x="783" y="569"/>
                    </a:cubicBezTo>
                    <a:cubicBezTo>
                      <a:pt x="783" y="569"/>
                      <a:pt x="782" y="568"/>
                      <a:pt x="782" y="568"/>
                    </a:cubicBezTo>
                    <a:cubicBezTo>
                      <a:pt x="782" y="568"/>
                      <a:pt x="783" y="567"/>
                      <a:pt x="783" y="567"/>
                    </a:cubicBezTo>
                    <a:close/>
                    <a:moveTo>
                      <a:pt x="782" y="317"/>
                    </a:moveTo>
                    <a:cubicBezTo>
                      <a:pt x="782" y="318"/>
                      <a:pt x="782" y="318"/>
                      <a:pt x="782" y="318"/>
                    </a:cubicBezTo>
                    <a:cubicBezTo>
                      <a:pt x="782" y="317"/>
                      <a:pt x="782" y="317"/>
                      <a:pt x="782" y="317"/>
                    </a:cubicBezTo>
                    <a:close/>
                    <a:moveTo>
                      <a:pt x="772" y="349"/>
                    </a:moveTo>
                    <a:cubicBezTo>
                      <a:pt x="772" y="349"/>
                      <a:pt x="773" y="349"/>
                      <a:pt x="773" y="349"/>
                    </a:cubicBezTo>
                    <a:cubicBezTo>
                      <a:pt x="774" y="350"/>
                      <a:pt x="774" y="351"/>
                      <a:pt x="774" y="351"/>
                    </a:cubicBezTo>
                    <a:cubicBezTo>
                      <a:pt x="773" y="352"/>
                      <a:pt x="773" y="352"/>
                      <a:pt x="772" y="352"/>
                    </a:cubicBezTo>
                    <a:cubicBezTo>
                      <a:pt x="771" y="351"/>
                      <a:pt x="771" y="350"/>
                      <a:pt x="772" y="349"/>
                    </a:cubicBezTo>
                    <a:close/>
                    <a:moveTo>
                      <a:pt x="404" y="486"/>
                    </a:moveTo>
                    <a:cubicBezTo>
                      <a:pt x="403" y="487"/>
                      <a:pt x="403" y="487"/>
                      <a:pt x="403" y="487"/>
                    </a:cubicBezTo>
                    <a:cubicBezTo>
                      <a:pt x="403" y="486"/>
                      <a:pt x="403" y="486"/>
                      <a:pt x="403" y="486"/>
                    </a:cubicBezTo>
                    <a:cubicBezTo>
                      <a:pt x="403" y="486"/>
                      <a:pt x="404" y="485"/>
                      <a:pt x="404" y="485"/>
                    </a:cubicBezTo>
                    <a:cubicBezTo>
                      <a:pt x="404" y="486"/>
                      <a:pt x="404" y="486"/>
                      <a:pt x="404" y="486"/>
                    </a:cubicBezTo>
                    <a:close/>
                    <a:moveTo>
                      <a:pt x="413" y="463"/>
                    </a:moveTo>
                    <a:cubicBezTo>
                      <a:pt x="413" y="462"/>
                      <a:pt x="413" y="462"/>
                      <a:pt x="413" y="462"/>
                    </a:cubicBezTo>
                    <a:cubicBezTo>
                      <a:pt x="412" y="461"/>
                      <a:pt x="412" y="461"/>
                      <a:pt x="411" y="460"/>
                    </a:cubicBezTo>
                    <a:cubicBezTo>
                      <a:pt x="411" y="460"/>
                      <a:pt x="411" y="460"/>
                      <a:pt x="412" y="459"/>
                    </a:cubicBezTo>
                    <a:cubicBezTo>
                      <a:pt x="413" y="460"/>
                      <a:pt x="413" y="461"/>
                      <a:pt x="413" y="462"/>
                    </a:cubicBezTo>
                    <a:cubicBezTo>
                      <a:pt x="413" y="462"/>
                      <a:pt x="413" y="462"/>
                      <a:pt x="413" y="462"/>
                    </a:cubicBezTo>
                    <a:cubicBezTo>
                      <a:pt x="414" y="462"/>
                      <a:pt x="414" y="463"/>
                      <a:pt x="414" y="463"/>
                    </a:cubicBezTo>
                    <a:cubicBezTo>
                      <a:pt x="414" y="463"/>
                      <a:pt x="413" y="463"/>
                      <a:pt x="413" y="463"/>
                    </a:cubicBezTo>
                    <a:close/>
                    <a:moveTo>
                      <a:pt x="415" y="441"/>
                    </a:moveTo>
                    <a:cubicBezTo>
                      <a:pt x="415" y="442"/>
                      <a:pt x="415" y="442"/>
                      <a:pt x="415" y="442"/>
                    </a:cubicBezTo>
                    <a:cubicBezTo>
                      <a:pt x="415" y="441"/>
                      <a:pt x="415" y="440"/>
                      <a:pt x="415" y="439"/>
                    </a:cubicBezTo>
                    <a:cubicBezTo>
                      <a:pt x="415" y="440"/>
                      <a:pt x="415" y="440"/>
                      <a:pt x="415" y="440"/>
                    </a:cubicBezTo>
                    <a:cubicBezTo>
                      <a:pt x="415" y="441"/>
                      <a:pt x="415" y="441"/>
                      <a:pt x="415" y="441"/>
                    </a:cubicBezTo>
                    <a:close/>
                    <a:moveTo>
                      <a:pt x="417" y="529"/>
                    </a:moveTo>
                    <a:cubicBezTo>
                      <a:pt x="416" y="530"/>
                      <a:pt x="416" y="530"/>
                      <a:pt x="415" y="528"/>
                    </a:cubicBezTo>
                    <a:cubicBezTo>
                      <a:pt x="414" y="527"/>
                      <a:pt x="412" y="525"/>
                      <a:pt x="411" y="523"/>
                    </a:cubicBezTo>
                    <a:cubicBezTo>
                      <a:pt x="410" y="520"/>
                      <a:pt x="411" y="518"/>
                      <a:pt x="414" y="516"/>
                    </a:cubicBezTo>
                    <a:cubicBezTo>
                      <a:pt x="414" y="516"/>
                      <a:pt x="413" y="516"/>
                      <a:pt x="413" y="516"/>
                    </a:cubicBezTo>
                    <a:cubicBezTo>
                      <a:pt x="413" y="516"/>
                      <a:pt x="414" y="516"/>
                      <a:pt x="414" y="515"/>
                    </a:cubicBezTo>
                    <a:cubicBezTo>
                      <a:pt x="414" y="514"/>
                      <a:pt x="413" y="513"/>
                      <a:pt x="415" y="513"/>
                    </a:cubicBezTo>
                    <a:cubicBezTo>
                      <a:pt x="415" y="513"/>
                      <a:pt x="415" y="513"/>
                      <a:pt x="415" y="514"/>
                    </a:cubicBezTo>
                    <a:cubicBezTo>
                      <a:pt x="415" y="514"/>
                      <a:pt x="414" y="515"/>
                      <a:pt x="414" y="515"/>
                    </a:cubicBezTo>
                    <a:cubicBezTo>
                      <a:pt x="414" y="516"/>
                      <a:pt x="414" y="516"/>
                      <a:pt x="414" y="516"/>
                    </a:cubicBezTo>
                    <a:cubicBezTo>
                      <a:pt x="414" y="516"/>
                      <a:pt x="414" y="516"/>
                      <a:pt x="414" y="516"/>
                    </a:cubicBezTo>
                    <a:cubicBezTo>
                      <a:pt x="415" y="520"/>
                      <a:pt x="417" y="524"/>
                      <a:pt x="418" y="528"/>
                    </a:cubicBezTo>
                    <a:cubicBezTo>
                      <a:pt x="418" y="528"/>
                      <a:pt x="418" y="529"/>
                      <a:pt x="417" y="529"/>
                    </a:cubicBezTo>
                    <a:close/>
                    <a:moveTo>
                      <a:pt x="422" y="518"/>
                    </a:moveTo>
                    <a:cubicBezTo>
                      <a:pt x="421" y="517"/>
                      <a:pt x="421" y="517"/>
                      <a:pt x="421" y="517"/>
                    </a:cubicBezTo>
                    <a:cubicBezTo>
                      <a:pt x="421" y="516"/>
                      <a:pt x="421" y="515"/>
                      <a:pt x="422" y="514"/>
                    </a:cubicBezTo>
                    <a:cubicBezTo>
                      <a:pt x="422" y="515"/>
                      <a:pt x="423" y="515"/>
                      <a:pt x="424" y="516"/>
                    </a:cubicBezTo>
                    <a:cubicBezTo>
                      <a:pt x="424" y="517"/>
                      <a:pt x="423" y="518"/>
                      <a:pt x="422" y="518"/>
                    </a:cubicBezTo>
                    <a:close/>
                    <a:moveTo>
                      <a:pt x="569" y="169"/>
                    </a:moveTo>
                    <a:cubicBezTo>
                      <a:pt x="569" y="169"/>
                      <a:pt x="569" y="168"/>
                      <a:pt x="569" y="168"/>
                    </a:cubicBezTo>
                    <a:cubicBezTo>
                      <a:pt x="568" y="166"/>
                      <a:pt x="569" y="165"/>
                      <a:pt x="569" y="165"/>
                    </a:cubicBezTo>
                    <a:cubicBezTo>
                      <a:pt x="569" y="162"/>
                      <a:pt x="569" y="161"/>
                      <a:pt x="569" y="160"/>
                    </a:cubicBezTo>
                    <a:cubicBezTo>
                      <a:pt x="569" y="160"/>
                      <a:pt x="569" y="159"/>
                      <a:pt x="570" y="159"/>
                    </a:cubicBezTo>
                    <a:cubicBezTo>
                      <a:pt x="570" y="159"/>
                      <a:pt x="570" y="159"/>
                      <a:pt x="570" y="159"/>
                    </a:cubicBezTo>
                    <a:cubicBezTo>
                      <a:pt x="571" y="162"/>
                      <a:pt x="571" y="164"/>
                      <a:pt x="571" y="167"/>
                    </a:cubicBezTo>
                    <a:cubicBezTo>
                      <a:pt x="571" y="168"/>
                      <a:pt x="570" y="169"/>
                      <a:pt x="569" y="169"/>
                    </a:cubicBezTo>
                    <a:close/>
                    <a:moveTo>
                      <a:pt x="592" y="162"/>
                    </a:moveTo>
                    <a:cubicBezTo>
                      <a:pt x="592" y="162"/>
                      <a:pt x="591" y="162"/>
                      <a:pt x="591" y="162"/>
                    </a:cubicBezTo>
                    <a:cubicBezTo>
                      <a:pt x="591" y="162"/>
                      <a:pt x="591" y="162"/>
                      <a:pt x="592" y="161"/>
                    </a:cubicBezTo>
                    <a:cubicBezTo>
                      <a:pt x="592" y="161"/>
                      <a:pt x="592" y="161"/>
                      <a:pt x="592" y="161"/>
                    </a:cubicBezTo>
                    <a:lnTo>
                      <a:pt x="592" y="162"/>
                    </a:lnTo>
                    <a:close/>
                    <a:moveTo>
                      <a:pt x="598" y="436"/>
                    </a:moveTo>
                    <a:cubicBezTo>
                      <a:pt x="598" y="437"/>
                      <a:pt x="598" y="437"/>
                      <a:pt x="598" y="437"/>
                    </a:cubicBezTo>
                    <a:cubicBezTo>
                      <a:pt x="598" y="436"/>
                      <a:pt x="598" y="436"/>
                      <a:pt x="598" y="436"/>
                    </a:cubicBezTo>
                    <a:cubicBezTo>
                      <a:pt x="599" y="435"/>
                      <a:pt x="599" y="435"/>
                      <a:pt x="599" y="435"/>
                    </a:cubicBezTo>
                    <a:lnTo>
                      <a:pt x="598" y="436"/>
                    </a:lnTo>
                    <a:close/>
                    <a:moveTo>
                      <a:pt x="623" y="571"/>
                    </a:moveTo>
                    <a:cubicBezTo>
                      <a:pt x="623" y="571"/>
                      <a:pt x="622" y="570"/>
                      <a:pt x="622" y="570"/>
                    </a:cubicBezTo>
                    <a:cubicBezTo>
                      <a:pt x="623" y="570"/>
                      <a:pt x="623" y="570"/>
                      <a:pt x="624" y="570"/>
                    </a:cubicBezTo>
                    <a:cubicBezTo>
                      <a:pt x="624" y="570"/>
                      <a:pt x="624" y="570"/>
                      <a:pt x="625" y="570"/>
                    </a:cubicBezTo>
                    <a:cubicBezTo>
                      <a:pt x="624" y="570"/>
                      <a:pt x="624" y="571"/>
                      <a:pt x="623" y="571"/>
                    </a:cubicBezTo>
                    <a:close/>
                    <a:moveTo>
                      <a:pt x="627" y="150"/>
                    </a:moveTo>
                    <a:cubicBezTo>
                      <a:pt x="627" y="151"/>
                      <a:pt x="626" y="151"/>
                      <a:pt x="626" y="151"/>
                    </a:cubicBezTo>
                    <a:cubicBezTo>
                      <a:pt x="620" y="151"/>
                      <a:pt x="615" y="151"/>
                      <a:pt x="610" y="151"/>
                    </a:cubicBezTo>
                    <a:cubicBezTo>
                      <a:pt x="609" y="151"/>
                      <a:pt x="609" y="151"/>
                      <a:pt x="608" y="151"/>
                    </a:cubicBezTo>
                    <a:cubicBezTo>
                      <a:pt x="607" y="153"/>
                      <a:pt x="606" y="154"/>
                      <a:pt x="605" y="155"/>
                    </a:cubicBezTo>
                    <a:cubicBezTo>
                      <a:pt x="605" y="155"/>
                      <a:pt x="604" y="155"/>
                      <a:pt x="604" y="155"/>
                    </a:cubicBezTo>
                    <a:cubicBezTo>
                      <a:pt x="604" y="156"/>
                      <a:pt x="603" y="156"/>
                      <a:pt x="603" y="157"/>
                    </a:cubicBezTo>
                    <a:cubicBezTo>
                      <a:pt x="602" y="157"/>
                      <a:pt x="602" y="157"/>
                      <a:pt x="601" y="157"/>
                    </a:cubicBezTo>
                    <a:cubicBezTo>
                      <a:pt x="602" y="155"/>
                      <a:pt x="603" y="155"/>
                      <a:pt x="604" y="155"/>
                    </a:cubicBezTo>
                    <a:cubicBezTo>
                      <a:pt x="604" y="155"/>
                      <a:pt x="604" y="155"/>
                      <a:pt x="604" y="155"/>
                    </a:cubicBezTo>
                    <a:cubicBezTo>
                      <a:pt x="606" y="154"/>
                      <a:pt x="607" y="152"/>
                      <a:pt x="608" y="151"/>
                    </a:cubicBezTo>
                    <a:cubicBezTo>
                      <a:pt x="609" y="151"/>
                      <a:pt x="609" y="151"/>
                      <a:pt x="610" y="151"/>
                    </a:cubicBezTo>
                    <a:cubicBezTo>
                      <a:pt x="615" y="148"/>
                      <a:pt x="621" y="149"/>
                      <a:pt x="627" y="150"/>
                    </a:cubicBezTo>
                    <a:cubicBezTo>
                      <a:pt x="627" y="150"/>
                      <a:pt x="627" y="150"/>
                      <a:pt x="627" y="150"/>
                    </a:cubicBezTo>
                    <a:close/>
                    <a:moveTo>
                      <a:pt x="747" y="597"/>
                    </a:moveTo>
                    <a:cubicBezTo>
                      <a:pt x="747" y="597"/>
                      <a:pt x="746" y="597"/>
                      <a:pt x="746" y="596"/>
                    </a:cubicBezTo>
                    <a:cubicBezTo>
                      <a:pt x="746" y="595"/>
                      <a:pt x="746" y="594"/>
                      <a:pt x="747" y="594"/>
                    </a:cubicBezTo>
                    <a:cubicBezTo>
                      <a:pt x="748" y="593"/>
                      <a:pt x="749" y="592"/>
                      <a:pt x="751" y="593"/>
                    </a:cubicBezTo>
                    <a:cubicBezTo>
                      <a:pt x="751" y="593"/>
                      <a:pt x="752" y="594"/>
                      <a:pt x="752" y="594"/>
                    </a:cubicBezTo>
                    <a:cubicBezTo>
                      <a:pt x="751" y="596"/>
                      <a:pt x="749" y="597"/>
                      <a:pt x="747" y="597"/>
                    </a:cubicBezTo>
                    <a:close/>
                    <a:moveTo>
                      <a:pt x="746" y="544"/>
                    </a:moveTo>
                    <a:cubicBezTo>
                      <a:pt x="745" y="544"/>
                      <a:pt x="745" y="543"/>
                      <a:pt x="744" y="543"/>
                    </a:cubicBezTo>
                    <a:cubicBezTo>
                      <a:pt x="744" y="542"/>
                      <a:pt x="744" y="542"/>
                      <a:pt x="745" y="541"/>
                    </a:cubicBezTo>
                    <a:cubicBezTo>
                      <a:pt x="746" y="539"/>
                      <a:pt x="748" y="538"/>
                      <a:pt x="751" y="539"/>
                    </a:cubicBezTo>
                    <a:cubicBezTo>
                      <a:pt x="751" y="539"/>
                      <a:pt x="752" y="540"/>
                      <a:pt x="752" y="540"/>
                    </a:cubicBezTo>
                    <a:cubicBezTo>
                      <a:pt x="750" y="542"/>
                      <a:pt x="748" y="544"/>
                      <a:pt x="746" y="544"/>
                    </a:cubicBezTo>
                    <a:close/>
                    <a:moveTo>
                      <a:pt x="752" y="430"/>
                    </a:moveTo>
                    <a:cubicBezTo>
                      <a:pt x="752" y="429"/>
                      <a:pt x="752" y="429"/>
                      <a:pt x="752" y="429"/>
                    </a:cubicBezTo>
                    <a:cubicBezTo>
                      <a:pt x="753" y="430"/>
                      <a:pt x="753" y="430"/>
                      <a:pt x="753" y="430"/>
                    </a:cubicBezTo>
                    <a:lnTo>
                      <a:pt x="752" y="430"/>
                    </a:lnTo>
                    <a:close/>
                    <a:moveTo>
                      <a:pt x="761" y="298"/>
                    </a:moveTo>
                    <a:cubicBezTo>
                      <a:pt x="762" y="298"/>
                      <a:pt x="763" y="299"/>
                      <a:pt x="764" y="299"/>
                    </a:cubicBezTo>
                    <a:cubicBezTo>
                      <a:pt x="764" y="299"/>
                      <a:pt x="764" y="300"/>
                      <a:pt x="764" y="300"/>
                    </a:cubicBezTo>
                    <a:cubicBezTo>
                      <a:pt x="764" y="301"/>
                      <a:pt x="764" y="302"/>
                      <a:pt x="764" y="302"/>
                    </a:cubicBezTo>
                    <a:cubicBezTo>
                      <a:pt x="763" y="302"/>
                      <a:pt x="762" y="302"/>
                      <a:pt x="762" y="302"/>
                    </a:cubicBezTo>
                    <a:cubicBezTo>
                      <a:pt x="760" y="300"/>
                      <a:pt x="759" y="298"/>
                      <a:pt x="761" y="298"/>
                    </a:cubicBezTo>
                    <a:close/>
                    <a:moveTo>
                      <a:pt x="635" y="237"/>
                    </a:moveTo>
                    <a:cubicBezTo>
                      <a:pt x="635" y="237"/>
                      <a:pt x="635" y="237"/>
                      <a:pt x="635" y="237"/>
                    </a:cubicBezTo>
                    <a:cubicBezTo>
                      <a:pt x="635" y="237"/>
                      <a:pt x="635" y="237"/>
                      <a:pt x="635" y="236"/>
                    </a:cubicBezTo>
                    <a:cubicBezTo>
                      <a:pt x="636" y="237"/>
                      <a:pt x="636" y="237"/>
                      <a:pt x="635" y="237"/>
                    </a:cubicBezTo>
                    <a:cubicBezTo>
                      <a:pt x="635" y="237"/>
                      <a:pt x="635" y="238"/>
                      <a:pt x="635" y="238"/>
                    </a:cubicBezTo>
                    <a:cubicBezTo>
                      <a:pt x="634" y="238"/>
                      <a:pt x="634" y="238"/>
                      <a:pt x="634" y="238"/>
                    </a:cubicBezTo>
                    <a:lnTo>
                      <a:pt x="635" y="237"/>
                    </a:lnTo>
                    <a:close/>
                    <a:moveTo>
                      <a:pt x="648" y="420"/>
                    </a:moveTo>
                    <a:cubicBezTo>
                      <a:pt x="648" y="419"/>
                      <a:pt x="647" y="419"/>
                      <a:pt x="647" y="419"/>
                    </a:cubicBezTo>
                    <a:cubicBezTo>
                      <a:pt x="648" y="419"/>
                      <a:pt x="648" y="419"/>
                      <a:pt x="648" y="419"/>
                    </a:cubicBezTo>
                    <a:cubicBezTo>
                      <a:pt x="649" y="420"/>
                      <a:pt x="649" y="420"/>
                      <a:pt x="649" y="420"/>
                    </a:cubicBezTo>
                    <a:lnTo>
                      <a:pt x="648" y="420"/>
                    </a:lnTo>
                    <a:close/>
                    <a:moveTo>
                      <a:pt x="651" y="308"/>
                    </a:moveTo>
                    <a:cubicBezTo>
                      <a:pt x="647" y="311"/>
                      <a:pt x="643" y="311"/>
                      <a:pt x="637" y="308"/>
                    </a:cubicBezTo>
                    <a:cubicBezTo>
                      <a:pt x="635" y="307"/>
                      <a:pt x="635" y="305"/>
                      <a:pt x="636" y="304"/>
                    </a:cubicBezTo>
                    <a:cubicBezTo>
                      <a:pt x="638" y="303"/>
                      <a:pt x="641" y="302"/>
                      <a:pt x="643" y="300"/>
                    </a:cubicBezTo>
                    <a:cubicBezTo>
                      <a:pt x="645" y="297"/>
                      <a:pt x="648" y="294"/>
                      <a:pt x="652" y="293"/>
                    </a:cubicBezTo>
                    <a:cubicBezTo>
                      <a:pt x="655" y="292"/>
                      <a:pt x="656" y="289"/>
                      <a:pt x="657" y="287"/>
                    </a:cubicBezTo>
                    <a:cubicBezTo>
                      <a:pt x="657" y="286"/>
                      <a:pt x="658" y="285"/>
                      <a:pt x="659" y="285"/>
                    </a:cubicBezTo>
                    <a:cubicBezTo>
                      <a:pt x="662" y="285"/>
                      <a:pt x="664" y="287"/>
                      <a:pt x="667" y="287"/>
                    </a:cubicBezTo>
                    <a:cubicBezTo>
                      <a:pt x="669" y="286"/>
                      <a:pt x="671" y="283"/>
                      <a:pt x="670" y="281"/>
                    </a:cubicBezTo>
                    <a:cubicBezTo>
                      <a:pt x="668" y="280"/>
                      <a:pt x="667" y="278"/>
                      <a:pt x="665" y="277"/>
                    </a:cubicBezTo>
                    <a:cubicBezTo>
                      <a:pt x="662" y="275"/>
                      <a:pt x="658" y="274"/>
                      <a:pt x="654" y="274"/>
                    </a:cubicBezTo>
                    <a:cubicBezTo>
                      <a:pt x="647" y="274"/>
                      <a:pt x="640" y="273"/>
                      <a:pt x="633" y="273"/>
                    </a:cubicBezTo>
                    <a:cubicBezTo>
                      <a:pt x="632" y="273"/>
                      <a:pt x="632" y="272"/>
                      <a:pt x="632" y="272"/>
                    </a:cubicBezTo>
                    <a:cubicBezTo>
                      <a:pt x="632" y="271"/>
                      <a:pt x="632" y="270"/>
                      <a:pt x="633" y="269"/>
                    </a:cubicBezTo>
                    <a:cubicBezTo>
                      <a:pt x="634" y="269"/>
                      <a:pt x="635" y="268"/>
                      <a:pt x="636" y="268"/>
                    </a:cubicBezTo>
                    <a:cubicBezTo>
                      <a:pt x="644" y="268"/>
                      <a:pt x="653" y="268"/>
                      <a:pt x="661" y="268"/>
                    </a:cubicBezTo>
                    <a:cubicBezTo>
                      <a:pt x="667" y="267"/>
                      <a:pt x="673" y="267"/>
                      <a:pt x="679" y="265"/>
                    </a:cubicBezTo>
                    <a:cubicBezTo>
                      <a:pt x="684" y="263"/>
                      <a:pt x="689" y="262"/>
                      <a:pt x="695" y="261"/>
                    </a:cubicBezTo>
                    <a:cubicBezTo>
                      <a:pt x="696" y="261"/>
                      <a:pt x="698" y="261"/>
                      <a:pt x="700" y="261"/>
                    </a:cubicBezTo>
                    <a:cubicBezTo>
                      <a:pt x="701" y="261"/>
                      <a:pt x="702" y="262"/>
                      <a:pt x="702" y="263"/>
                    </a:cubicBezTo>
                    <a:cubicBezTo>
                      <a:pt x="702" y="264"/>
                      <a:pt x="702" y="265"/>
                      <a:pt x="701" y="266"/>
                    </a:cubicBezTo>
                    <a:cubicBezTo>
                      <a:pt x="697" y="268"/>
                      <a:pt x="692" y="269"/>
                      <a:pt x="687" y="271"/>
                    </a:cubicBezTo>
                    <a:cubicBezTo>
                      <a:pt x="686" y="272"/>
                      <a:pt x="685" y="274"/>
                      <a:pt x="686" y="275"/>
                    </a:cubicBezTo>
                    <a:cubicBezTo>
                      <a:pt x="687" y="276"/>
                      <a:pt x="687" y="276"/>
                      <a:pt x="687" y="277"/>
                    </a:cubicBezTo>
                    <a:cubicBezTo>
                      <a:pt x="688" y="277"/>
                      <a:pt x="689" y="278"/>
                      <a:pt x="690" y="279"/>
                    </a:cubicBezTo>
                    <a:cubicBezTo>
                      <a:pt x="697" y="284"/>
                      <a:pt x="705" y="286"/>
                      <a:pt x="712" y="279"/>
                    </a:cubicBezTo>
                    <a:cubicBezTo>
                      <a:pt x="713" y="279"/>
                      <a:pt x="713" y="279"/>
                      <a:pt x="714" y="279"/>
                    </a:cubicBezTo>
                    <a:cubicBezTo>
                      <a:pt x="715" y="280"/>
                      <a:pt x="715" y="281"/>
                      <a:pt x="715" y="282"/>
                    </a:cubicBezTo>
                    <a:cubicBezTo>
                      <a:pt x="714" y="284"/>
                      <a:pt x="713" y="286"/>
                      <a:pt x="712" y="288"/>
                    </a:cubicBezTo>
                    <a:cubicBezTo>
                      <a:pt x="709" y="289"/>
                      <a:pt x="707" y="291"/>
                      <a:pt x="705" y="293"/>
                    </a:cubicBezTo>
                    <a:cubicBezTo>
                      <a:pt x="704" y="294"/>
                      <a:pt x="703" y="295"/>
                      <a:pt x="703" y="297"/>
                    </a:cubicBezTo>
                    <a:cubicBezTo>
                      <a:pt x="701" y="302"/>
                      <a:pt x="699" y="303"/>
                      <a:pt x="695" y="300"/>
                    </a:cubicBezTo>
                    <a:cubicBezTo>
                      <a:pt x="691" y="296"/>
                      <a:pt x="686" y="296"/>
                      <a:pt x="681" y="298"/>
                    </a:cubicBezTo>
                    <a:cubicBezTo>
                      <a:pt x="680" y="298"/>
                      <a:pt x="678" y="300"/>
                      <a:pt x="678" y="301"/>
                    </a:cubicBezTo>
                    <a:cubicBezTo>
                      <a:pt x="677" y="307"/>
                      <a:pt x="674" y="309"/>
                      <a:pt x="669" y="310"/>
                    </a:cubicBezTo>
                    <a:cubicBezTo>
                      <a:pt x="669" y="310"/>
                      <a:pt x="669" y="311"/>
                      <a:pt x="668" y="311"/>
                    </a:cubicBezTo>
                    <a:cubicBezTo>
                      <a:pt x="668" y="311"/>
                      <a:pt x="668" y="311"/>
                      <a:pt x="667" y="311"/>
                    </a:cubicBezTo>
                    <a:cubicBezTo>
                      <a:pt x="666" y="312"/>
                      <a:pt x="664" y="313"/>
                      <a:pt x="662" y="313"/>
                    </a:cubicBezTo>
                    <a:cubicBezTo>
                      <a:pt x="662" y="313"/>
                      <a:pt x="662" y="314"/>
                      <a:pt x="662" y="314"/>
                    </a:cubicBezTo>
                    <a:cubicBezTo>
                      <a:pt x="661" y="314"/>
                      <a:pt x="661" y="314"/>
                      <a:pt x="661" y="314"/>
                    </a:cubicBezTo>
                    <a:cubicBezTo>
                      <a:pt x="660" y="315"/>
                      <a:pt x="660" y="315"/>
                      <a:pt x="659" y="316"/>
                    </a:cubicBezTo>
                    <a:cubicBezTo>
                      <a:pt x="659" y="316"/>
                      <a:pt x="659" y="315"/>
                      <a:pt x="658" y="315"/>
                    </a:cubicBezTo>
                    <a:cubicBezTo>
                      <a:pt x="659" y="314"/>
                      <a:pt x="660" y="314"/>
                      <a:pt x="661" y="314"/>
                    </a:cubicBezTo>
                    <a:cubicBezTo>
                      <a:pt x="661" y="314"/>
                      <a:pt x="661" y="314"/>
                      <a:pt x="661" y="313"/>
                    </a:cubicBezTo>
                    <a:cubicBezTo>
                      <a:pt x="662" y="313"/>
                      <a:pt x="662" y="313"/>
                      <a:pt x="662" y="313"/>
                    </a:cubicBezTo>
                    <a:cubicBezTo>
                      <a:pt x="663" y="311"/>
                      <a:pt x="665" y="311"/>
                      <a:pt x="667" y="311"/>
                    </a:cubicBezTo>
                    <a:cubicBezTo>
                      <a:pt x="668" y="311"/>
                      <a:pt x="668" y="311"/>
                      <a:pt x="668" y="310"/>
                    </a:cubicBezTo>
                    <a:cubicBezTo>
                      <a:pt x="668" y="310"/>
                      <a:pt x="668" y="310"/>
                      <a:pt x="669" y="310"/>
                    </a:cubicBezTo>
                    <a:cubicBezTo>
                      <a:pt x="669" y="308"/>
                      <a:pt x="670" y="306"/>
                      <a:pt x="671" y="303"/>
                    </a:cubicBezTo>
                    <a:cubicBezTo>
                      <a:pt x="672" y="300"/>
                      <a:pt x="669" y="297"/>
                      <a:pt x="666" y="298"/>
                    </a:cubicBezTo>
                    <a:cubicBezTo>
                      <a:pt x="663" y="299"/>
                      <a:pt x="660" y="300"/>
                      <a:pt x="657" y="302"/>
                    </a:cubicBezTo>
                    <a:cubicBezTo>
                      <a:pt x="655" y="303"/>
                      <a:pt x="653" y="306"/>
                      <a:pt x="651" y="308"/>
                    </a:cubicBezTo>
                    <a:close/>
                    <a:moveTo>
                      <a:pt x="690" y="318"/>
                    </a:moveTo>
                    <a:cubicBezTo>
                      <a:pt x="689" y="318"/>
                      <a:pt x="688" y="319"/>
                      <a:pt x="688" y="319"/>
                    </a:cubicBezTo>
                    <a:cubicBezTo>
                      <a:pt x="688" y="319"/>
                      <a:pt x="688" y="320"/>
                      <a:pt x="688" y="320"/>
                    </a:cubicBezTo>
                    <a:cubicBezTo>
                      <a:pt x="688" y="320"/>
                      <a:pt x="687" y="320"/>
                      <a:pt x="687" y="321"/>
                    </a:cubicBezTo>
                    <a:cubicBezTo>
                      <a:pt x="687" y="321"/>
                      <a:pt x="687" y="322"/>
                      <a:pt x="687" y="323"/>
                    </a:cubicBezTo>
                    <a:cubicBezTo>
                      <a:pt x="686" y="322"/>
                      <a:pt x="687" y="321"/>
                      <a:pt x="687" y="321"/>
                    </a:cubicBezTo>
                    <a:cubicBezTo>
                      <a:pt x="687" y="320"/>
                      <a:pt x="687" y="320"/>
                      <a:pt x="687" y="320"/>
                    </a:cubicBezTo>
                    <a:cubicBezTo>
                      <a:pt x="687" y="319"/>
                      <a:pt x="688" y="319"/>
                      <a:pt x="688" y="319"/>
                    </a:cubicBezTo>
                    <a:cubicBezTo>
                      <a:pt x="688" y="318"/>
                      <a:pt x="688" y="317"/>
                      <a:pt x="689" y="317"/>
                    </a:cubicBezTo>
                    <a:cubicBezTo>
                      <a:pt x="690" y="317"/>
                      <a:pt x="690" y="318"/>
                      <a:pt x="690" y="318"/>
                    </a:cubicBezTo>
                    <a:close/>
                    <a:moveTo>
                      <a:pt x="676" y="369"/>
                    </a:moveTo>
                    <a:cubicBezTo>
                      <a:pt x="676" y="369"/>
                      <a:pt x="675" y="370"/>
                      <a:pt x="675" y="370"/>
                    </a:cubicBezTo>
                    <a:cubicBezTo>
                      <a:pt x="670" y="369"/>
                      <a:pt x="668" y="366"/>
                      <a:pt x="667" y="362"/>
                    </a:cubicBezTo>
                    <a:cubicBezTo>
                      <a:pt x="667" y="362"/>
                      <a:pt x="668" y="361"/>
                      <a:pt x="669" y="360"/>
                    </a:cubicBezTo>
                    <a:cubicBezTo>
                      <a:pt x="670" y="360"/>
                      <a:pt x="672" y="360"/>
                      <a:pt x="672" y="360"/>
                    </a:cubicBezTo>
                    <a:cubicBezTo>
                      <a:pt x="674" y="363"/>
                      <a:pt x="675" y="366"/>
                      <a:pt x="676" y="369"/>
                    </a:cubicBezTo>
                    <a:close/>
                    <a:moveTo>
                      <a:pt x="664" y="455"/>
                    </a:moveTo>
                    <a:cubicBezTo>
                      <a:pt x="665" y="454"/>
                      <a:pt x="665" y="454"/>
                      <a:pt x="665" y="454"/>
                    </a:cubicBezTo>
                    <a:cubicBezTo>
                      <a:pt x="666" y="454"/>
                      <a:pt x="666" y="454"/>
                      <a:pt x="666" y="454"/>
                    </a:cubicBezTo>
                    <a:lnTo>
                      <a:pt x="664" y="455"/>
                    </a:lnTo>
                    <a:close/>
                    <a:moveTo>
                      <a:pt x="690" y="505"/>
                    </a:moveTo>
                    <a:cubicBezTo>
                      <a:pt x="690" y="505"/>
                      <a:pt x="689" y="505"/>
                      <a:pt x="689" y="505"/>
                    </a:cubicBezTo>
                    <a:cubicBezTo>
                      <a:pt x="689" y="504"/>
                      <a:pt x="689" y="503"/>
                      <a:pt x="688" y="502"/>
                    </a:cubicBezTo>
                    <a:cubicBezTo>
                      <a:pt x="688" y="502"/>
                      <a:pt x="689" y="502"/>
                      <a:pt x="689" y="502"/>
                    </a:cubicBezTo>
                    <a:cubicBezTo>
                      <a:pt x="690" y="502"/>
                      <a:pt x="690" y="503"/>
                      <a:pt x="690" y="503"/>
                    </a:cubicBezTo>
                    <a:cubicBezTo>
                      <a:pt x="690" y="504"/>
                      <a:pt x="690" y="504"/>
                      <a:pt x="690" y="505"/>
                    </a:cubicBezTo>
                    <a:close/>
                    <a:moveTo>
                      <a:pt x="697" y="431"/>
                    </a:moveTo>
                    <a:cubicBezTo>
                      <a:pt x="694" y="434"/>
                      <a:pt x="692" y="436"/>
                      <a:pt x="688" y="436"/>
                    </a:cubicBezTo>
                    <a:cubicBezTo>
                      <a:pt x="683" y="437"/>
                      <a:pt x="679" y="438"/>
                      <a:pt x="674" y="439"/>
                    </a:cubicBezTo>
                    <a:cubicBezTo>
                      <a:pt x="670" y="439"/>
                      <a:pt x="666" y="438"/>
                      <a:pt x="663" y="435"/>
                    </a:cubicBezTo>
                    <a:cubicBezTo>
                      <a:pt x="662" y="432"/>
                      <a:pt x="660" y="430"/>
                      <a:pt x="658" y="428"/>
                    </a:cubicBezTo>
                    <a:cubicBezTo>
                      <a:pt x="658" y="428"/>
                      <a:pt x="658" y="427"/>
                      <a:pt x="659" y="427"/>
                    </a:cubicBezTo>
                    <a:cubicBezTo>
                      <a:pt x="659" y="427"/>
                      <a:pt x="660" y="427"/>
                      <a:pt x="660" y="427"/>
                    </a:cubicBezTo>
                    <a:cubicBezTo>
                      <a:pt x="662" y="428"/>
                      <a:pt x="664" y="429"/>
                      <a:pt x="666" y="429"/>
                    </a:cubicBezTo>
                    <a:cubicBezTo>
                      <a:pt x="668" y="429"/>
                      <a:pt x="670" y="429"/>
                      <a:pt x="671" y="428"/>
                    </a:cubicBezTo>
                    <a:cubicBezTo>
                      <a:pt x="673" y="426"/>
                      <a:pt x="676" y="423"/>
                      <a:pt x="678" y="421"/>
                    </a:cubicBezTo>
                    <a:cubicBezTo>
                      <a:pt x="680" y="418"/>
                      <a:pt x="683" y="417"/>
                      <a:pt x="686" y="417"/>
                    </a:cubicBezTo>
                    <a:cubicBezTo>
                      <a:pt x="687" y="417"/>
                      <a:pt x="689" y="417"/>
                      <a:pt x="690" y="417"/>
                    </a:cubicBezTo>
                    <a:cubicBezTo>
                      <a:pt x="692" y="416"/>
                      <a:pt x="694" y="414"/>
                      <a:pt x="693" y="412"/>
                    </a:cubicBezTo>
                    <a:cubicBezTo>
                      <a:pt x="693" y="410"/>
                      <a:pt x="693" y="409"/>
                      <a:pt x="693" y="407"/>
                    </a:cubicBezTo>
                    <a:cubicBezTo>
                      <a:pt x="692" y="404"/>
                      <a:pt x="692" y="401"/>
                      <a:pt x="691" y="397"/>
                    </a:cubicBezTo>
                    <a:cubicBezTo>
                      <a:pt x="691" y="396"/>
                      <a:pt x="691" y="395"/>
                      <a:pt x="692" y="395"/>
                    </a:cubicBezTo>
                    <a:cubicBezTo>
                      <a:pt x="692" y="395"/>
                      <a:pt x="693" y="395"/>
                      <a:pt x="693" y="396"/>
                    </a:cubicBezTo>
                    <a:cubicBezTo>
                      <a:pt x="698" y="399"/>
                      <a:pt x="701" y="405"/>
                      <a:pt x="704" y="410"/>
                    </a:cubicBezTo>
                    <a:cubicBezTo>
                      <a:pt x="706" y="412"/>
                      <a:pt x="708" y="413"/>
                      <a:pt x="711" y="414"/>
                    </a:cubicBezTo>
                    <a:cubicBezTo>
                      <a:pt x="719" y="415"/>
                      <a:pt x="726" y="413"/>
                      <a:pt x="731" y="408"/>
                    </a:cubicBezTo>
                    <a:cubicBezTo>
                      <a:pt x="736" y="403"/>
                      <a:pt x="743" y="401"/>
                      <a:pt x="749" y="400"/>
                    </a:cubicBezTo>
                    <a:cubicBezTo>
                      <a:pt x="752" y="400"/>
                      <a:pt x="754" y="400"/>
                      <a:pt x="757" y="400"/>
                    </a:cubicBezTo>
                    <a:cubicBezTo>
                      <a:pt x="757" y="400"/>
                      <a:pt x="757" y="400"/>
                      <a:pt x="757" y="400"/>
                    </a:cubicBezTo>
                    <a:cubicBezTo>
                      <a:pt x="757" y="399"/>
                      <a:pt x="757" y="399"/>
                      <a:pt x="758" y="400"/>
                    </a:cubicBezTo>
                    <a:cubicBezTo>
                      <a:pt x="758" y="400"/>
                      <a:pt x="758" y="400"/>
                      <a:pt x="757" y="400"/>
                    </a:cubicBezTo>
                    <a:cubicBezTo>
                      <a:pt x="757" y="400"/>
                      <a:pt x="757" y="400"/>
                      <a:pt x="757" y="400"/>
                    </a:cubicBezTo>
                    <a:cubicBezTo>
                      <a:pt x="756" y="402"/>
                      <a:pt x="755" y="404"/>
                      <a:pt x="753" y="405"/>
                    </a:cubicBezTo>
                    <a:cubicBezTo>
                      <a:pt x="751" y="407"/>
                      <a:pt x="748" y="408"/>
                      <a:pt x="746" y="409"/>
                    </a:cubicBezTo>
                    <a:cubicBezTo>
                      <a:pt x="740" y="411"/>
                      <a:pt x="735" y="414"/>
                      <a:pt x="730" y="418"/>
                    </a:cubicBezTo>
                    <a:cubicBezTo>
                      <a:pt x="725" y="422"/>
                      <a:pt x="718" y="425"/>
                      <a:pt x="711" y="428"/>
                    </a:cubicBezTo>
                    <a:cubicBezTo>
                      <a:pt x="711" y="428"/>
                      <a:pt x="709" y="428"/>
                      <a:pt x="708" y="428"/>
                    </a:cubicBezTo>
                    <a:cubicBezTo>
                      <a:pt x="703" y="426"/>
                      <a:pt x="700" y="428"/>
                      <a:pt x="697" y="431"/>
                    </a:cubicBezTo>
                    <a:close/>
                    <a:moveTo>
                      <a:pt x="708" y="572"/>
                    </a:moveTo>
                    <a:cubicBezTo>
                      <a:pt x="708" y="572"/>
                      <a:pt x="707" y="572"/>
                      <a:pt x="707" y="572"/>
                    </a:cubicBezTo>
                    <a:cubicBezTo>
                      <a:pt x="707" y="571"/>
                      <a:pt x="706" y="570"/>
                      <a:pt x="706" y="569"/>
                    </a:cubicBezTo>
                    <a:cubicBezTo>
                      <a:pt x="706" y="570"/>
                      <a:pt x="707" y="571"/>
                      <a:pt x="707" y="572"/>
                    </a:cubicBezTo>
                    <a:cubicBezTo>
                      <a:pt x="709" y="572"/>
                      <a:pt x="709" y="572"/>
                      <a:pt x="708" y="572"/>
                    </a:cubicBezTo>
                    <a:close/>
                    <a:moveTo>
                      <a:pt x="710" y="504"/>
                    </a:moveTo>
                    <a:cubicBezTo>
                      <a:pt x="710" y="504"/>
                      <a:pt x="708" y="504"/>
                      <a:pt x="708" y="503"/>
                    </a:cubicBezTo>
                    <a:cubicBezTo>
                      <a:pt x="707" y="503"/>
                      <a:pt x="707" y="502"/>
                      <a:pt x="708" y="502"/>
                    </a:cubicBezTo>
                    <a:cubicBezTo>
                      <a:pt x="709" y="500"/>
                      <a:pt x="710" y="498"/>
                      <a:pt x="712" y="497"/>
                    </a:cubicBezTo>
                    <a:cubicBezTo>
                      <a:pt x="718" y="493"/>
                      <a:pt x="724" y="490"/>
                      <a:pt x="730" y="486"/>
                    </a:cubicBezTo>
                    <a:cubicBezTo>
                      <a:pt x="731" y="486"/>
                      <a:pt x="732" y="486"/>
                      <a:pt x="733" y="487"/>
                    </a:cubicBezTo>
                    <a:cubicBezTo>
                      <a:pt x="736" y="489"/>
                      <a:pt x="739" y="491"/>
                      <a:pt x="743" y="491"/>
                    </a:cubicBezTo>
                    <a:cubicBezTo>
                      <a:pt x="743" y="491"/>
                      <a:pt x="744" y="493"/>
                      <a:pt x="744" y="494"/>
                    </a:cubicBezTo>
                    <a:cubicBezTo>
                      <a:pt x="744" y="494"/>
                      <a:pt x="744" y="495"/>
                      <a:pt x="743" y="495"/>
                    </a:cubicBezTo>
                    <a:cubicBezTo>
                      <a:pt x="739" y="495"/>
                      <a:pt x="736" y="496"/>
                      <a:pt x="732" y="496"/>
                    </a:cubicBezTo>
                    <a:cubicBezTo>
                      <a:pt x="732" y="496"/>
                      <a:pt x="732" y="496"/>
                      <a:pt x="732" y="495"/>
                    </a:cubicBezTo>
                    <a:cubicBezTo>
                      <a:pt x="730" y="495"/>
                      <a:pt x="729" y="495"/>
                      <a:pt x="727" y="495"/>
                    </a:cubicBezTo>
                    <a:cubicBezTo>
                      <a:pt x="722" y="495"/>
                      <a:pt x="718" y="497"/>
                      <a:pt x="714" y="501"/>
                    </a:cubicBezTo>
                    <a:cubicBezTo>
                      <a:pt x="713" y="502"/>
                      <a:pt x="712" y="503"/>
                      <a:pt x="710" y="504"/>
                    </a:cubicBezTo>
                    <a:close/>
                    <a:moveTo>
                      <a:pt x="882" y="1356"/>
                    </a:moveTo>
                    <a:cubicBezTo>
                      <a:pt x="881" y="1357"/>
                      <a:pt x="881" y="1357"/>
                      <a:pt x="880" y="1358"/>
                    </a:cubicBezTo>
                    <a:cubicBezTo>
                      <a:pt x="877" y="1358"/>
                      <a:pt x="874" y="1356"/>
                      <a:pt x="874" y="1352"/>
                    </a:cubicBezTo>
                    <a:cubicBezTo>
                      <a:pt x="874" y="1352"/>
                      <a:pt x="875" y="1351"/>
                      <a:pt x="875" y="1351"/>
                    </a:cubicBezTo>
                    <a:cubicBezTo>
                      <a:pt x="878" y="1351"/>
                      <a:pt x="880" y="1352"/>
                      <a:pt x="882" y="1355"/>
                    </a:cubicBezTo>
                    <a:cubicBezTo>
                      <a:pt x="882" y="1355"/>
                      <a:pt x="882" y="1356"/>
                      <a:pt x="882" y="1356"/>
                    </a:cubicBezTo>
                    <a:close/>
                    <a:moveTo>
                      <a:pt x="1067" y="1384"/>
                    </a:moveTo>
                    <a:cubicBezTo>
                      <a:pt x="1067" y="1385"/>
                      <a:pt x="1065" y="1387"/>
                      <a:pt x="1064" y="1387"/>
                    </a:cubicBezTo>
                    <a:cubicBezTo>
                      <a:pt x="1063" y="1386"/>
                      <a:pt x="1062" y="1386"/>
                      <a:pt x="1061" y="1385"/>
                    </a:cubicBezTo>
                    <a:cubicBezTo>
                      <a:pt x="1059" y="1381"/>
                      <a:pt x="1059" y="1379"/>
                      <a:pt x="1064" y="1374"/>
                    </a:cubicBezTo>
                    <a:cubicBezTo>
                      <a:pt x="1064" y="1373"/>
                      <a:pt x="1066" y="1373"/>
                      <a:pt x="1066" y="1373"/>
                    </a:cubicBezTo>
                    <a:cubicBezTo>
                      <a:pt x="1067" y="1373"/>
                      <a:pt x="1067" y="1374"/>
                      <a:pt x="1067" y="1374"/>
                    </a:cubicBezTo>
                    <a:cubicBezTo>
                      <a:pt x="1067" y="1376"/>
                      <a:pt x="1067" y="1378"/>
                      <a:pt x="1068" y="1380"/>
                    </a:cubicBezTo>
                    <a:cubicBezTo>
                      <a:pt x="1067" y="1381"/>
                      <a:pt x="1067" y="1382"/>
                      <a:pt x="1067" y="1384"/>
                    </a:cubicBezTo>
                    <a:close/>
                    <a:moveTo>
                      <a:pt x="1100" y="2268"/>
                    </a:moveTo>
                    <a:cubicBezTo>
                      <a:pt x="1100" y="2268"/>
                      <a:pt x="1099" y="2268"/>
                      <a:pt x="1099" y="2268"/>
                    </a:cubicBezTo>
                    <a:cubicBezTo>
                      <a:pt x="1099" y="2267"/>
                      <a:pt x="1099" y="2267"/>
                      <a:pt x="1099" y="2267"/>
                    </a:cubicBezTo>
                    <a:cubicBezTo>
                      <a:pt x="1100" y="2265"/>
                      <a:pt x="1100" y="2266"/>
                      <a:pt x="1100" y="2267"/>
                    </a:cubicBezTo>
                    <a:cubicBezTo>
                      <a:pt x="1100" y="2268"/>
                      <a:pt x="1100" y="2268"/>
                      <a:pt x="1100" y="2268"/>
                    </a:cubicBezTo>
                    <a:close/>
                    <a:moveTo>
                      <a:pt x="1104" y="1743"/>
                    </a:moveTo>
                    <a:cubicBezTo>
                      <a:pt x="1104" y="1743"/>
                      <a:pt x="1104" y="1742"/>
                      <a:pt x="1104" y="1742"/>
                    </a:cubicBezTo>
                    <a:cubicBezTo>
                      <a:pt x="1099" y="1742"/>
                      <a:pt x="1096" y="1739"/>
                      <a:pt x="1093" y="1735"/>
                    </a:cubicBezTo>
                    <a:cubicBezTo>
                      <a:pt x="1093" y="1735"/>
                      <a:pt x="1093" y="1733"/>
                      <a:pt x="1094" y="1732"/>
                    </a:cubicBezTo>
                    <a:cubicBezTo>
                      <a:pt x="1094" y="1732"/>
                      <a:pt x="1095" y="1732"/>
                      <a:pt x="1095" y="1732"/>
                    </a:cubicBezTo>
                    <a:cubicBezTo>
                      <a:pt x="1098" y="1735"/>
                      <a:pt x="1102" y="1738"/>
                      <a:pt x="1104" y="1742"/>
                    </a:cubicBezTo>
                    <a:cubicBezTo>
                      <a:pt x="1104" y="1742"/>
                      <a:pt x="1104" y="1742"/>
                      <a:pt x="1104" y="1742"/>
                    </a:cubicBezTo>
                    <a:cubicBezTo>
                      <a:pt x="1105" y="1743"/>
                      <a:pt x="1105" y="1743"/>
                      <a:pt x="1105" y="1743"/>
                    </a:cubicBezTo>
                    <a:cubicBezTo>
                      <a:pt x="1105" y="1743"/>
                      <a:pt x="1104" y="1743"/>
                      <a:pt x="1104" y="1743"/>
                    </a:cubicBezTo>
                    <a:close/>
                    <a:moveTo>
                      <a:pt x="1135" y="2331"/>
                    </a:moveTo>
                    <a:cubicBezTo>
                      <a:pt x="1135" y="2331"/>
                      <a:pt x="1135" y="2331"/>
                      <a:pt x="1135" y="2331"/>
                    </a:cubicBezTo>
                    <a:cubicBezTo>
                      <a:pt x="1134" y="2332"/>
                      <a:pt x="1134" y="2332"/>
                      <a:pt x="1134" y="2332"/>
                    </a:cubicBezTo>
                    <a:cubicBezTo>
                      <a:pt x="1134" y="2331"/>
                      <a:pt x="1134" y="2331"/>
                      <a:pt x="1134" y="2331"/>
                    </a:cubicBezTo>
                    <a:cubicBezTo>
                      <a:pt x="1134" y="2331"/>
                      <a:pt x="1135" y="2331"/>
                      <a:pt x="1135" y="2331"/>
                    </a:cubicBezTo>
                    <a:cubicBezTo>
                      <a:pt x="1135" y="2331"/>
                      <a:pt x="1135" y="2330"/>
                      <a:pt x="1135" y="2330"/>
                    </a:cubicBezTo>
                    <a:cubicBezTo>
                      <a:pt x="1136" y="2330"/>
                      <a:pt x="1135" y="2331"/>
                      <a:pt x="1135" y="2331"/>
                    </a:cubicBezTo>
                    <a:close/>
                    <a:moveTo>
                      <a:pt x="1144" y="2347"/>
                    </a:moveTo>
                    <a:cubicBezTo>
                      <a:pt x="1143" y="2348"/>
                      <a:pt x="1142" y="2348"/>
                      <a:pt x="1141" y="2349"/>
                    </a:cubicBezTo>
                    <a:cubicBezTo>
                      <a:pt x="1140" y="2349"/>
                      <a:pt x="1140" y="2348"/>
                      <a:pt x="1139" y="2348"/>
                    </a:cubicBezTo>
                    <a:cubicBezTo>
                      <a:pt x="1139" y="2347"/>
                      <a:pt x="1139" y="2346"/>
                      <a:pt x="1140" y="2346"/>
                    </a:cubicBezTo>
                    <a:cubicBezTo>
                      <a:pt x="1142" y="2346"/>
                      <a:pt x="1143" y="2346"/>
                      <a:pt x="1144" y="2346"/>
                    </a:cubicBezTo>
                    <a:cubicBezTo>
                      <a:pt x="1144" y="2346"/>
                      <a:pt x="1144" y="2347"/>
                      <a:pt x="1144" y="2347"/>
                    </a:cubicBezTo>
                    <a:close/>
                    <a:moveTo>
                      <a:pt x="1146" y="2367"/>
                    </a:moveTo>
                    <a:cubicBezTo>
                      <a:pt x="1146" y="2367"/>
                      <a:pt x="1146" y="2366"/>
                      <a:pt x="1146" y="2366"/>
                    </a:cubicBezTo>
                    <a:cubicBezTo>
                      <a:pt x="1146" y="2366"/>
                      <a:pt x="1147" y="2366"/>
                      <a:pt x="1147" y="2366"/>
                    </a:cubicBezTo>
                    <a:cubicBezTo>
                      <a:pt x="1147" y="2366"/>
                      <a:pt x="1147" y="2366"/>
                      <a:pt x="1148" y="2366"/>
                    </a:cubicBezTo>
                    <a:cubicBezTo>
                      <a:pt x="1147" y="2367"/>
                      <a:pt x="1147" y="2367"/>
                      <a:pt x="1146" y="2367"/>
                    </a:cubicBezTo>
                    <a:close/>
                    <a:moveTo>
                      <a:pt x="1154" y="2354"/>
                    </a:moveTo>
                    <a:cubicBezTo>
                      <a:pt x="1154" y="2354"/>
                      <a:pt x="1154" y="2354"/>
                      <a:pt x="1154" y="2354"/>
                    </a:cubicBezTo>
                    <a:cubicBezTo>
                      <a:pt x="1154" y="2355"/>
                      <a:pt x="1154" y="2355"/>
                      <a:pt x="1154" y="2355"/>
                    </a:cubicBezTo>
                    <a:cubicBezTo>
                      <a:pt x="1153" y="2356"/>
                      <a:pt x="1152" y="2357"/>
                      <a:pt x="1151" y="2357"/>
                    </a:cubicBezTo>
                    <a:cubicBezTo>
                      <a:pt x="1151" y="2357"/>
                      <a:pt x="1151" y="2357"/>
                      <a:pt x="1151" y="2358"/>
                    </a:cubicBezTo>
                    <a:cubicBezTo>
                      <a:pt x="1150" y="2358"/>
                      <a:pt x="1150" y="2358"/>
                      <a:pt x="1150" y="2358"/>
                    </a:cubicBezTo>
                    <a:cubicBezTo>
                      <a:pt x="1151" y="2357"/>
                      <a:pt x="1151" y="2357"/>
                      <a:pt x="1151" y="2357"/>
                    </a:cubicBezTo>
                    <a:cubicBezTo>
                      <a:pt x="1151" y="2357"/>
                      <a:pt x="1151" y="2357"/>
                      <a:pt x="1151" y="2357"/>
                    </a:cubicBezTo>
                    <a:cubicBezTo>
                      <a:pt x="1152" y="2356"/>
                      <a:pt x="1153" y="2355"/>
                      <a:pt x="1154" y="2355"/>
                    </a:cubicBezTo>
                    <a:cubicBezTo>
                      <a:pt x="1154" y="2355"/>
                      <a:pt x="1154" y="2354"/>
                      <a:pt x="1154" y="2354"/>
                    </a:cubicBezTo>
                    <a:cubicBezTo>
                      <a:pt x="1154" y="2354"/>
                      <a:pt x="1154" y="2354"/>
                      <a:pt x="1154" y="2354"/>
                    </a:cubicBezTo>
                    <a:cubicBezTo>
                      <a:pt x="1155" y="2354"/>
                      <a:pt x="1155" y="2353"/>
                      <a:pt x="1155" y="2353"/>
                    </a:cubicBezTo>
                    <a:cubicBezTo>
                      <a:pt x="1156" y="2354"/>
                      <a:pt x="1155" y="2354"/>
                      <a:pt x="1154" y="2354"/>
                    </a:cubicBezTo>
                    <a:close/>
                    <a:moveTo>
                      <a:pt x="1178" y="2362"/>
                    </a:moveTo>
                    <a:cubicBezTo>
                      <a:pt x="1179" y="2362"/>
                      <a:pt x="1180" y="2362"/>
                      <a:pt x="1181" y="2363"/>
                    </a:cubicBezTo>
                    <a:cubicBezTo>
                      <a:pt x="1181" y="2363"/>
                      <a:pt x="1181" y="2364"/>
                      <a:pt x="1180" y="2364"/>
                    </a:cubicBezTo>
                    <a:cubicBezTo>
                      <a:pt x="1180" y="2365"/>
                      <a:pt x="1179" y="2365"/>
                      <a:pt x="1178" y="2366"/>
                    </a:cubicBezTo>
                    <a:cubicBezTo>
                      <a:pt x="1177" y="2366"/>
                      <a:pt x="1177" y="2366"/>
                      <a:pt x="1176" y="2366"/>
                    </a:cubicBezTo>
                    <a:cubicBezTo>
                      <a:pt x="1175" y="2365"/>
                      <a:pt x="1176" y="2363"/>
                      <a:pt x="1178" y="2362"/>
                    </a:cubicBezTo>
                    <a:close/>
                    <a:moveTo>
                      <a:pt x="1168" y="2374"/>
                    </a:moveTo>
                    <a:cubicBezTo>
                      <a:pt x="1168" y="2374"/>
                      <a:pt x="1168" y="2375"/>
                      <a:pt x="1168" y="2375"/>
                    </a:cubicBezTo>
                    <a:cubicBezTo>
                      <a:pt x="1170" y="2376"/>
                      <a:pt x="1172" y="2377"/>
                      <a:pt x="1174" y="2378"/>
                    </a:cubicBezTo>
                    <a:cubicBezTo>
                      <a:pt x="1174" y="2378"/>
                      <a:pt x="1174" y="2378"/>
                      <a:pt x="1174" y="2378"/>
                    </a:cubicBezTo>
                    <a:cubicBezTo>
                      <a:pt x="1174" y="2378"/>
                      <a:pt x="1174" y="2378"/>
                      <a:pt x="1175" y="2378"/>
                    </a:cubicBezTo>
                    <a:cubicBezTo>
                      <a:pt x="1175" y="2377"/>
                      <a:pt x="1174" y="2376"/>
                      <a:pt x="1175" y="2376"/>
                    </a:cubicBezTo>
                    <a:cubicBezTo>
                      <a:pt x="1175" y="2374"/>
                      <a:pt x="1175" y="2374"/>
                      <a:pt x="1177" y="2374"/>
                    </a:cubicBezTo>
                    <a:cubicBezTo>
                      <a:pt x="1177" y="2374"/>
                      <a:pt x="1178" y="2374"/>
                      <a:pt x="1178" y="2375"/>
                    </a:cubicBezTo>
                    <a:cubicBezTo>
                      <a:pt x="1179" y="2376"/>
                      <a:pt x="1178" y="2377"/>
                      <a:pt x="1177" y="2377"/>
                    </a:cubicBezTo>
                    <a:cubicBezTo>
                      <a:pt x="1176" y="2377"/>
                      <a:pt x="1175" y="2378"/>
                      <a:pt x="1175" y="2378"/>
                    </a:cubicBezTo>
                    <a:cubicBezTo>
                      <a:pt x="1175" y="2378"/>
                      <a:pt x="1175" y="2378"/>
                      <a:pt x="1175" y="2379"/>
                    </a:cubicBezTo>
                    <a:cubicBezTo>
                      <a:pt x="1174" y="2378"/>
                      <a:pt x="1174" y="2378"/>
                      <a:pt x="1174" y="2378"/>
                    </a:cubicBezTo>
                    <a:cubicBezTo>
                      <a:pt x="1173" y="2379"/>
                      <a:pt x="1172" y="2379"/>
                      <a:pt x="1171" y="2379"/>
                    </a:cubicBezTo>
                    <a:cubicBezTo>
                      <a:pt x="1170" y="2380"/>
                      <a:pt x="1169" y="2379"/>
                      <a:pt x="1168" y="2377"/>
                    </a:cubicBezTo>
                    <a:cubicBezTo>
                      <a:pt x="1168" y="2376"/>
                      <a:pt x="1168" y="2376"/>
                      <a:pt x="1168" y="2375"/>
                    </a:cubicBezTo>
                    <a:cubicBezTo>
                      <a:pt x="1168" y="2375"/>
                      <a:pt x="1167" y="2375"/>
                      <a:pt x="1167" y="2375"/>
                    </a:cubicBezTo>
                    <a:cubicBezTo>
                      <a:pt x="1167" y="2374"/>
                      <a:pt x="1167" y="2374"/>
                      <a:pt x="1167" y="2374"/>
                    </a:cubicBezTo>
                    <a:cubicBezTo>
                      <a:pt x="1166" y="2374"/>
                      <a:pt x="1165" y="2374"/>
                      <a:pt x="1165" y="2372"/>
                    </a:cubicBezTo>
                    <a:cubicBezTo>
                      <a:pt x="1165" y="2372"/>
                      <a:pt x="1166" y="2372"/>
                      <a:pt x="1166" y="2372"/>
                    </a:cubicBezTo>
                    <a:cubicBezTo>
                      <a:pt x="1166" y="2373"/>
                      <a:pt x="1166" y="2373"/>
                      <a:pt x="1167" y="2374"/>
                    </a:cubicBezTo>
                    <a:cubicBezTo>
                      <a:pt x="1167" y="2374"/>
                      <a:pt x="1167" y="2374"/>
                      <a:pt x="1168" y="2374"/>
                    </a:cubicBezTo>
                    <a:close/>
                    <a:moveTo>
                      <a:pt x="1182" y="1416"/>
                    </a:moveTo>
                    <a:cubicBezTo>
                      <a:pt x="1182" y="1415"/>
                      <a:pt x="1182" y="1415"/>
                      <a:pt x="1182" y="1415"/>
                    </a:cubicBezTo>
                    <a:cubicBezTo>
                      <a:pt x="1183" y="1416"/>
                      <a:pt x="1183" y="1416"/>
                      <a:pt x="1183" y="1416"/>
                    </a:cubicBezTo>
                    <a:lnTo>
                      <a:pt x="1182" y="1416"/>
                    </a:lnTo>
                    <a:close/>
                    <a:moveTo>
                      <a:pt x="1207" y="1957"/>
                    </a:moveTo>
                    <a:cubicBezTo>
                      <a:pt x="1206" y="1957"/>
                      <a:pt x="1205" y="1956"/>
                      <a:pt x="1204" y="1956"/>
                    </a:cubicBezTo>
                    <a:cubicBezTo>
                      <a:pt x="1204" y="1956"/>
                      <a:pt x="1205" y="1955"/>
                      <a:pt x="1205" y="1955"/>
                    </a:cubicBezTo>
                    <a:cubicBezTo>
                      <a:pt x="1206" y="1955"/>
                      <a:pt x="1206" y="1955"/>
                      <a:pt x="1207" y="1955"/>
                    </a:cubicBezTo>
                    <a:cubicBezTo>
                      <a:pt x="1207" y="1955"/>
                      <a:pt x="1207" y="1956"/>
                      <a:pt x="1208" y="1956"/>
                    </a:cubicBezTo>
                    <a:cubicBezTo>
                      <a:pt x="1207" y="1956"/>
                      <a:pt x="1207" y="1957"/>
                      <a:pt x="1207" y="1957"/>
                    </a:cubicBezTo>
                    <a:close/>
                    <a:moveTo>
                      <a:pt x="1283" y="1447"/>
                    </a:moveTo>
                    <a:cubicBezTo>
                      <a:pt x="1282" y="1447"/>
                      <a:pt x="1282" y="1446"/>
                      <a:pt x="1282" y="1446"/>
                    </a:cubicBezTo>
                    <a:cubicBezTo>
                      <a:pt x="1283" y="1445"/>
                      <a:pt x="1284" y="1445"/>
                      <a:pt x="1284" y="1445"/>
                    </a:cubicBezTo>
                    <a:cubicBezTo>
                      <a:pt x="1285" y="1445"/>
                      <a:pt x="1285" y="1446"/>
                      <a:pt x="1285" y="1446"/>
                    </a:cubicBezTo>
                    <a:cubicBezTo>
                      <a:pt x="1285" y="1447"/>
                      <a:pt x="1284" y="1448"/>
                      <a:pt x="1283" y="1447"/>
                    </a:cubicBezTo>
                    <a:close/>
                    <a:moveTo>
                      <a:pt x="1347" y="1524"/>
                    </a:moveTo>
                    <a:cubicBezTo>
                      <a:pt x="1346" y="1526"/>
                      <a:pt x="1343" y="1527"/>
                      <a:pt x="1341" y="1526"/>
                    </a:cubicBezTo>
                    <a:cubicBezTo>
                      <a:pt x="1340" y="1524"/>
                      <a:pt x="1340" y="1523"/>
                      <a:pt x="1340" y="1521"/>
                    </a:cubicBezTo>
                    <a:cubicBezTo>
                      <a:pt x="1341" y="1520"/>
                      <a:pt x="1342" y="1519"/>
                      <a:pt x="1342" y="1518"/>
                    </a:cubicBezTo>
                    <a:cubicBezTo>
                      <a:pt x="1343" y="1519"/>
                      <a:pt x="1343" y="1520"/>
                      <a:pt x="1343" y="1520"/>
                    </a:cubicBezTo>
                    <a:cubicBezTo>
                      <a:pt x="1344" y="1522"/>
                      <a:pt x="1345" y="1523"/>
                      <a:pt x="1347" y="1522"/>
                    </a:cubicBezTo>
                    <a:cubicBezTo>
                      <a:pt x="1347" y="1522"/>
                      <a:pt x="1348" y="1522"/>
                      <a:pt x="1349" y="1521"/>
                    </a:cubicBezTo>
                    <a:cubicBezTo>
                      <a:pt x="1348" y="1522"/>
                      <a:pt x="1348" y="1524"/>
                      <a:pt x="1347" y="1524"/>
                    </a:cubicBezTo>
                    <a:close/>
                    <a:moveTo>
                      <a:pt x="1363" y="1543"/>
                    </a:moveTo>
                    <a:cubicBezTo>
                      <a:pt x="1363" y="1542"/>
                      <a:pt x="1363" y="1542"/>
                      <a:pt x="1364" y="1542"/>
                    </a:cubicBezTo>
                    <a:cubicBezTo>
                      <a:pt x="1364" y="1541"/>
                      <a:pt x="1365" y="1541"/>
                      <a:pt x="1366" y="1540"/>
                    </a:cubicBezTo>
                    <a:cubicBezTo>
                      <a:pt x="1367" y="1540"/>
                      <a:pt x="1367" y="1541"/>
                      <a:pt x="1367" y="1541"/>
                    </a:cubicBezTo>
                    <a:cubicBezTo>
                      <a:pt x="1367" y="1542"/>
                      <a:pt x="1367" y="1542"/>
                      <a:pt x="1366" y="1543"/>
                    </a:cubicBezTo>
                    <a:cubicBezTo>
                      <a:pt x="1365" y="1543"/>
                      <a:pt x="1364" y="1543"/>
                      <a:pt x="1363" y="1543"/>
                    </a:cubicBezTo>
                    <a:close/>
                    <a:moveTo>
                      <a:pt x="1368" y="1580"/>
                    </a:moveTo>
                    <a:cubicBezTo>
                      <a:pt x="1368" y="1580"/>
                      <a:pt x="1367" y="1580"/>
                      <a:pt x="1367" y="1580"/>
                    </a:cubicBezTo>
                    <a:cubicBezTo>
                      <a:pt x="1366" y="1578"/>
                      <a:pt x="1365" y="1577"/>
                      <a:pt x="1364" y="1576"/>
                    </a:cubicBezTo>
                    <a:cubicBezTo>
                      <a:pt x="1364" y="1574"/>
                      <a:pt x="1364" y="1574"/>
                      <a:pt x="1365" y="1573"/>
                    </a:cubicBezTo>
                    <a:cubicBezTo>
                      <a:pt x="1365" y="1573"/>
                      <a:pt x="1366" y="1574"/>
                      <a:pt x="1366" y="1574"/>
                    </a:cubicBezTo>
                    <a:cubicBezTo>
                      <a:pt x="1367" y="1575"/>
                      <a:pt x="1368" y="1577"/>
                      <a:pt x="1368" y="1578"/>
                    </a:cubicBezTo>
                    <a:cubicBezTo>
                      <a:pt x="1368" y="1579"/>
                      <a:pt x="1368" y="1579"/>
                      <a:pt x="1368" y="1580"/>
                    </a:cubicBezTo>
                    <a:close/>
                    <a:moveTo>
                      <a:pt x="1379" y="1771"/>
                    </a:moveTo>
                    <a:cubicBezTo>
                      <a:pt x="1378" y="1770"/>
                      <a:pt x="1378" y="1770"/>
                      <a:pt x="1378" y="1770"/>
                    </a:cubicBezTo>
                    <a:cubicBezTo>
                      <a:pt x="1379" y="1770"/>
                      <a:pt x="1379" y="1770"/>
                      <a:pt x="1379" y="1770"/>
                    </a:cubicBezTo>
                    <a:lnTo>
                      <a:pt x="1379" y="17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17">
                <a:extLst>
                  <a:ext uri="{FF2B5EF4-FFF2-40B4-BE49-F238E27FC236}">
                    <a16:creationId xmlns:a16="http://schemas.microsoft.com/office/drawing/2014/main" xmlns="" id="{4DAA98B4-2964-4BDD-99FD-2F38C1985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" y="1839"/>
                <a:ext cx="0" cy="0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18">
                <a:extLst>
                  <a:ext uri="{FF2B5EF4-FFF2-40B4-BE49-F238E27FC236}">
                    <a16:creationId xmlns:a16="http://schemas.microsoft.com/office/drawing/2014/main" xmlns="" id="{579E39BE-4B34-49DD-87E2-A7ED907BB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4" y="1585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19">
                <a:extLst>
                  <a:ext uri="{FF2B5EF4-FFF2-40B4-BE49-F238E27FC236}">
                    <a16:creationId xmlns:a16="http://schemas.microsoft.com/office/drawing/2014/main" xmlns="" id="{AF09E1C6-E854-4F87-9314-861C42D370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2" y="1203"/>
                <a:ext cx="419" cy="537"/>
              </a:xfrm>
              <a:custGeom>
                <a:avLst/>
                <a:gdLst>
                  <a:gd name="T0" fmla="*/ 401 w 573"/>
                  <a:gd name="T1" fmla="*/ 497 h 736"/>
                  <a:gd name="T2" fmla="*/ 444 w 573"/>
                  <a:gd name="T3" fmla="*/ 481 h 736"/>
                  <a:gd name="T4" fmla="*/ 421 w 573"/>
                  <a:gd name="T5" fmla="*/ 430 h 736"/>
                  <a:gd name="T6" fmla="*/ 432 w 573"/>
                  <a:gd name="T7" fmla="*/ 415 h 736"/>
                  <a:gd name="T8" fmla="*/ 437 w 573"/>
                  <a:gd name="T9" fmla="*/ 418 h 736"/>
                  <a:gd name="T10" fmla="*/ 468 w 573"/>
                  <a:gd name="T11" fmla="*/ 391 h 736"/>
                  <a:gd name="T12" fmla="*/ 480 w 573"/>
                  <a:gd name="T13" fmla="*/ 345 h 736"/>
                  <a:gd name="T14" fmla="*/ 469 w 573"/>
                  <a:gd name="T15" fmla="*/ 317 h 736"/>
                  <a:gd name="T16" fmla="*/ 491 w 573"/>
                  <a:gd name="T17" fmla="*/ 332 h 736"/>
                  <a:gd name="T18" fmla="*/ 489 w 573"/>
                  <a:gd name="T19" fmla="*/ 275 h 736"/>
                  <a:gd name="T20" fmla="*/ 519 w 573"/>
                  <a:gd name="T21" fmla="*/ 186 h 736"/>
                  <a:gd name="T22" fmla="*/ 541 w 573"/>
                  <a:gd name="T23" fmla="*/ 162 h 736"/>
                  <a:gd name="T24" fmla="*/ 539 w 573"/>
                  <a:gd name="T25" fmla="*/ 110 h 736"/>
                  <a:gd name="T26" fmla="*/ 466 w 573"/>
                  <a:gd name="T27" fmla="*/ 144 h 736"/>
                  <a:gd name="T28" fmla="*/ 480 w 573"/>
                  <a:gd name="T29" fmla="*/ 130 h 736"/>
                  <a:gd name="T30" fmla="*/ 449 w 573"/>
                  <a:gd name="T31" fmla="*/ 113 h 736"/>
                  <a:gd name="T32" fmla="*/ 395 w 573"/>
                  <a:gd name="T33" fmla="*/ 102 h 736"/>
                  <a:gd name="T34" fmla="*/ 507 w 573"/>
                  <a:gd name="T35" fmla="*/ 66 h 736"/>
                  <a:gd name="T36" fmla="*/ 441 w 573"/>
                  <a:gd name="T37" fmla="*/ 35 h 736"/>
                  <a:gd name="T38" fmla="*/ 406 w 573"/>
                  <a:gd name="T39" fmla="*/ 35 h 736"/>
                  <a:gd name="T40" fmla="*/ 373 w 573"/>
                  <a:gd name="T41" fmla="*/ 14 h 736"/>
                  <a:gd name="T42" fmla="*/ 372 w 573"/>
                  <a:gd name="T43" fmla="*/ 18 h 736"/>
                  <a:gd name="T44" fmla="*/ 326 w 573"/>
                  <a:gd name="T45" fmla="*/ 21 h 736"/>
                  <a:gd name="T46" fmla="*/ 300 w 573"/>
                  <a:gd name="T47" fmla="*/ 68 h 736"/>
                  <a:gd name="T48" fmla="*/ 273 w 573"/>
                  <a:gd name="T49" fmla="*/ 46 h 736"/>
                  <a:gd name="T50" fmla="*/ 249 w 573"/>
                  <a:gd name="T51" fmla="*/ 72 h 736"/>
                  <a:gd name="T52" fmla="*/ 234 w 573"/>
                  <a:gd name="T53" fmla="*/ 75 h 736"/>
                  <a:gd name="T54" fmla="*/ 234 w 573"/>
                  <a:gd name="T55" fmla="*/ 74 h 736"/>
                  <a:gd name="T56" fmla="*/ 181 w 573"/>
                  <a:gd name="T57" fmla="*/ 61 h 736"/>
                  <a:gd name="T58" fmla="*/ 151 w 573"/>
                  <a:gd name="T59" fmla="*/ 88 h 736"/>
                  <a:gd name="T60" fmla="*/ 105 w 573"/>
                  <a:gd name="T61" fmla="*/ 131 h 736"/>
                  <a:gd name="T62" fmla="*/ 81 w 573"/>
                  <a:gd name="T63" fmla="*/ 163 h 736"/>
                  <a:gd name="T64" fmla="*/ 17 w 573"/>
                  <a:gd name="T65" fmla="*/ 205 h 736"/>
                  <a:gd name="T66" fmla="*/ 48 w 573"/>
                  <a:gd name="T67" fmla="*/ 220 h 736"/>
                  <a:gd name="T68" fmla="*/ 13 w 573"/>
                  <a:gd name="T69" fmla="*/ 253 h 736"/>
                  <a:gd name="T70" fmla="*/ 64 w 573"/>
                  <a:gd name="T71" fmla="*/ 276 h 736"/>
                  <a:gd name="T72" fmla="*/ 101 w 573"/>
                  <a:gd name="T73" fmla="*/ 342 h 736"/>
                  <a:gd name="T74" fmla="*/ 107 w 573"/>
                  <a:gd name="T75" fmla="*/ 389 h 736"/>
                  <a:gd name="T76" fmla="*/ 102 w 573"/>
                  <a:gd name="T77" fmla="*/ 419 h 736"/>
                  <a:gd name="T78" fmla="*/ 94 w 573"/>
                  <a:gd name="T79" fmla="*/ 441 h 736"/>
                  <a:gd name="T80" fmla="*/ 121 w 573"/>
                  <a:gd name="T81" fmla="*/ 442 h 736"/>
                  <a:gd name="T82" fmla="*/ 127 w 573"/>
                  <a:gd name="T83" fmla="*/ 473 h 736"/>
                  <a:gd name="T84" fmla="*/ 96 w 573"/>
                  <a:gd name="T85" fmla="*/ 472 h 736"/>
                  <a:gd name="T86" fmla="*/ 108 w 573"/>
                  <a:gd name="T87" fmla="*/ 482 h 736"/>
                  <a:gd name="T88" fmla="*/ 128 w 573"/>
                  <a:gd name="T89" fmla="*/ 498 h 736"/>
                  <a:gd name="T90" fmla="*/ 101 w 573"/>
                  <a:gd name="T91" fmla="*/ 534 h 736"/>
                  <a:gd name="T92" fmla="*/ 79 w 573"/>
                  <a:gd name="T93" fmla="*/ 562 h 736"/>
                  <a:gd name="T94" fmla="*/ 84 w 573"/>
                  <a:gd name="T95" fmla="*/ 571 h 736"/>
                  <a:gd name="T96" fmla="*/ 97 w 573"/>
                  <a:gd name="T97" fmla="*/ 627 h 736"/>
                  <a:gd name="T98" fmla="*/ 92 w 573"/>
                  <a:gd name="T99" fmla="*/ 660 h 736"/>
                  <a:gd name="T100" fmla="*/ 101 w 573"/>
                  <a:gd name="T101" fmla="*/ 699 h 736"/>
                  <a:gd name="T102" fmla="*/ 149 w 573"/>
                  <a:gd name="T103" fmla="*/ 734 h 736"/>
                  <a:gd name="T104" fmla="*/ 185 w 573"/>
                  <a:gd name="T105" fmla="*/ 679 h 736"/>
                  <a:gd name="T106" fmla="*/ 211 w 573"/>
                  <a:gd name="T107" fmla="*/ 638 h 736"/>
                  <a:gd name="T108" fmla="*/ 258 w 573"/>
                  <a:gd name="T109" fmla="*/ 608 h 736"/>
                  <a:gd name="T110" fmla="*/ 356 w 573"/>
                  <a:gd name="T111" fmla="*/ 553 h 736"/>
                  <a:gd name="T112" fmla="*/ 506 w 573"/>
                  <a:gd name="T113" fmla="*/ 180 h 736"/>
                  <a:gd name="T114" fmla="*/ 247 w 573"/>
                  <a:gd name="T115" fmla="*/ 605 h 736"/>
                  <a:gd name="T116" fmla="*/ 336 w 573"/>
                  <a:gd name="T117" fmla="*/ 45 h 736"/>
                  <a:gd name="T118" fmla="*/ 381 w 573"/>
                  <a:gd name="T119" fmla="*/ 488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73" h="736">
                    <a:moveTo>
                      <a:pt x="432" y="513"/>
                    </a:moveTo>
                    <a:cubicBezTo>
                      <a:pt x="432" y="513"/>
                      <a:pt x="432" y="511"/>
                      <a:pt x="432" y="510"/>
                    </a:cubicBezTo>
                    <a:cubicBezTo>
                      <a:pt x="432" y="510"/>
                      <a:pt x="431" y="509"/>
                      <a:pt x="431" y="509"/>
                    </a:cubicBezTo>
                    <a:cubicBezTo>
                      <a:pt x="425" y="507"/>
                      <a:pt x="418" y="508"/>
                      <a:pt x="412" y="505"/>
                    </a:cubicBezTo>
                    <a:cubicBezTo>
                      <a:pt x="407" y="502"/>
                      <a:pt x="402" y="502"/>
                      <a:pt x="398" y="504"/>
                    </a:cubicBezTo>
                    <a:cubicBezTo>
                      <a:pt x="397" y="504"/>
                      <a:pt x="395" y="504"/>
                      <a:pt x="394" y="503"/>
                    </a:cubicBezTo>
                    <a:cubicBezTo>
                      <a:pt x="394" y="503"/>
                      <a:pt x="394" y="503"/>
                      <a:pt x="393" y="502"/>
                    </a:cubicBezTo>
                    <a:cubicBezTo>
                      <a:pt x="393" y="501"/>
                      <a:pt x="393" y="500"/>
                      <a:pt x="394" y="500"/>
                    </a:cubicBezTo>
                    <a:cubicBezTo>
                      <a:pt x="396" y="499"/>
                      <a:pt x="399" y="498"/>
                      <a:pt x="401" y="497"/>
                    </a:cubicBezTo>
                    <a:cubicBezTo>
                      <a:pt x="405" y="496"/>
                      <a:pt x="406" y="493"/>
                      <a:pt x="406" y="489"/>
                    </a:cubicBezTo>
                    <a:cubicBezTo>
                      <a:pt x="406" y="486"/>
                      <a:pt x="405" y="483"/>
                      <a:pt x="405" y="479"/>
                    </a:cubicBezTo>
                    <a:cubicBezTo>
                      <a:pt x="404" y="478"/>
                      <a:pt x="407" y="476"/>
                      <a:pt x="408" y="476"/>
                    </a:cubicBezTo>
                    <a:cubicBezTo>
                      <a:pt x="409" y="477"/>
                      <a:pt x="410" y="477"/>
                      <a:pt x="410" y="478"/>
                    </a:cubicBezTo>
                    <a:cubicBezTo>
                      <a:pt x="413" y="484"/>
                      <a:pt x="415" y="491"/>
                      <a:pt x="418" y="496"/>
                    </a:cubicBezTo>
                    <a:cubicBezTo>
                      <a:pt x="421" y="500"/>
                      <a:pt x="424" y="502"/>
                      <a:pt x="429" y="502"/>
                    </a:cubicBezTo>
                    <a:cubicBezTo>
                      <a:pt x="432" y="501"/>
                      <a:pt x="434" y="502"/>
                      <a:pt x="436" y="502"/>
                    </a:cubicBezTo>
                    <a:cubicBezTo>
                      <a:pt x="442" y="502"/>
                      <a:pt x="443" y="501"/>
                      <a:pt x="443" y="496"/>
                    </a:cubicBezTo>
                    <a:cubicBezTo>
                      <a:pt x="443" y="491"/>
                      <a:pt x="443" y="486"/>
                      <a:pt x="444" y="481"/>
                    </a:cubicBezTo>
                    <a:cubicBezTo>
                      <a:pt x="444" y="476"/>
                      <a:pt x="439" y="472"/>
                      <a:pt x="441" y="467"/>
                    </a:cubicBezTo>
                    <a:cubicBezTo>
                      <a:pt x="441" y="466"/>
                      <a:pt x="440" y="464"/>
                      <a:pt x="439" y="463"/>
                    </a:cubicBezTo>
                    <a:cubicBezTo>
                      <a:pt x="436" y="456"/>
                      <a:pt x="432" y="452"/>
                      <a:pt x="426" y="448"/>
                    </a:cubicBezTo>
                    <a:cubicBezTo>
                      <a:pt x="424" y="446"/>
                      <a:pt x="422" y="445"/>
                      <a:pt x="420" y="443"/>
                    </a:cubicBezTo>
                    <a:cubicBezTo>
                      <a:pt x="418" y="442"/>
                      <a:pt x="417" y="440"/>
                      <a:pt x="417" y="439"/>
                    </a:cubicBezTo>
                    <a:cubicBezTo>
                      <a:pt x="416" y="435"/>
                      <a:pt x="415" y="431"/>
                      <a:pt x="415" y="427"/>
                    </a:cubicBezTo>
                    <a:cubicBezTo>
                      <a:pt x="415" y="427"/>
                      <a:pt x="416" y="425"/>
                      <a:pt x="417" y="425"/>
                    </a:cubicBezTo>
                    <a:cubicBezTo>
                      <a:pt x="417" y="424"/>
                      <a:pt x="419" y="425"/>
                      <a:pt x="419" y="425"/>
                    </a:cubicBezTo>
                    <a:cubicBezTo>
                      <a:pt x="420" y="427"/>
                      <a:pt x="421" y="428"/>
                      <a:pt x="421" y="430"/>
                    </a:cubicBezTo>
                    <a:cubicBezTo>
                      <a:pt x="421" y="436"/>
                      <a:pt x="423" y="440"/>
                      <a:pt x="428" y="443"/>
                    </a:cubicBezTo>
                    <a:cubicBezTo>
                      <a:pt x="431" y="445"/>
                      <a:pt x="434" y="449"/>
                      <a:pt x="438" y="450"/>
                    </a:cubicBezTo>
                    <a:cubicBezTo>
                      <a:pt x="439" y="450"/>
                      <a:pt x="442" y="449"/>
                      <a:pt x="442" y="448"/>
                    </a:cubicBezTo>
                    <a:cubicBezTo>
                      <a:pt x="442" y="445"/>
                      <a:pt x="442" y="442"/>
                      <a:pt x="444" y="440"/>
                    </a:cubicBezTo>
                    <a:cubicBezTo>
                      <a:pt x="443" y="437"/>
                      <a:pt x="445" y="435"/>
                      <a:pt x="446" y="433"/>
                    </a:cubicBezTo>
                    <a:cubicBezTo>
                      <a:pt x="447" y="431"/>
                      <a:pt x="446" y="428"/>
                      <a:pt x="445" y="427"/>
                    </a:cubicBezTo>
                    <a:cubicBezTo>
                      <a:pt x="441" y="424"/>
                      <a:pt x="437" y="422"/>
                      <a:pt x="434" y="419"/>
                    </a:cubicBezTo>
                    <a:cubicBezTo>
                      <a:pt x="433" y="419"/>
                      <a:pt x="433" y="417"/>
                      <a:pt x="433" y="416"/>
                    </a:cubicBezTo>
                    <a:cubicBezTo>
                      <a:pt x="433" y="416"/>
                      <a:pt x="432" y="415"/>
                      <a:pt x="432" y="415"/>
                    </a:cubicBezTo>
                    <a:cubicBezTo>
                      <a:pt x="432" y="415"/>
                      <a:pt x="432" y="415"/>
                      <a:pt x="432" y="415"/>
                    </a:cubicBezTo>
                    <a:cubicBezTo>
                      <a:pt x="428" y="415"/>
                      <a:pt x="425" y="413"/>
                      <a:pt x="422" y="411"/>
                    </a:cubicBezTo>
                    <a:cubicBezTo>
                      <a:pt x="422" y="411"/>
                      <a:pt x="422" y="410"/>
                      <a:pt x="422" y="410"/>
                    </a:cubicBezTo>
                    <a:cubicBezTo>
                      <a:pt x="423" y="409"/>
                      <a:pt x="423" y="409"/>
                      <a:pt x="424" y="409"/>
                    </a:cubicBezTo>
                    <a:cubicBezTo>
                      <a:pt x="425" y="409"/>
                      <a:pt x="426" y="409"/>
                      <a:pt x="427" y="409"/>
                    </a:cubicBezTo>
                    <a:cubicBezTo>
                      <a:pt x="429" y="411"/>
                      <a:pt x="430" y="413"/>
                      <a:pt x="432" y="415"/>
                    </a:cubicBezTo>
                    <a:cubicBezTo>
                      <a:pt x="432" y="415"/>
                      <a:pt x="432" y="415"/>
                      <a:pt x="433" y="415"/>
                    </a:cubicBezTo>
                    <a:cubicBezTo>
                      <a:pt x="433" y="415"/>
                      <a:pt x="433" y="415"/>
                      <a:pt x="433" y="416"/>
                    </a:cubicBezTo>
                    <a:cubicBezTo>
                      <a:pt x="434" y="416"/>
                      <a:pt x="435" y="417"/>
                      <a:pt x="437" y="418"/>
                    </a:cubicBezTo>
                    <a:cubicBezTo>
                      <a:pt x="440" y="420"/>
                      <a:pt x="444" y="420"/>
                      <a:pt x="447" y="418"/>
                    </a:cubicBezTo>
                    <a:cubicBezTo>
                      <a:pt x="451" y="415"/>
                      <a:pt x="455" y="414"/>
                      <a:pt x="460" y="413"/>
                    </a:cubicBezTo>
                    <a:cubicBezTo>
                      <a:pt x="461" y="413"/>
                      <a:pt x="462" y="412"/>
                      <a:pt x="463" y="410"/>
                    </a:cubicBezTo>
                    <a:cubicBezTo>
                      <a:pt x="464" y="408"/>
                      <a:pt x="465" y="406"/>
                      <a:pt x="465" y="404"/>
                    </a:cubicBezTo>
                    <a:cubicBezTo>
                      <a:pt x="466" y="402"/>
                      <a:pt x="465" y="399"/>
                      <a:pt x="462" y="399"/>
                    </a:cubicBezTo>
                    <a:cubicBezTo>
                      <a:pt x="458" y="398"/>
                      <a:pt x="454" y="396"/>
                      <a:pt x="451" y="394"/>
                    </a:cubicBezTo>
                    <a:cubicBezTo>
                      <a:pt x="450" y="393"/>
                      <a:pt x="450" y="393"/>
                      <a:pt x="450" y="392"/>
                    </a:cubicBezTo>
                    <a:cubicBezTo>
                      <a:pt x="451" y="391"/>
                      <a:pt x="452" y="390"/>
                      <a:pt x="453" y="391"/>
                    </a:cubicBezTo>
                    <a:cubicBezTo>
                      <a:pt x="458" y="394"/>
                      <a:pt x="463" y="395"/>
                      <a:pt x="468" y="391"/>
                    </a:cubicBezTo>
                    <a:cubicBezTo>
                      <a:pt x="469" y="390"/>
                      <a:pt x="471" y="390"/>
                      <a:pt x="473" y="390"/>
                    </a:cubicBezTo>
                    <a:cubicBezTo>
                      <a:pt x="478" y="390"/>
                      <a:pt x="481" y="381"/>
                      <a:pt x="477" y="377"/>
                    </a:cubicBezTo>
                    <a:cubicBezTo>
                      <a:pt x="475" y="375"/>
                      <a:pt x="473" y="373"/>
                      <a:pt x="472" y="369"/>
                    </a:cubicBezTo>
                    <a:cubicBezTo>
                      <a:pt x="472" y="368"/>
                      <a:pt x="471" y="366"/>
                      <a:pt x="470" y="365"/>
                    </a:cubicBezTo>
                    <a:cubicBezTo>
                      <a:pt x="469" y="365"/>
                      <a:pt x="468" y="364"/>
                      <a:pt x="468" y="363"/>
                    </a:cubicBezTo>
                    <a:cubicBezTo>
                      <a:pt x="469" y="362"/>
                      <a:pt x="470" y="361"/>
                      <a:pt x="471" y="362"/>
                    </a:cubicBezTo>
                    <a:cubicBezTo>
                      <a:pt x="473" y="362"/>
                      <a:pt x="474" y="362"/>
                      <a:pt x="476" y="362"/>
                    </a:cubicBezTo>
                    <a:cubicBezTo>
                      <a:pt x="478" y="361"/>
                      <a:pt x="479" y="358"/>
                      <a:pt x="479" y="356"/>
                    </a:cubicBezTo>
                    <a:cubicBezTo>
                      <a:pt x="479" y="352"/>
                      <a:pt x="480" y="349"/>
                      <a:pt x="480" y="345"/>
                    </a:cubicBezTo>
                    <a:cubicBezTo>
                      <a:pt x="480" y="342"/>
                      <a:pt x="479" y="339"/>
                      <a:pt x="477" y="337"/>
                    </a:cubicBezTo>
                    <a:cubicBezTo>
                      <a:pt x="473" y="335"/>
                      <a:pt x="476" y="333"/>
                      <a:pt x="478" y="331"/>
                    </a:cubicBezTo>
                    <a:cubicBezTo>
                      <a:pt x="479" y="330"/>
                      <a:pt x="478" y="328"/>
                      <a:pt x="477" y="327"/>
                    </a:cubicBezTo>
                    <a:cubicBezTo>
                      <a:pt x="474" y="325"/>
                      <a:pt x="470" y="326"/>
                      <a:pt x="468" y="323"/>
                    </a:cubicBezTo>
                    <a:cubicBezTo>
                      <a:pt x="468" y="323"/>
                      <a:pt x="467" y="323"/>
                      <a:pt x="466" y="322"/>
                    </a:cubicBezTo>
                    <a:cubicBezTo>
                      <a:pt x="463" y="322"/>
                      <a:pt x="462" y="320"/>
                      <a:pt x="462" y="318"/>
                    </a:cubicBezTo>
                    <a:cubicBezTo>
                      <a:pt x="462" y="316"/>
                      <a:pt x="463" y="314"/>
                      <a:pt x="465" y="313"/>
                    </a:cubicBezTo>
                    <a:cubicBezTo>
                      <a:pt x="466" y="314"/>
                      <a:pt x="467" y="315"/>
                      <a:pt x="468" y="316"/>
                    </a:cubicBezTo>
                    <a:cubicBezTo>
                      <a:pt x="469" y="317"/>
                      <a:pt x="469" y="317"/>
                      <a:pt x="469" y="317"/>
                    </a:cubicBezTo>
                    <a:cubicBezTo>
                      <a:pt x="469" y="316"/>
                      <a:pt x="469" y="316"/>
                      <a:pt x="469" y="316"/>
                    </a:cubicBezTo>
                    <a:cubicBezTo>
                      <a:pt x="468" y="315"/>
                      <a:pt x="466" y="314"/>
                      <a:pt x="465" y="312"/>
                    </a:cubicBezTo>
                    <a:cubicBezTo>
                      <a:pt x="465" y="313"/>
                      <a:pt x="465" y="313"/>
                      <a:pt x="465" y="313"/>
                    </a:cubicBezTo>
                    <a:cubicBezTo>
                      <a:pt x="467" y="310"/>
                      <a:pt x="470" y="307"/>
                      <a:pt x="473" y="304"/>
                    </a:cubicBezTo>
                    <a:cubicBezTo>
                      <a:pt x="474" y="303"/>
                      <a:pt x="478" y="303"/>
                      <a:pt x="479" y="304"/>
                    </a:cubicBezTo>
                    <a:cubicBezTo>
                      <a:pt x="480" y="305"/>
                      <a:pt x="480" y="305"/>
                      <a:pt x="480" y="305"/>
                    </a:cubicBezTo>
                    <a:cubicBezTo>
                      <a:pt x="484" y="309"/>
                      <a:pt x="488" y="311"/>
                      <a:pt x="487" y="317"/>
                    </a:cubicBezTo>
                    <a:cubicBezTo>
                      <a:pt x="487" y="322"/>
                      <a:pt x="488" y="327"/>
                      <a:pt x="489" y="332"/>
                    </a:cubicBezTo>
                    <a:cubicBezTo>
                      <a:pt x="489" y="332"/>
                      <a:pt x="491" y="332"/>
                      <a:pt x="491" y="332"/>
                    </a:cubicBezTo>
                    <a:cubicBezTo>
                      <a:pt x="491" y="330"/>
                      <a:pt x="492" y="329"/>
                      <a:pt x="492" y="327"/>
                    </a:cubicBezTo>
                    <a:cubicBezTo>
                      <a:pt x="491" y="321"/>
                      <a:pt x="491" y="315"/>
                      <a:pt x="495" y="310"/>
                    </a:cubicBezTo>
                    <a:cubicBezTo>
                      <a:pt x="498" y="306"/>
                      <a:pt x="498" y="301"/>
                      <a:pt x="498" y="296"/>
                    </a:cubicBezTo>
                    <a:cubicBezTo>
                      <a:pt x="498" y="293"/>
                      <a:pt x="496" y="290"/>
                      <a:pt x="494" y="289"/>
                    </a:cubicBezTo>
                    <a:cubicBezTo>
                      <a:pt x="492" y="289"/>
                      <a:pt x="489" y="289"/>
                      <a:pt x="487" y="288"/>
                    </a:cubicBezTo>
                    <a:cubicBezTo>
                      <a:pt x="486" y="288"/>
                      <a:pt x="485" y="286"/>
                      <a:pt x="483" y="285"/>
                    </a:cubicBezTo>
                    <a:cubicBezTo>
                      <a:pt x="483" y="285"/>
                      <a:pt x="483" y="284"/>
                      <a:pt x="483" y="284"/>
                    </a:cubicBezTo>
                    <a:cubicBezTo>
                      <a:pt x="483" y="283"/>
                      <a:pt x="484" y="282"/>
                      <a:pt x="485" y="282"/>
                    </a:cubicBezTo>
                    <a:cubicBezTo>
                      <a:pt x="491" y="281"/>
                      <a:pt x="492" y="280"/>
                      <a:pt x="489" y="275"/>
                    </a:cubicBezTo>
                    <a:cubicBezTo>
                      <a:pt x="488" y="273"/>
                      <a:pt x="486" y="271"/>
                      <a:pt x="484" y="269"/>
                    </a:cubicBezTo>
                    <a:cubicBezTo>
                      <a:pt x="482" y="268"/>
                      <a:pt x="481" y="266"/>
                      <a:pt x="479" y="264"/>
                    </a:cubicBezTo>
                    <a:cubicBezTo>
                      <a:pt x="479" y="264"/>
                      <a:pt x="480" y="263"/>
                      <a:pt x="480" y="263"/>
                    </a:cubicBezTo>
                    <a:cubicBezTo>
                      <a:pt x="480" y="263"/>
                      <a:pt x="481" y="262"/>
                      <a:pt x="481" y="262"/>
                    </a:cubicBezTo>
                    <a:cubicBezTo>
                      <a:pt x="486" y="264"/>
                      <a:pt x="488" y="262"/>
                      <a:pt x="490" y="258"/>
                    </a:cubicBezTo>
                    <a:cubicBezTo>
                      <a:pt x="492" y="252"/>
                      <a:pt x="495" y="247"/>
                      <a:pt x="495" y="241"/>
                    </a:cubicBezTo>
                    <a:cubicBezTo>
                      <a:pt x="495" y="226"/>
                      <a:pt x="501" y="213"/>
                      <a:pt x="510" y="202"/>
                    </a:cubicBezTo>
                    <a:cubicBezTo>
                      <a:pt x="513" y="198"/>
                      <a:pt x="516" y="195"/>
                      <a:pt x="518" y="191"/>
                    </a:cubicBezTo>
                    <a:cubicBezTo>
                      <a:pt x="520" y="190"/>
                      <a:pt x="519" y="188"/>
                      <a:pt x="519" y="186"/>
                    </a:cubicBezTo>
                    <a:cubicBezTo>
                      <a:pt x="518" y="182"/>
                      <a:pt x="518" y="182"/>
                      <a:pt x="522" y="181"/>
                    </a:cubicBezTo>
                    <a:cubicBezTo>
                      <a:pt x="527" y="181"/>
                      <a:pt x="530" y="177"/>
                      <a:pt x="532" y="174"/>
                    </a:cubicBezTo>
                    <a:cubicBezTo>
                      <a:pt x="533" y="172"/>
                      <a:pt x="532" y="169"/>
                      <a:pt x="530" y="168"/>
                    </a:cubicBezTo>
                    <a:cubicBezTo>
                      <a:pt x="529" y="167"/>
                      <a:pt x="527" y="167"/>
                      <a:pt x="526" y="166"/>
                    </a:cubicBezTo>
                    <a:cubicBezTo>
                      <a:pt x="524" y="166"/>
                      <a:pt x="521" y="166"/>
                      <a:pt x="519" y="166"/>
                    </a:cubicBezTo>
                    <a:cubicBezTo>
                      <a:pt x="519" y="166"/>
                      <a:pt x="518" y="165"/>
                      <a:pt x="518" y="165"/>
                    </a:cubicBezTo>
                    <a:cubicBezTo>
                      <a:pt x="519" y="164"/>
                      <a:pt x="519" y="163"/>
                      <a:pt x="520" y="162"/>
                    </a:cubicBezTo>
                    <a:cubicBezTo>
                      <a:pt x="523" y="161"/>
                      <a:pt x="526" y="162"/>
                      <a:pt x="528" y="163"/>
                    </a:cubicBezTo>
                    <a:cubicBezTo>
                      <a:pt x="533" y="165"/>
                      <a:pt x="537" y="164"/>
                      <a:pt x="541" y="162"/>
                    </a:cubicBezTo>
                    <a:cubicBezTo>
                      <a:pt x="542" y="161"/>
                      <a:pt x="544" y="160"/>
                      <a:pt x="545" y="160"/>
                    </a:cubicBezTo>
                    <a:cubicBezTo>
                      <a:pt x="547" y="159"/>
                      <a:pt x="547" y="157"/>
                      <a:pt x="547" y="155"/>
                    </a:cubicBezTo>
                    <a:cubicBezTo>
                      <a:pt x="547" y="154"/>
                      <a:pt x="546" y="153"/>
                      <a:pt x="546" y="152"/>
                    </a:cubicBezTo>
                    <a:cubicBezTo>
                      <a:pt x="546" y="150"/>
                      <a:pt x="547" y="149"/>
                      <a:pt x="549" y="149"/>
                    </a:cubicBezTo>
                    <a:cubicBezTo>
                      <a:pt x="553" y="149"/>
                      <a:pt x="557" y="149"/>
                      <a:pt x="559" y="145"/>
                    </a:cubicBezTo>
                    <a:cubicBezTo>
                      <a:pt x="561" y="144"/>
                      <a:pt x="563" y="142"/>
                      <a:pt x="564" y="141"/>
                    </a:cubicBezTo>
                    <a:cubicBezTo>
                      <a:pt x="572" y="135"/>
                      <a:pt x="573" y="131"/>
                      <a:pt x="566" y="123"/>
                    </a:cubicBezTo>
                    <a:cubicBezTo>
                      <a:pt x="565" y="123"/>
                      <a:pt x="565" y="122"/>
                      <a:pt x="564" y="121"/>
                    </a:cubicBezTo>
                    <a:cubicBezTo>
                      <a:pt x="557" y="113"/>
                      <a:pt x="548" y="110"/>
                      <a:pt x="539" y="110"/>
                    </a:cubicBezTo>
                    <a:cubicBezTo>
                      <a:pt x="534" y="110"/>
                      <a:pt x="528" y="112"/>
                      <a:pt x="523" y="113"/>
                    </a:cubicBezTo>
                    <a:cubicBezTo>
                      <a:pt x="522" y="114"/>
                      <a:pt x="521" y="115"/>
                      <a:pt x="521" y="116"/>
                    </a:cubicBezTo>
                    <a:cubicBezTo>
                      <a:pt x="520" y="117"/>
                      <a:pt x="520" y="119"/>
                      <a:pt x="519" y="121"/>
                    </a:cubicBezTo>
                    <a:cubicBezTo>
                      <a:pt x="518" y="123"/>
                      <a:pt x="517" y="123"/>
                      <a:pt x="514" y="123"/>
                    </a:cubicBezTo>
                    <a:cubicBezTo>
                      <a:pt x="512" y="122"/>
                      <a:pt x="510" y="121"/>
                      <a:pt x="508" y="120"/>
                    </a:cubicBezTo>
                    <a:cubicBezTo>
                      <a:pt x="507" y="119"/>
                      <a:pt x="505" y="119"/>
                      <a:pt x="504" y="121"/>
                    </a:cubicBezTo>
                    <a:cubicBezTo>
                      <a:pt x="499" y="130"/>
                      <a:pt x="490" y="134"/>
                      <a:pt x="481" y="137"/>
                    </a:cubicBezTo>
                    <a:cubicBezTo>
                      <a:pt x="476" y="139"/>
                      <a:pt x="470" y="140"/>
                      <a:pt x="466" y="144"/>
                    </a:cubicBezTo>
                    <a:cubicBezTo>
                      <a:pt x="466" y="144"/>
                      <a:pt x="466" y="144"/>
                      <a:pt x="466" y="144"/>
                    </a:cubicBezTo>
                    <a:cubicBezTo>
                      <a:pt x="465" y="145"/>
                      <a:pt x="464" y="146"/>
                      <a:pt x="462" y="147"/>
                    </a:cubicBezTo>
                    <a:cubicBezTo>
                      <a:pt x="461" y="148"/>
                      <a:pt x="460" y="150"/>
                      <a:pt x="459" y="151"/>
                    </a:cubicBezTo>
                    <a:cubicBezTo>
                      <a:pt x="458" y="151"/>
                      <a:pt x="458" y="151"/>
                      <a:pt x="458" y="151"/>
                    </a:cubicBezTo>
                    <a:cubicBezTo>
                      <a:pt x="459" y="150"/>
                      <a:pt x="459" y="150"/>
                      <a:pt x="459" y="150"/>
                    </a:cubicBezTo>
                    <a:cubicBezTo>
                      <a:pt x="460" y="149"/>
                      <a:pt x="461" y="148"/>
                      <a:pt x="462" y="147"/>
                    </a:cubicBezTo>
                    <a:cubicBezTo>
                      <a:pt x="463" y="146"/>
                      <a:pt x="464" y="145"/>
                      <a:pt x="466" y="144"/>
                    </a:cubicBezTo>
                    <a:cubicBezTo>
                      <a:pt x="466" y="144"/>
                      <a:pt x="466" y="144"/>
                      <a:pt x="466" y="144"/>
                    </a:cubicBezTo>
                    <a:cubicBezTo>
                      <a:pt x="466" y="142"/>
                      <a:pt x="466" y="141"/>
                      <a:pt x="467" y="140"/>
                    </a:cubicBezTo>
                    <a:cubicBezTo>
                      <a:pt x="471" y="136"/>
                      <a:pt x="474" y="131"/>
                      <a:pt x="480" y="130"/>
                    </a:cubicBezTo>
                    <a:cubicBezTo>
                      <a:pt x="486" y="127"/>
                      <a:pt x="490" y="123"/>
                      <a:pt x="492" y="117"/>
                    </a:cubicBezTo>
                    <a:cubicBezTo>
                      <a:pt x="492" y="115"/>
                      <a:pt x="493" y="114"/>
                      <a:pt x="494" y="112"/>
                    </a:cubicBezTo>
                    <a:cubicBezTo>
                      <a:pt x="499" y="100"/>
                      <a:pt x="493" y="97"/>
                      <a:pt x="483" y="98"/>
                    </a:cubicBezTo>
                    <a:cubicBezTo>
                      <a:pt x="482" y="98"/>
                      <a:pt x="482" y="98"/>
                      <a:pt x="481" y="98"/>
                    </a:cubicBezTo>
                    <a:cubicBezTo>
                      <a:pt x="480" y="99"/>
                      <a:pt x="479" y="99"/>
                      <a:pt x="479" y="100"/>
                    </a:cubicBezTo>
                    <a:cubicBezTo>
                      <a:pt x="478" y="103"/>
                      <a:pt x="477" y="105"/>
                      <a:pt x="476" y="108"/>
                    </a:cubicBezTo>
                    <a:cubicBezTo>
                      <a:pt x="475" y="111"/>
                      <a:pt x="472" y="113"/>
                      <a:pt x="468" y="113"/>
                    </a:cubicBezTo>
                    <a:cubicBezTo>
                      <a:pt x="468" y="113"/>
                      <a:pt x="467" y="113"/>
                      <a:pt x="467" y="113"/>
                    </a:cubicBezTo>
                    <a:cubicBezTo>
                      <a:pt x="461" y="111"/>
                      <a:pt x="455" y="112"/>
                      <a:pt x="449" y="113"/>
                    </a:cubicBezTo>
                    <a:cubicBezTo>
                      <a:pt x="449" y="113"/>
                      <a:pt x="448" y="112"/>
                      <a:pt x="448" y="111"/>
                    </a:cubicBezTo>
                    <a:cubicBezTo>
                      <a:pt x="448" y="111"/>
                      <a:pt x="448" y="110"/>
                      <a:pt x="449" y="110"/>
                    </a:cubicBezTo>
                    <a:cubicBezTo>
                      <a:pt x="452" y="109"/>
                      <a:pt x="455" y="108"/>
                      <a:pt x="458" y="107"/>
                    </a:cubicBezTo>
                    <a:cubicBezTo>
                      <a:pt x="461" y="106"/>
                      <a:pt x="462" y="104"/>
                      <a:pt x="463" y="101"/>
                    </a:cubicBezTo>
                    <a:cubicBezTo>
                      <a:pt x="464" y="99"/>
                      <a:pt x="462" y="96"/>
                      <a:pt x="461" y="95"/>
                    </a:cubicBezTo>
                    <a:cubicBezTo>
                      <a:pt x="457" y="94"/>
                      <a:pt x="453" y="94"/>
                      <a:pt x="449" y="93"/>
                    </a:cubicBezTo>
                    <a:cubicBezTo>
                      <a:pt x="433" y="89"/>
                      <a:pt x="427" y="90"/>
                      <a:pt x="411" y="96"/>
                    </a:cubicBezTo>
                    <a:cubicBezTo>
                      <a:pt x="409" y="97"/>
                      <a:pt x="407" y="98"/>
                      <a:pt x="405" y="99"/>
                    </a:cubicBezTo>
                    <a:cubicBezTo>
                      <a:pt x="402" y="100"/>
                      <a:pt x="399" y="101"/>
                      <a:pt x="395" y="102"/>
                    </a:cubicBezTo>
                    <a:cubicBezTo>
                      <a:pt x="395" y="102"/>
                      <a:pt x="394" y="101"/>
                      <a:pt x="394" y="100"/>
                    </a:cubicBezTo>
                    <a:cubicBezTo>
                      <a:pt x="393" y="100"/>
                      <a:pt x="394" y="99"/>
                      <a:pt x="394" y="99"/>
                    </a:cubicBezTo>
                    <a:cubicBezTo>
                      <a:pt x="396" y="98"/>
                      <a:pt x="398" y="96"/>
                      <a:pt x="400" y="96"/>
                    </a:cubicBezTo>
                    <a:cubicBezTo>
                      <a:pt x="405" y="93"/>
                      <a:pt x="411" y="92"/>
                      <a:pt x="417" y="89"/>
                    </a:cubicBezTo>
                    <a:cubicBezTo>
                      <a:pt x="427" y="84"/>
                      <a:pt x="437" y="84"/>
                      <a:pt x="447" y="87"/>
                    </a:cubicBezTo>
                    <a:cubicBezTo>
                      <a:pt x="454" y="89"/>
                      <a:pt x="461" y="89"/>
                      <a:pt x="468" y="88"/>
                    </a:cubicBezTo>
                    <a:cubicBezTo>
                      <a:pt x="475" y="88"/>
                      <a:pt x="481" y="86"/>
                      <a:pt x="488" y="86"/>
                    </a:cubicBezTo>
                    <a:cubicBezTo>
                      <a:pt x="496" y="85"/>
                      <a:pt x="501" y="81"/>
                      <a:pt x="507" y="76"/>
                    </a:cubicBezTo>
                    <a:cubicBezTo>
                      <a:pt x="510" y="74"/>
                      <a:pt x="510" y="68"/>
                      <a:pt x="507" y="66"/>
                    </a:cubicBezTo>
                    <a:cubicBezTo>
                      <a:pt x="503" y="63"/>
                      <a:pt x="500" y="60"/>
                      <a:pt x="495" y="57"/>
                    </a:cubicBezTo>
                    <a:cubicBezTo>
                      <a:pt x="489" y="53"/>
                      <a:pt x="482" y="50"/>
                      <a:pt x="474" y="54"/>
                    </a:cubicBezTo>
                    <a:cubicBezTo>
                      <a:pt x="473" y="55"/>
                      <a:pt x="472" y="54"/>
                      <a:pt x="471" y="54"/>
                    </a:cubicBezTo>
                    <a:cubicBezTo>
                      <a:pt x="470" y="54"/>
                      <a:pt x="470" y="54"/>
                      <a:pt x="469" y="53"/>
                    </a:cubicBezTo>
                    <a:cubicBezTo>
                      <a:pt x="469" y="53"/>
                      <a:pt x="470" y="53"/>
                      <a:pt x="470" y="52"/>
                    </a:cubicBezTo>
                    <a:cubicBezTo>
                      <a:pt x="471" y="52"/>
                      <a:pt x="473" y="51"/>
                      <a:pt x="475" y="50"/>
                    </a:cubicBezTo>
                    <a:cubicBezTo>
                      <a:pt x="479" y="48"/>
                      <a:pt x="480" y="43"/>
                      <a:pt x="477" y="39"/>
                    </a:cubicBezTo>
                    <a:cubicBezTo>
                      <a:pt x="476" y="37"/>
                      <a:pt x="473" y="35"/>
                      <a:pt x="472" y="36"/>
                    </a:cubicBezTo>
                    <a:cubicBezTo>
                      <a:pt x="461" y="40"/>
                      <a:pt x="451" y="39"/>
                      <a:pt x="441" y="35"/>
                    </a:cubicBezTo>
                    <a:cubicBezTo>
                      <a:pt x="438" y="34"/>
                      <a:pt x="435" y="34"/>
                      <a:pt x="431" y="34"/>
                    </a:cubicBezTo>
                    <a:cubicBezTo>
                      <a:pt x="428" y="34"/>
                      <a:pt x="424" y="35"/>
                      <a:pt x="420" y="36"/>
                    </a:cubicBezTo>
                    <a:cubicBezTo>
                      <a:pt x="415" y="38"/>
                      <a:pt x="409" y="39"/>
                      <a:pt x="404" y="37"/>
                    </a:cubicBezTo>
                    <a:cubicBezTo>
                      <a:pt x="400" y="37"/>
                      <a:pt x="396" y="38"/>
                      <a:pt x="393" y="40"/>
                    </a:cubicBezTo>
                    <a:cubicBezTo>
                      <a:pt x="392" y="41"/>
                      <a:pt x="390" y="41"/>
                      <a:pt x="388" y="41"/>
                    </a:cubicBezTo>
                    <a:cubicBezTo>
                      <a:pt x="388" y="41"/>
                      <a:pt x="387" y="40"/>
                      <a:pt x="387" y="40"/>
                    </a:cubicBezTo>
                    <a:cubicBezTo>
                      <a:pt x="387" y="40"/>
                      <a:pt x="387" y="39"/>
                      <a:pt x="387" y="39"/>
                    </a:cubicBezTo>
                    <a:cubicBezTo>
                      <a:pt x="389" y="38"/>
                      <a:pt x="391" y="36"/>
                      <a:pt x="393" y="36"/>
                    </a:cubicBezTo>
                    <a:cubicBezTo>
                      <a:pt x="397" y="35"/>
                      <a:pt x="402" y="36"/>
                      <a:pt x="406" y="35"/>
                    </a:cubicBezTo>
                    <a:cubicBezTo>
                      <a:pt x="414" y="32"/>
                      <a:pt x="422" y="32"/>
                      <a:pt x="430" y="32"/>
                    </a:cubicBezTo>
                    <a:cubicBezTo>
                      <a:pt x="437" y="31"/>
                      <a:pt x="443" y="31"/>
                      <a:pt x="450" y="33"/>
                    </a:cubicBezTo>
                    <a:cubicBezTo>
                      <a:pt x="456" y="36"/>
                      <a:pt x="462" y="33"/>
                      <a:pt x="467" y="30"/>
                    </a:cubicBezTo>
                    <a:cubicBezTo>
                      <a:pt x="468" y="29"/>
                      <a:pt x="468" y="28"/>
                      <a:pt x="468" y="27"/>
                    </a:cubicBezTo>
                    <a:cubicBezTo>
                      <a:pt x="464" y="21"/>
                      <a:pt x="459" y="17"/>
                      <a:pt x="452" y="16"/>
                    </a:cubicBezTo>
                    <a:cubicBezTo>
                      <a:pt x="440" y="13"/>
                      <a:pt x="429" y="8"/>
                      <a:pt x="418" y="5"/>
                    </a:cubicBezTo>
                    <a:cubicBezTo>
                      <a:pt x="412" y="3"/>
                      <a:pt x="407" y="3"/>
                      <a:pt x="401" y="2"/>
                    </a:cubicBezTo>
                    <a:cubicBezTo>
                      <a:pt x="395" y="0"/>
                      <a:pt x="390" y="4"/>
                      <a:pt x="383" y="3"/>
                    </a:cubicBezTo>
                    <a:cubicBezTo>
                      <a:pt x="379" y="6"/>
                      <a:pt x="376" y="10"/>
                      <a:pt x="373" y="14"/>
                    </a:cubicBezTo>
                    <a:cubicBezTo>
                      <a:pt x="373" y="14"/>
                      <a:pt x="373" y="15"/>
                      <a:pt x="373" y="15"/>
                    </a:cubicBezTo>
                    <a:cubicBezTo>
                      <a:pt x="373" y="15"/>
                      <a:pt x="372" y="15"/>
                      <a:pt x="372" y="15"/>
                    </a:cubicBezTo>
                    <a:cubicBezTo>
                      <a:pt x="372" y="15"/>
                      <a:pt x="372" y="15"/>
                      <a:pt x="372" y="15"/>
                    </a:cubicBezTo>
                    <a:cubicBezTo>
                      <a:pt x="373" y="15"/>
                      <a:pt x="373" y="15"/>
                      <a:pt x="373" y="15"/>
                    </a:cubicBezTo>
                    <a:cubicBezTo>
                      <a:pt x="373" y="16"/>
                      <a:pt x="372" y="17"/>
                      <a:pt x="372" y="18"/>
                    </a:cubicBezTo>
                    <a:cubicBezTo>
                      <a:pt x="372" y="18"/>
                      <a:pt x="373" y="18"/>
                      <a:pt x="373" y="18"/>
                    </a:cubicBezTo>
                    <a:cubicBezTo>
                      <a:pt x="373" y="19"/>
                      <a:pt x="373" y="19"/>
                      <a:pt x="373" y="19"/>
                    </a:cubicBezTo>
                    <a:cubicBezTo>
                      <a:pt x="372" y="18"/>
                      <a:pt x="372" y="18"/>
                      <a:pt x="372" y="18"/>
                    </a:cubicBezTo>
                    <a:cubicBezTo>
                      <a:pt x="372" y="18"/>
                      <a:pt x="372" y="18"/>
                      <a:pt x="372" y="18"/>
                    </a:cubicBezTo>
                    <a:cubicBezTo>
                      <a:pt x="368" y="19"/>
                      <a:pt x="365" y="16"/>
                      <a:pt x="362" y="14"/>
                    </a:cubicBezTo>
                    <a:cubicBezTo>
                      <a:pt x="361" y="13"/>
                      <a:pt x="360" y="13"/>
                      <a:pt x="360" y="15"/>
                    </a:cubicBezTo>
                    <a:cubicBezTo>
                      <a:pt x="359" y="15"/>
                      <a:pt x="359" y="16"/>
                      <a:pt x="359" y="16"/>
                    </a:cubicBezTo>
                    <a:cubicBezTo>
                      <a:pt x="360" y="18"/>
                      <a:pt x="360" y="19"/>
                      <a:pt x="360" y="21"/>
                    </a:cubicBezTo>
                    <a:cubicBezTo>
                      <a:pt x="361" y="22"/>
                      <a:pt x="361" y="23"/>
                      <a:pt x="360" y="24"/>
                    </a:cubicBezTo>
                    <a:cubicBezTo>
                      <a:pt x="359" y="24"/>
                      <a:pt x="358" y="24"/>
                      <a:pt x="357" y="24"/>
                    </a:cubicBezTo>
                    <a:cubicBezTo>
                      <a:pt x="352" y="22"/>
                      <a:pt x="348" y="20"/>
                      <a:pt x="344" y="17"/>
                    </a:cubicBezTo>
                    <a:cubicBezTo>
                      <a:pt x="341" y="15"/>
                      <a:pt x="338" y="15"/>
                      <a:pt x="335" y="17"/>
                    </a:cubicBezTo>
                    <a:cubicBezTo>
                      <a:pt x="332" y="19"/>
                      <a:pt x="329" y="21"/>
                      <a:pt x="326" y="21"/>
                    </a:cubicBezTo>
                    <a:cubicBezTo>
                      <a:pt x="324" y="21"/>
                      <a:pt x="323" y="22"/>
                      <a:pt x="322" y="24"/>
                    </a:cubicBezTo>
                    <a:cubicBezTo>
                      <a:pt x="322" y="28"/>
                      <a:pt x="322" y="32"/>
                      <a:pt x="322" y="35"/>
                    </a:cubicBezTo>
                    <a:cubicBezTo>
                      <a:pt x="322" y="38"/>
                      <a:pt x="321" y="39"/>
                      <a:pt x="319" y="41"/>
                    </a:cubicBezTo>
                    <a:cubicBezTo>
                      <a:pt x="317" y="42"/>
                      <a:pt x="316" y="44"/>
                      <a:pt x="314" y="45"/>
                    </a:cubicBezTo>
                    <a:cubicBezTo>
                      <a:pt x="313" y="46"/>
                      <a:pt x="312" y="46"/>
                      <a:pt x="311" y="46"/>
                    </a:cubicBezTo>
                    <a:cubicBezTo>
                      <a:pt x="308" y="44"/>
                      <a:pt x="305" y="42"/>
                      <a:pt x="300" y="42"/>
                    </a:cubicBezTo>
                    <a:cubicBezTo>
                      <a:pt x="299" y="42"/>
                      <a:pt x="297" y="44"/>
                      <a:pt x="297" y="45"/>
                    </a:cubicBezTo>
                    <a:cubicBezTo>
                      <a:pt x="297" y="47"/>
                      <a:pt x="296" y="48"/>
                      <a:pt x="297" y="50"/>
                    </a:cubicBezTo>
                    <a:cubicBezTo>
                      <a:pt x="298" y="56"/>
                      <a:pt x="299" y="62"/>
                      <a:pt x="300" y="68"/>
                    </a:cubicBezTo>
                    <a:cubicBezTo>
                      <a:pt x="302" y="75"/>
                      <a:pt x="302" y="83"/>
                      <a:pt x="306" y="90"/>
                    </a:cubicBezTo>
                    <a:cubicBezTo>
                      <a:pt x="306" y="91"/>
                      <a:pt x="305" y="93"/>
                      <a:pt x="303" y="93"/>
                    </a:cubicBezTo>
                    <a:cubicBezTo>
                      <a:pt x="300" y="93"/>
                      <a:pt x="297" y="93"/>
                      <a:pt x="296" y="89"/>
                    </a:cubicBezTo>
                    <a:cubicBezTo>
                      <a:pt x="296" y="87"/>
                      <a:pt x="294" y="85"/>
                      <a:pt x="291" y="84"/>
                    </a:cubicBezTo>
                    <a:cubicBezTo>
                      <a:pt x="290" y="83"/>
                      <a:pt x="291" y="83"/>
                      <a:pt x="292" y="82"/>
                    </a:cubicBezTo>
                    <a:cubicBezTo>
                      <a:pt x="295" y="80"/>
                      <a:pt x="295" y="77"/>
                      <a:pt x="293" y="75"/>
                    </a:cubicBezTo>
                    <a:cubicBezTo>
                      <a:pt x="290" y="74"/>
                      <a:pt x="287" y="72"/>
                      <a:pt x="286" y="68"/>
                    </a:cubicBezTo>
                    <a:cubicBezTo>
                      <a:pt x="285" y="63"/>
                      <a:pt x="282" y="58"/>
                      <a:pt x="280" y="53"/>
                    </a:cubicBezTo>
                    <a:cubicBezTo>
                      <a:pt x="278" y="50"/>
                      <a:pt x="276" y="48"/>
                      <a:pt x="273" y="46"/>
                    </a:cubicBezTo>
                    <a:cubicBezTo>
                      <a:pt x="270" y="45"/>
                      <a:pt x="267" y="46"/>
                      <a:pt x="266" y="48"/>
                    </a:cubicBezTo>
                    <a:cubicBezTo>
                      <a:pt x="266" y="49"/>
                      <a:pt x="265" y="50"/>
                      <a:pt x="265" y="51"/>
                    </a:cubicBezTo>
                    <a:cubicBezTo>
                      <a:pt x="262" y="58"/>
                      <a:pt x="263" y="64"/>
                      <a:pt x="263" y="71"/>
                    </a:cubicBezTo>
                    <a:cubicBezTo>
                      <a:pt x="263" y="74"/>
                      <a:pt x="263" y="77"/>
                      <a:pt x="262" y="79"/>
                    </a:cubicBezTo>
                    <a:cubicBezTo>
                      <a:pt x="260" y="82"/>
                      <a:pt x="257" y="80"/>
                      <a:pt x="254" y="80"/>
                    </a:cubicBezTo>
                    <a:cubicBezTo>
                      <a:pt x="253" y="80"/>
                      <a:pt x="253" y="80"/>
                      <a:pt x="252" y="80"/>
                    </a:cubicBezTo>
                    <a:cubicBezTo>
                      <a:pt x="251" y="80"/>
                      <a:pt x="251" y="81"/>
                      <a:pt x="250" y="82"/>
                    </a:cubicBezTo>
                    <a:cubicBezTo>
                      <a:pt x="248" y="82"/>
                      <a:pt x="247" y="81"/>
                      <a:pt x="247" y="79"/>
                    </a:cubicBezTo>
                    <a:cubicBezTo>
                      <a:pt x="246" y="76"/>
                      <a:pt x="250" y="74"/>
                      <a:pt x="249" y="72"/>
                    </a:cubicBezTo>
                    <a:cubicBezTo>
                      <a:pt x="247" y="66"/>
                      <a:pt x="248" y="61"/>
                      <a:pt x="247" y="56"/>
                    </a:cubicBezTo>
                    <a:cubicBezTo>
                      <a:pt x="247" y="54"/>
                      <a:pt x="246" y="52"/>
                      <a:pt x="246" y="51"/>
                    </a:cubicBezTo>
                    <a:cubicBezTo>
                      <a:pt x="246" y="51"/>
                      <a:pt x="245" y="50"/>
                      <a:pt x="245" y="50"/>
                    </a:cubicBezTo>
                    <a:cubicBezTo>
                      <a:pt x="244" y="50"/>
                      <a:pt x="243" y="50"/>
                      <a:pt x="242" y="51"/>
                    </a:cubicBezTo>
                    <a:cubicBezTo>
                      <a:pt x="240" y="53"/>
                      <a:pt x="240" y="56"/>
                      <a:pt x="240" y="59"/>
                    </a:cubicBezTo>
                    <a:cubicBezTo>
                      <a:pt x="240" y="62"/>
                      <a:pt x="241" y="64"/>
                      <a:pt x="240" y="67"/>
                    </a:cubicBezTo>
                    <a:cubicBezTo>
                      <a:pt x="239" y="69"/>
                      <a:pt x="237" y="71"/>
                      <a:pt x="235" y="73"/>
                    </a:cubicBezTo>
                    <a:cubicBezTo>
                      <a:pt x="235" y="74"/>
                      <a:pt x="234" y="74"/>
                      <a:pt x="234" y="74"/>
                    </a:cubicBezTo>
                    <a:cubicBezTo>
                      <a:pt x="234" y="75"/>
                      <a:pt x="234" y="75"/>
                      <a:pt x="234" y="75"/>
                    </a:cubicBezTo>
                    <a:cubicBezTo>
                      <a:pt x="233" y="76"/>
                      <a:pt x="232" y="77"/>
                      <a:pt x="231" y="78"/>
                    </a:cubicBezTo>
                    <a:cubicBezTo>
                      <a:pt x="229" y="79"/>
                      <a:pt x="228" y="80"/>
                      <a:pt x="227" y="81"/>
                    </a:cubicBezTo>
                    <a:cubicBezTo>
                      <a:pt x="227" y="82"/>
                      <a:pt x="226" y="82"/>
                      <a:pt x="226" y="82"/>
                    </a:cubicBezTo>
                    <a:cubicBezTo>
                      <a:pt x="226" y="83"/>
                      <a:pt x="226" y="83"/>
                      <a:pt x="226" y="84"/>
                    </a:cubicBezTo>
                    <a:cubicBezTo>
                      <a:pt x="225" y="83"/>
                      <a:pt x="226" y="83"/>
                      <a:pt x="226" y="82"/>
                    </a:cubicBezTo>
                    <a:cubicBezTo>
                      <a:pt x="226" y="82"/>
                      <a:pt x="226" y="81"/>
                      <a:pt x="226" y="81"/>
                    </a:cubicBezTo>
                    <a:cubicBezTo>
                      <a:pt x="228" y="80"/>
                      <a:pt x="229" y="79"/>
                      <a:pt x="230" y="77"/>
                    </a:cubicBezTo>
                    <a:cubicBezTo>
                      <a:pt x="232" y="76"/>
                      <a:pt x="233" y="75"/>
                      <a:pt x="234" y="75"/>
                    </a:cubicBezTo>
                    <a:cubicBezTo>
                      <a:pt x="234" y="75"/>
                      <a:pt x="234" y="74"/>
                      <a:pt x="234" y="74"/>
                    </a:cubicBezTo>
                    <a:cubicBezTo>
                      <a:pt x="233" y="73"/>
                      <a:pt x="232" y="71"/>
                      <a:pt x="233" y="69"/>
                    </a:cubicBezTo>
                    <a:cubicBezTo>
                      <a:pt x="234" y="65"/>
                      <a:pt x="236" y="62"/>
                      <a:pt x="237" y="58"/>
                    </a:cubicBezTo>
                    <a:cubicBezTo>
                      <a:pt x="238" y="54"/>
                      <a:pt x="239" y="50"/>
                      <a:pt x="237" y="46"/>
                    </a:cubicBezTo>
                    <a:cubicBezTo>
                      <a:pt x="237" y="45"/>
                      <a:pt x="234" y="42"/>
                      <a:pt x="233" y="43"/>
                    </a:cubicBezTo>
                    <a:cubicBezTo>
                      <a:pt x="230" y="43"/>
                      <a:pt x="227" y="44"/>
                      <a:pt x="225" y="45"/>
                    </a:cubicBezTo>
                    <a:cubicBezTo>
                      <a:pt x="220" y="47"/>
                      <a:pt x="214" y="48"/>
                      <a:pt x="209" y="49"/>
                    </a:cubicBezTo>
                    <a:cubicBezTo>
                      <a:pt x="201" y="50"/>
                      <a:pt x="194" y="50"/>
                      <a:pt x="186" y="51"/>
                    </a:cubicBezTo>
                    <a:cubicBezTo>
                      <a:pt x="183" y="51"/>
                      <a:pt x="181" y="53"/>
                      <a:pt x="181" y="56"/>
                    </a:cubicBezTo>
                    <a:cubicBezTo>
                      <a:pt x="181" y="58"/>
                      <a:pt x="181" y="60"/>
                      <a:pt x="181" y="61"/>
                    </a:cubicBezTo>
                    <a:cubicBezTo>
                      <a:pt x="181" y="62"/>
                      <a:pt x="181" y="62"/>
                      <a:pt x="180" y="62"/>
                    </a:cubicBezTo>
                    <a:cubicBezTo>
                      <a:pt x="180" y="62"/>
                      <a:pt x="179" y="62"/>
                      <a:pt x="179" y="62"/>
                    </a:cubicBezTo>
                    <a:cubicBezTo>
                      <a:pt x="177" y="60"/>
                      <a:pt x="176" y="58"/>
                      <a:pt x="175" y="57"/>
                    </a:cubicBezTo>
                    <a:cubicBezTo>
                      <a:pt x="172" y="55"/>
                      <a:pt x="169" y="57"/>
                      <a:pt x="167" y="58"/>
                    </a:cubicBezTo>
                    <a:cubicBezTo>
                      <a:pt x="164" y="59"/>
                      <a:pt x="162" y="61"/>
                      <a:pt x="162" y="64"/>
                    </a:cubicBezTo>
                    <a:cubicBezTo>
                      <a:pt x="161" y="66"/>
                      <a:pt x="161" y="67"/>
                      <a:pt x="161" y="69"/>
                    </a:cubicBezTo>
                    <a:cubicBezTo>
                      <a:pt x="160" y="72"/>
                      <a:pt x="160" y="76"/>
                      <a:pt x="159" y="78"/>
                    </a:cubicBezTo>
                    <a:cubicBezTo>
                      <a:pt x="158" y="81"/>
                      <a:pt x="155" y="83"/>
                      <a:pt x="153" y="86"/>
                    </a:cubicBezTo>
                    <a:cubicBezTo>
                      <a:pt x="152" y="86"/>
                      <a:pt x="151" y="88"/>
                      <a:pt x="151" y="88"/>
                    </a:cubicBezTo>
                    <a:cubicBezTo>
                      <a:pt x="149" y="90"/>
                      <a:pt x="147" y="91"/>
                      <a:pt x="145" y="89"/>
                    </a:cubicBezTo>
                    <a:cubicBezTo>
                      <a:pt x="141" y="86"/>
                      <a:pt x="138" y="85"/>
                      <a:pt x="133" y="86"/>
                    </a:cubicBezTo>
                    <a:cubicBezTo>
                      <a:pt x="127" y="88"/>
                      <a:pt x="123" y="89"/>
                      <a:pt x="119" y="94"/>
                    </a:cubicBezTo>
                    <a:cubicBezTo>
                      <a:pt x="116" y="98"/>
                      <a:pt x="110" y="100"/>
                      <a:pt x="105" y="101"/>
                    </a:cubicBezTo>
                    <a:cubicBezTo>
                      <a:pt x="104" y="102"/>
                      <a:pt x="103" y="103"/>
                      <a:pt x="102" y="104"/>
                    </a:cubicBezTo>
                    <a:cubicBezTo>
                      <a:pt x="96" y="108"/>
                      <a:pt x="93" y="113"/>
                      <a:pt x="90" y="119"/>
                    </a:cubicBezTo>
                    <a:cubicBezTo>
                      <a:pt x="87" y="123"/>
                      <a:pt x="88" y="126"/>
                      <a:pt x="92" y="128"/>
                    </a:cubicBezTo>
                    <a:cubicBezTo>
                      <a:pt x="97" y="129"/>
                      <a:pt x="101" y="130"/>
                      <a:pt x="105" y="131"/>
                    </a:cubicBezTo>
                    <a:cubicBezTo>
                      <a:pt x="105" y="131"/>
                      <a:pt x="105" y="131"/>
                      <a:pt x="105" y="131"/>
                    </a:cubicBezTo>
                    <a:cubicBezTo>
                      <a:pt x="105" y="130"/>
                      <a:pt x="105" y="130"/>
                      <a:pt x="105" y="130"/>
                    </a:cubicBezTo>
                    <a:cubicBezTo>
                      <a:pt x="105" y="131"/>
                      <a:pt x="105" y="131"/>
                      <a:pt x="105" y="131"/>
                    </a:cubicBezTo>
                    <a:cubicBezTo>
                      <a:pt x="105" y="131"/>
                      <a:pt x="105" y="131"/>
                      <a:pt x="105" y="131"/>
                    </a:cubicBezTo>
                    <a:cubicBezTo>
                      <a:pt x="105" y="132"/>
                      <a:pt x="105" y="133"/>
                      <a:pt x="105" y="134"/>
                    </a:cubicBezTo>
                    <a:cubicBezTo>
                      <a:pt x="106" y="136"/>
                      <a:pt x="106" y="138"/>
                      <a:pt x="104" y="139"/>
                    </a:cubicBezTo>
                    <a:cubicBezTo>
                      <a:pt x="102" y="140"/>
                      <a:pt x="100" y="142"/>
                      <a:pt x="100" y="145"/>
                    </a:cubicBezTo>
                    <a:cubicBezTo>
                      <a:pt x="99" y="147"/>
                      <a:pt x="98" y="149"/>
                      <a:pt x="97" y="150"/>
                    </a:cubicBezTo>
                    <a:cubicBezTo>
                      <a:pt x="94" y="154"/>
                      <a:pt x="90" y="158"/>
                      <a:pt x="87" y="161"/>
                    </a:cubicBezTo>
                    <a:cubicBezTo>
                      <a:pt x="85" y="163"/>
                      <a:pt x="83" y="164"/>
                      <a:pt x="81" y="163"/>
                    </a:cubicBezTo>
                    <a:cubicBezTo>
                      <a:pt x="74" y="159"/>
                      <a:pt x="67" y="160"/>
                      <a:pt x="60" y="160"/>
                    </a:cubicBezTo>
                    <a:cubicBezTo>
                      <a:pt x="57" y="160"/>
                      <a:pt x="54" y="161"/>
                      <a:pt x="52" y="163"/>
                    </a:cubicBezTo>
                    <a:cubicBezTo>
                      <a:pt x="49" y="165"/>
                      <a:pt x="45" y="166"/>
                      <a:pt x="41" y="167"/>
                    </a:cubicBezTo>
                    <a:cubicBezTo>
                      <a:pt x="34" y="168"/>
                      <a:pt x="26" y="170"/>
                      <a:pt x="19" y="171"/>
                    </a:cubicBezTo>
                    <a:cubicBezTo>
                      <a:pt x="13" y="172"/>
                      <a:pt x="8" y="176"/>
                      <a:pt x="5" y="182"/>
                    </a:cubicBezTo>
                    <a:cubicBezTo>
                      <a:pt x="3" y="185"/>
                      <a:pt x="3" y="189"/>
                      <a:pt x="6" y="192"/>
                    </a:cubicBezTo>
                    <a:cubicBezTo>
                      <a:pt x="10" y="196"/>
                      <a:pt x="11" y="203"/>
                      <a:pt x="15" y="207"/>
                    </a:cubicBezTo>
                    <a:cubicBezTo>
                      <a:pt x="15" y="206"/>
                      <a:pt x="16" y="206"/>
                      <a:pt x="16" y="206"/>
                    </a:cubicBezTo>
                    <a:cubicBezTo>
                      <a:pt x="16" y="206"/>
                      <a:pt x="17" y="206"/>
                      <a:pt x="17" y="205"/>
                    </a:cubicBezTo>
                    <a:cubicBezTo>
                      <a:pt x="17" y="207"/>
                      <a:pt x="17" y="206"/>
                      <a:pt x="16" y="206"/>
                    </a:cubicBezTo>
                    <a:cubicBezTo>
                      <a:pt x="16" y="207"/>
                      <a:pt x="16" y="207"/>
                      <a:pt x="15" y="207"/>
                    </a:cubicBezTo>
                    <a:cubicBezTo>
                      <a:pt x="15" y="207"/>
                      <a:pt x="15" y="207"/>
                      <a:pt x="15" y="207"/>
                    </a:cubicBezTo>
                    <a:cubicBezTo>
                      <a:pt x="15" y="207"/>
                      <a:pt x="15" y="207"/>
                      <a:pt x="15" y="207"/>
                    </a:cubicBezTo>
                    <a:cubicBezTo>
                      <a:pt x="16" y="210"/>
                      <a:pt x="17" y="213"/>
                      <a:pt x="19" y="216"/>
                    </a:cubicBezTo>
                    <a:cubicBezTo>
                      <a:pt x="21" y="219"/>
                      <a:pt x="24" y="220"/>
                      <a:pt x="27" y="220"/>
                    </a:cubicBezTo>
                    <a:cubicBezTo>
                      <a:pt x="30" y="220"/>
                      <a:pt x="32" y="218"/>
                      <a:pt x="35" y="219"/>
                    </a:cubicBezTo>
                    <a:cubicBezTo>
                      <a:pt x="39" y="220"/>
                      <a:pt x="42" y="220"/>
                      <a:pt x="45" y="219"/>
                    </a:cubicBezTo>
                    <a:cubicBezTo>
                      <a:pt x="46" y="219"/>
                      <a:pt x="47" y="219"/>
                      <a:pt x="48" y="220"/>
                    </a:cubicBezTo>
                    <a:cubicBezTo>
                      <a:pt x="49" y="221"/>
                      <a:pt x="50" y="222"/>
                      <a:pt x="49" y="223"/>
                    </a:cubicBezTo>
                    <a:cubicBezTo>
                      <a:pt x="49" y="224"/>
                      <a:pt x="48" y="225"/>
                      <a:pt x="48" y="225"/>
                    </a:cubicBezTo>
                    <a:cubicBezTo>
                      <a:pt x="46" y="226"/>
                      <a:pt x="44" y="226"/>
                      <a:pt x="43" y="225"/>
                    </a:cubicBezTo>
                    <a:cubicBezTo>
                      <a:pt x="36" y="223"/>
                      <a:pt x="30" y="222"/>
                      <a:pt x="24" y="225"/>
                    </a:cubicBezTo>
                    <a:cubicBezTo>
                      <a:pt x="21" y="227"/>
                      <a:pt x="18" y="226"/>
                      <a:pt x="16" y="226"/>
                    </a:cubicBezTo>
                    <a:cubicBezTo>
                      <a:pt x="12" y="226"/>
                      <a:pt x="9" y="226"/>
                      <a:pt x="6" y="228"/>
                    </a:cubicBezTo>
                    <a:cubicBezTo>
                      <a:pt x="2" y="230"/>
                      <a:pt x="0" y="237"/>
                      <a:pt x="3" y="240"/>
                    </a:cubicBezTo>
                    <a:cubicBezTo>
                      <a:pt x="6" y="244"/>
                      <a:pt x="9" y="248"/>
                      <a:pt x="14" y="250"/>
                    </a:cubicBezTo>
                    <a:cubicBezTo>
                      <a:pt x="16" y="251"/>
                      <a:pt x="16" y="252"/>
                      <a:pt x="13" y="253"/>
                    </a:cubicBezTo>
                    <a:cubicBezTo>
                      <a:pt x="11" y="254"/>
                      <a:pt x="9" y="255"/>
                      <a:pt x="8" y="257"/>
                    </a:cubicBezTo>
                    <a:cubicBezTo>
                      <a:pt x="7" y="258"/>
                      <a:pt x="6" y="260"/>
                      <a:pt x="6" y="261"/>
                    </a:cubicBezTo>
                    <a:cubicBezTo>
                      <a:pt x="9" y="268"/>
                      <a:pt x="13" y="273"/>
                      <a:pt x="19" y="278"/>
                    </a:cubicBezTo>
                    <a:cubicBezTo>
                      <a:pt x="24" y="280"/>
                      <a:pt x="26" y="280"/>
                      <a:pt x="28" y="275"/>
                    </a:cubicBezTo>
                    <a:cubicBezTo>
                      <a:pt x="30" y="272"/>
                      <a:pt x="30" y="272"/>
                      <a:pt x="33" y="274"/>
                    </a:cubicBezTo>
                    <a:cubicBezTo>
                      <a:pt x="36" y="274"/>
                      <a:pt x="38" y="275"/>
                      <a:pt x="39" y="277"/>
                    </a:cubicBezTo>
                    <a:cubicBezTo>
                      <a:pt x="39" y="278"/>
                      <a:pt x="41" y="279"/>
                      <a:pt x="41" y="278"/>
                    </a:cubicBezTo>
                    <a:cubicBezTo>
                      <a:pt x="48" y="275"/>
                      <a:pt x="56" y="281"/>
                      <a:pt x="62" y="276"/>
                    </a:cubicBezTo>
                    <a:cubicBezTo>
                      <a:pt x="63" y="276"/>
                      <a:pt x="63" y="276"/>
                      <a:pt x="64" y="276"/>
                    </a:cubicBezTo>
                    <a:cubicBezTo>
                      <a:pt x="70" y="279"/>
                      <a:pt x="77" y="282"/>
                      <a:pt x="83" y="286"/>
                    </a:cubicBezTo>
                    <a:cubicBezTo>
                      <a:pt x="88" y="289"/>
                      <a:pt x="92" y="293"/>
                      <a:pt x="97" y="297"/>
                    </a:cubicBezTo>
                    <a:cubicBezTo>
                      <a:pt x="99" y="298"/>
                      <a:pt x="100" y="300"/>
                      <a:pt x="101" y="302"/>
                    </a:cubicBezTo>
                    <a:cubicBezTo>
                      <a:pt x="102" y="303"/>
                      <a:pt x="103" y="305"/>
                      <a:pt x="102" y="306"/>
                    </a:cubicBezTo>
                    <a:cubicBezTo>
                      <a:pt x="102" y="309"/>
                      <a:pt x="101" y="312"/>
                      <a:pt x="100" y="314"/>
                    </a:cubicBezTo>
                    <a:cubicBezTo>
                      <a:pt x="97" y="319"/>
                      <a:pt x="99" y="322"/>
                      <a:pt x="101" y="326"/>
                    </a:cubicBezTo>
                    <a:cubicBezTo>
                      <a:pt x="103" y="328"/>
                      <a:pt x="103" y="330"/>
                      <a:pt x="104" y="332"/>
                    </a:cubicBezTo>
                    <a:cubicBezTo>
                      <a:pt x="104" y="335"/>
                      <a:pt x="104" y="338"/>
                      <a:pt x="102" y="339"/>
                    </a:cubicBezTo>
                    <a:cubicBezTo>
                      <a:pt x="100" y="340"/>
                      <a:pt x="100" y="341"/>
                      <a:pt x="101" y="342"/>
                    </a:cubicBezTo>
                    <a:cubicBezTo>
                      <a:pt x="103" y="343"/>
                      <a:pt x="105" y="343"/>
                      <a:pt x="106" y="344"/>
                    </a:cubicBezTo>
                    <a:cubicBezTo>
                      <a:pt x="108" y="344"/>
                      <a:pt x="109" y="346"/>
                      <a:pt x="108" y="347"/>
                    </a:cubicBezTo>
                    <a:cubicBezTo>
                      <a:pt x="107" y="348"/>
                      <a:pt x="107" y="349"/>
                      <a:pt x="106" y="350"/>
                    </a:cubicBezTo>
                    <a:cubicBezTo>
                      <a:pt x="104" y="352"/>
                      <a:pt x="103" y="355"/>
                      <a:pt x="106" y="357"/>
                    </a:cubicBezTo>
                    <a:cubicBezTo>
                      <a:pt x="107" y="358"/>
                      <a:pt x="107" y="359"/>
                      <a:pt x="107" y="360"/>
                    </a:cubicBezTo>
                    <a:cubicBezTo>
                      <a:pt x="106" y="362"/>
                      <a:pt x="105" y="363"/>
                      <a:pt x="105" y="364"/>
                    </a:cubicBezTo>
                    <a:cubicBezTo>
                      <a:pt x="105" y="366"/>
                      <a:pt x="107" y="368"/>
                      <a:pt x="107" y="370"/>
                    </a:cubicBezTo>
                    <a:cubicBezTo>
                      <a:pt x="108" y="373"/>
                      <a:pt x="107" y="377"/>
                      <a:pt x="108" y="380"/>
                    </a:cubicBezTo>
                    <a:cubicBezTo>
                      <a:pt x="109" y="384"/>
                      <a:pt x="108" y="386"/>
                      <a:pt x="107" y="389"/>
                    </a:cubicBezTo>
                    <a:cubicBezTo>
                      <a:pt x="106" y="390"/>
                      <a:pt x="107" y="392"/>
                      <a:pt x="107" y="392"/>
                    </a:cubicBezTo>
                    <a:cubicBezTo>
                      <a:pt x="108" y="393"/>
                      <a:pt x="109" y="394"/>
                      <a:pt x="109" y="395"/>
                    </a:cubicBezTo>
                    <a:cubicBezTo>
                      <a:pt x="111" y="397"/>
                      <a:pt x="111" y="399"/>
                      <a:pt x="107" y="400"/>
                    </a:cubicBezTo>
                    <a:cubicBezTo>
                      <a:pt x="105" y="400"/>
                      <a:pt x="103" y="401"/>
                      <a:pt x="101" y="402"/>
                    </a:cubicBezTo>
                    <a:cubicBezTo>
                      <a:pt x="100" y="403"/>
                      <a:pt x="101" y="404"/>
                      <a:pt x="102" y="405"/>
                    </a:cubicBezTo>
                    <a:cubicBezTo>
                      <a:pt x="102" y="406"/>
                      <a:pt x="107" y="406"/>
                      <a:pt x="103" y="409"/>
                    </a:cubicBezTo>
                    <a:cubicBezTo>
                      <a:pt x="98" y="411"/>
                      <a:pt x="98" y="415"/>
                      <a:pt x="98" y="418"/>
                    </a:cubicBezTo>
                    <a:cubicBezTo>
                      <a:pt x="99" y="419"/>
                      <a:pt x="100" y="419"/>
                      <a:pt x="102" y="419"/>
                    </a:cubicBezTo>
                    <a:cubicBezTo>
                      <a:pt x="102" y="419"/>
                      <a:pt x="102" y="419"/>
                      <a:pt x="102" y="419"/>
                    </a:cubicBezTo>
                    <a:cubicBezTo>
                      <a:pt x="102" y="418"/>
                      <a:pt x="102" y="418"/>
                      <a:pt x="102" y="418"/>
                    </a:cubicBezTo>
                    <a:cubicBezTo>
                      <a:pt x="102" y="419"/>
                      <a:pt x="102" y="419"/>
                      <a:pt x="102" y="419"/>
                    </a:cubicBezTo>
                    <a:cubicBezTo>
                      <a:pt x="102" y="419"/>
                      <a:pt x="102" y="419"/>
                      <a:pt x="102" y="419"/>
                    </a:cubicBezTo>
                    <a:cubicBezTo>
                      <a:pt x="100" y="420"/>
                      <a:pt x="99" y="421"/>
                      <a:pt x="98" y="422"/>
                    </a:cubicBezTo>
                    <a:cubicBezTo>
                      <a:pt x="98" y="422"/>
                      <a:pt x="98" y="422"/>
                      <a:pt x="98" y="422"/>
                    </a:cubicBezTo>
                    <a:cubicBezTo>
                      <a:pt x="98" y="422"/>
                      <a:pt x="98" y="422"/>
                      <a:pt x="98" y="422"/>
                    </a:cubicBezTo>
                    <a:cubicBezTo>
                      <a:pt x="98" y="422"/>
                      <a:pt x="98" y="422"/>
                      <a:pt x="98" y="422"/>
                    </a:cubicBezTo>
                    <a:cubicBezTo>
                      <a:pt x="97" y="426"/>
                      <a:pt x="96" y="430"/>
                      <a:pt x="93" y="433"/>
                    </a:cubicBezTo>
                    <a:cubicBezTo>
                      <a:pt x="91" y="435"/>
                      <a:pt x="92" y="439"/>
                      <a:pt x="94" y="441"/>
                    </a:cubicBezTo>
                    <a:cubicBezTo>
                      <a:pt x="99" y="447"/>
                      <a:pt x="104" y="447"/>
                      <a:pt x="110" y="441"/>
                    </a:cubicBezTo>
                    <a:cubicBezTo>
                      <a:pt x="111" y="440"/>
                      <a:pt x="112" y="439"/>
                      <a:pt x="113" y="438"/>
                    </a:cubicBezTo>
                    <a:cubicBezTo>
                      <a:pt x="115" y="436"/>
                      <a:pt x="117" y="436"/>
                      <a:pt x="119" y="437"/>
                    </a:cubicBezTo>
                    <a:cubicBezTo>
                      <a:pt x="120" y="437"/>
                      <a:pt x="120" y="438"/>
                      <a:pt x="121" y="438"/>
                    </a:cubicBezTo>
                    <a:cubicBezTo>
                      <a:pt x="121" y="438"/>
                      <a:pt x="121" y="438"/>
                      <a:pt x="121" y="439"/>
                    </a:cubicBezTo>
                    <a:cubicBezTo>
                      <a:pt x="121" y="439"/>
                      <a:pt x="121" y="439"/>
                      <a:pt x="121" y="439"/>
                    </a:cubicBezTo>
                    <a:cubicBezTo>
                      <a:pt x="121" y="438"/>
                      <a:pt x="121" y="438"/>
                      <a:pt x="121" y="438"/>
                    </a:cubicBezTo>
                    <a:cubicBezTo>
                      <a:pt x="122" y="439"/>
                      <a:pt x="124" y="439"/>
                      <a:pt x="124" y="440"/>
                    </a:cubicBezTo>
                    <a:cubicBezTo>
                      <a:pt x="124" y="441"/>
                      <a:pt x="122" y="441"/>
                      <a:pt x="121" y="442"/>
                    </a:cubicBezTo>
                    <a:cubicBezTo>
                      <a:pt x="120" y="444"/>
                      <a:pt x="118" y="447"/>
                      <a:pt x="116" y="449"/>
                    </a:cubicBezTo>
                    <a:cubicBezTo>
                      <a:pt x="115" y="451"/>
                      <a:pt x="115" y="453"/>
                      <a:pt x="117" y="454"/>
                    </a:cubicBezTo>
                    <a:cubicBezTo>
                      <a:pt x="118" y="454"/>
                      <a:pt x="120" y="455"/>
                      <a:pt x="121" y="456"/>
                    </a:cubicBezTo>
                    <a:cubicBezTo>
                      <a:pt x="123" y="457"/>
                      <a:pt x="124" y="459"/>
                      <a:pt x="123" y="461"/>
                    </a:cubicBezTo>
                    <a:cubicBezTo>
                      <a:pt x="122" y="462"/>
                      <a:pt x="122" y="464"/>
                      <a:pt x="121" y="465"/>
                    </a:cubicBezTo>
                    <a:cubicBezTo>
                      <a:pt x="121" y="465"/>
                      <a:pt x="121" y="465"/>
                      <a:pt x="121" y="465"/>
                    </a:cubicBezTo>
                    <a:cubicBezTo>
                      <a:pt x="121" y="465"/>
                      <a:pt x="121" y="465"/>
                      <a:pt x="121" y="465"/>
                    </a:cubicBezTo>
                    <a:cubicBezTo>
                      <a:pt x="125" y="465"/>
                      <a:pt x="127" y="468"/>
                      <a:pt x="128" y="472"/>
                    </a:cubicBezTo>
                    <a:cubicBezTo>
                      <a:pt x="128" y="472"/>
                      <a:pt x="128" y="473"/>
                      <a:pt x="127" y="473"/>
                    </a:cubicBezTo>
                    <a:cubicBezTo>
                      <a:pt x="127" y="473"/>
                      <a:pt x="126" y="473"/>
                      <a:pt x="126" y="473"/>
                    </a:cubicBezTo>
                    <a:cubicBezTo>
                      <a:pt x="124" y="470"/>
                      <a:pt x="123" y="468"/>
                      <a:pt x="121" y="465"/>
                    </a:cubicBezTo>
                    <a:cubicBezTo>
                      <a:pt x="121" y="465"/>
                      <a:pt x="121" y="465"/>
                      <a:pt x="121" y="465"/>
                    </a:cubicBezTo>
                    <a:cubicBezTo>
                      <a:pt x="121" y="465"/>
                      <a:pt x="121" y="465"/>
                      <a:pt x="121" y="465"/>
                    </a:cubicBezTo>
                    <a:cubicBezTo>
                      <a:pt x="117" y="465"/>
                      <a:pt x="113" y="463"/>
                      <a:pt x="108" y="462"/>
                    </a:cubicBezTo>
                    <a:cubicBezTo>
                      <a:pt x="106" y="461"/>
                      <a:pt x="103" y="460"/>
                      <a:pt x="101" y="460"/>
                    </a:cubicBezTo>
                    <a:cubicBezTo>
                      <a:pt x="97" y="459"/>
                      <a:pt x="94" y="463"/>
                      <a:pt x="95" y="466"/>
                    </a:cubicBezTo>
                    <a:cubicBezTo>
                      <a:pt x="95" y="467"/>
                      <a:pt x="95" y="467"/>
                      <a:pt x="95" y="468"/>
                    </a:cubicBezTo>
                    <a:cubicBezTo>
                      <a:pt x="95" y="469"/>
                      <a:pt x="96" y="471"/>
                      <a:pt x="96" y="472"/>
                    </a:cubicBezTo>
                    <a:cubicBezTo>
                      <a:pt x="95" y="473"/>
                      <a:pt x="93" y="474"/>
                      <a:pt x="92" y="475"/>
                    </a:cubicBezTo>
                    <a:cubicBezTo>
                      <a:pt x="90" y="476"/>
                      <a:pt x="88" y="477"/>
                      <a:pt x="88" y="479"/>
                    </a:cubicBezTo>
                    <a:cubicBezTo>
                      <a:pt x="87" y="482"/>
                      <a:pt x="86" y="486"/>
                      <a:pt x="86" y="489"/>
                    </a:cubicBezTo>
                    <a:cubicBezTo>
                      <a:pt x="86" y="495"/>
                      <a:pt x="89" y="500"/>
                      <a:pt x="94" y="504"/>
                    </a:cubicBezTo>
                    <a:cubicBezTo>
                      <a:pt x="94" y="504"/>
                      <a:pt x="95" y="505"/>
                      <a:pt x="95" y="505"/>
                    </a:cubicBezTo>
                    <a:cubicBezTo>
                      <a:pt x="102" y="506"/>
                      <a:pt x="107" y="505"/>
                      <a:pt x="113" y="502"/>
                    </a:cubicBezTo>
                    <a:cubicBezTo>
                      <a:pt x="116" y="501"/>
                      <a:pt x="117" y="496"/>
                      <a:pt x="115" y="494"/>
                    </a:cubicBezTo>
                    <a:cubicBezTo>
                      <a:pt x="114" y="492"/>
                      <a:pt x="113" y="491"/>
                      <a:pt x="112" y="490"/>
                    </a:cubicBezTo>
                    <a:cubicBezTo>
                      <a:pt x="109" y="488"/>
                      <a:pt x="109" y="485"/>
                      <a:pt x="108" y="482"/>
                    </a:cubicBezTo>
                    <a:cubicBezTo>
                      <a:pt x="108" y="482"/>
                      <a:pt x="108" y="482"/>
                      <a:pt x="108" y="482"/>
                    </a:cubicBezTo>
                    <a:cubicBezTo>
                      <a:pt x="107" y="481"/>
                      <a:pt x="107" y="481"/>
                      <a:pt x="107" y="481"/>
                    </a:cubicBezTo>
                    <a:cubicBezTo>
                      <a:pt x="108" y="482"/>
                      <a:pt x="108" y="482"/>
                      <a:pt x="108" y="482"/>
                    </a:cubicBezTo>
                    <a:cubicBezTo>
                      <a:pt x="108" y="482"/>
                      <a:pt x="108" y="482"/>
                      <a:pt x="108" y="482"/>
                    </a:cubicBezTo>
                    <a:cubicBezTo>
                      <a:pt x="115" y="486"/>
                      <a:pt x="122" y="490"/>
                      <a:pt x="130" y="490"/>
                    </a:cubicBezTo>
                    <a:cubicBezTo>
                      <a:pt x="132" y="490"/>
                      <a:pt x="133" y="492"/>
                      <a:pt x="132" y="494"/>
                    </a:cubicBezTo>
                    <a:cubicBezTo>
                      <a:pt x="131" y="495"/>
                      <a:pt x="129" y="496"/>
                      <a:pt x="128" y="498"/>
                    </a:cubicBezTo>
                    <a:cubicBezTo>
                      <a:pt x="128" y="498"/>
                      <a:pt x="128" y="498"/>
                      <a:pt x="128" y="498"/>
                    </a:cubicBezTo>
                    <a:cubicBezTo>
                      <a:pt x="128" y="498"/>
                      <a:pt x="128" y="498"/>
                      <a:pt x="128" y="498"/>
                    </a:cubicBezTo>
                    <a:cubicBezTo>
                      <a:pt x="128" y="498"/>
                      <a:pt x="128" y="498"/>
                      <a:pt x="128" y="498"/>
                    </a:cubicBezTo>
                    <a:cubicBezTo>
                      <a:pt x="127" y="500"/>
                      <a:pt x="126" y="502"/>
                      <a:pt x="125" y="504"/>
                    </a:cubicBezTo>
                    <a:cubicBezTo>
                      <a:pt x="124" y="505"/>
                      <a:pt x="125" y="507"/>
                      <a:pt x="125" y="509"/>
                    </a:cubicBezTo>
                    <a:cubicBezTo>
                      <a:pt x="126" y="512"/>
                      <a:pt x="126" y="512"/>
                      <a:pt x="123" y="512"/>
                    </a:cubicBezTo>
                    <a:cubicBezTo>
                      <a:pt x="121" y="513"/>
                      <a:pt x="119" y="513"/>
                      <a:pt x="119" y="514"/>
                    </a:cubicBezTo>
                    <a:cubicBezTo>
                      <a:pt x="117" y="521"/>
                      <a:pt x="114" y="525"/>
                      <a:pt x="106" y="524"/>
                    </a:cubicBezTo>
                    <a:cubicBezTo>
                      <a:pt x="104" y="523"/>
                      <a:pt x="101" y="524"/>
                      <a:pt x="98" y="525"/>
                    </a:cubicBezTo>
                    <a:cubicBezTo>
                      <a:pt x="98" y="528"/>
                      <a:pt x="99" y="531"/>
                      <a:pt x="101" y="534"/>
                    </a:cubicBezTo>
                    <a:cubicBezTo>
                      <a:pt x="101" y="534"/>
                      <a:pt x="101" y="534"/>
                      <a:pt x="101" y="534"/>
                    </a:cubicBezTo>
                    <a:cubicBezTo>
                      <a:pt x="102" y="535"/>
                      <a:pt x="102" y="535"/>
                      <a:pt x="102" y="535"/>
                    </a:cubicBezTo>
                    <a:cubicBezTo>
                      <a:pt x="101" y="534"/>
                      <a:pt x="101" y="534"/>
                      <a:pt x="101" y="534"/>
                    </a:cubicBezTo>
                    <a:cubicBezTo>
                      <a:pt x="101" y="534"/>
                      <a:pt x="101" y="534"/>
                      <a:pt x="101" y="534"/>
                    </a:cubicBezTo>
                    <a:cubicBezTo>
                      <a:pt x="99" y="534"/>
                      <a:pt x="98" y="534"/>
                      <a:pt x="97" y="533"/>
                    </a:cubicBezTo>
                    <a:cubicBezTo>
                      <a:pt x="93" y="533"/>
                      <a:pt x="93" y="533"/>
                      <a:pt x="92" y="536"/>
                    </a:cubicBezTo>
                    <a:cubicBezTo>
                      <a:pt x="91" y="537"/>
                      <a:pt x="91" y="539"/>
                      <a:pt x="90" y="540"/>
                    </a:cubicBezTo>
                    <a:cubicBezTo>
                      <a:pt x="88" y="542"/>
                      <a:pt x="85" y="544"/>
                      <a:pt x="84" y="547"/>
                    </a:cubicBezTo>
                    <a:cubicBezTo>
                      <a:pt x="82" y="550"/>
                      <a:pt x="82" y="553"/>
                      <a:pt x="80" y="556"/>
                    </a:cubicBezTo>
                    <a:cubicBezTo>
                      <a:pt x="79" y="558"/>
                      <a:pt x="79" y="560"/>
                      <a:pt x="79" y="562"/>
                    </a:cubicBezTo>
                    <a:cubicBezTo>
                      <a:pt x="78" y="564"/>
                      <a:pt x="79" y="567"/>
                      <a:pt x="81" y="568"/>
                    </a:cubicBezTo>
                    <a:cubicBezTo>
                      <a:pt x="82" y="569"/>
                      <a:pt x="83" y="570"/>
                      <a:pt x="84" y="571"/>
                    </a:cubicBezTo>
                    <a:cubicBezTo>
                      <a:pt x="84" y="571"/>
                      <a:pt x="84" y="571"/>
                      <a:pt x="84" y="570"/>
                    </a:cubicBezTo>
                    <a:cubicBezTo>
                      <a:pt x="85" y="570"/>
                      <a:pt x="85" y="570"/>
                      <a:pt x="86" y="570"/>
                    </a:cubicBezTo>
                    <a:cubicBezTo>
                      <a:pt x="86" y="570"/>
                      <a:pt x="86" y="569"/>
                      <a:pt x="87" y="569"/>
                    </a:cubicBezTo>
                    <a:cubicBezTo>
                      <a:pt x="87" y="569"/>
                      <a:pt x="87" y="569"/>
                      <a:pt x="88" y="569"/>
                    </a:cubicBezTo>
                    <a:cubicBezTo>
                      <a:pt x="87" y="570"/>
                      <a:pt x="86" y="570"/>
                      <a:pt x="86" y="570"/>
                    </a:cubicBezTo>
                    <a:cubicBezTo>
                      <a:pt x="85" y="570"/>
                      <a:pt x="85" y="571"/>
                      <a:pt x="85" y="571"/>
                    </a:cubicBezTo>
                    <a:cubicBezTo>
                      <a:pt x="85" y="571"/>
                      <a:pt x="84" y="571"/>
                      <a:pt x="84" y="571"/>
                    </a:cubicBezTo>
                    <a:cubicBezTo>
                      <a:pt x="82" y="573"/>
                      <a:pt x="80" y="575"/>
                      <a:pt x="78" y="577"/>
                    </a:cubicBezTo>
                    <a:cubicBezTo>
                      <a:pt x="75" y="581"/>
                      <a:pt x="74" y="584"/>
                      <a:pt x="77" y="588"/>
                    </a:cubicBezTo>
                    <a:cubicBezTo>
                      <a:pt x="78" y="590"/>
                      <a:pt x="80" y="592"/>
                      <a:pt x="79" y="595"/>
                    </a:cubicBezTo>
                    <a:cubicBezTo>
                      <a:pt x="79" y="597"/>
                      <a:pt x="80" y="600"/>
                      <a:pt x="80" y="602"/>
                    </a:cubicBezTo>
                    <a:cubicBezTo>
                      <a:pt x="83" y="609"/>
                      <a:pt x="84" y="617"/>
                      <a:pt x="83" y="624"/>
                    </a:cubicBezTo>
                    <a:cubicBezTo>
                      <a:pt x="83" y="625"/>
                      <a:pt x="83" y="626"/>
                      <a:pt x="83" y="628"/>
                    </a:cubicBezTo>
                    <a:cubicBezTo>
                      <a:pt x="84" y="629"/>
                      <a:pt x="86" y="631"/>
                      <a:pt x="87" y="630"/>
                    </a:cubicBezTo>
                    <a:cubicBezTo>
                      <a:pt x="90" y="629"/>
                      <a:pt x="94" y="628"/>
                      <a:pt x="97" y="627"/>
                    </a:cubicBezTo>
                    <a:cubicBezTo>
                      <a:pt x="97" y="627"/>
                      <a:pt x="97" y="627"/>
                      <a:pt x="97" y="627"/>
                    </a:cubicBezTo>
                    <a:cubicBezTo>
                      <a:pt x="98" y="626"/>
                      <a:pt x="98" y="626"/>
                      <a:pt x="99" y="626"/>
                    </a:cubicBezTo>
                    <a:cubicBezTo>
                      <a:pt x="99" y="626"/>
                      <a:pt x="99" y="626"/>
                      <a:pt x="100" y="625"/>
                    </a:cubicBezTo>
                    <a:cubicBezTo>
                      <a:pt x="100" y="627"/>
                      <a:pt x="99" y="627"/>
                      <a:pt x="99" y="626"/>
                    </a:cubicBezTo>
                    <a:cubicBezTo>
                      <a:pt x="98" y="627"/>
                      <a:pt x="98" y="627"/>
                      <a:pt x="98" y="627"/>
                    </a:cubicBezTo>
                    <a:cubicBezTo>
                      <a:pt x="98" y="627"/>
                      <a:pt x="97" y="627"/>
                      <a:pt x="97" y="627"/>
                    </a:cubicBezTo>
                    <a:cubicBezTo>
                      <a:pt x="96" y="631"/>
                      <a:pt x="93" y="633"/>
                      <a:pt x="90" y="635"/>
                    </a:cubicBezTo>
                    <a:cubicBezTo>
                      <a:pt x="86" y="637"/>
                      <a:pt x="85" y="641"/>
                      <a:pt x="86" y="644"/>
                    </a:cubicBezTo>
                    <a:cubicBezTo>
                      <a:pt x="87" y="650"/>
                      <a:pt x="88" y="656"/>
                      <a:pt x="91" y="660"/>
                    </a:cubicBezTo>
                    <a:cubicBezTo>
                      <a:pt x="92" y="660"/>
                      <a:pt x="92" y="660"/>
                      <a:pt x="92" y="660"/>
                    </a:cubicBezTo>
                    <a:cubicBezTo>
                      <a:pt x="92" y="661"/>
                      <a:pt x="92" y="661"/>
                      <a:pt x="92" y="661"/>
                    </a:cubicBezTo>
                    <a:cubicBezTo>
                      <a:pt x="92" y="661"/>
                      <a:pt x="92" y="660"/>
                      <a:pt x="91" y="660"/>
                    </a:cubicBezTo>
                    <a:cubicBezTo>
                      <a:pt x="91" y="660"/>
                      <a:pt x="91" y="660"/>
                      <a:pt x="91" y="660"/>
                    </a:cubicBezTo>
                    <a:cubicBezTo>
                      <a:pt x="92" y="662"/>
                      <a:pt x="93" y="663"/>
                      <a:pt x="94" y="664"/>
                    </a:cubicBezTo>
                    <a:cubicBezTo>
                      <a:pt x="97" y="666"/>
                      <a:pt x="98" y="668"/>
                      <a:pt x="96" y="671"/>
                    </a:cubicBezTo>
                    <a:cubicBezTo>
                      <a:pt x="96" y="673"/>
                      <a:pt x="95" y="675"/>
                      <a:pt x="96" y="676"/>
                    </a:cubicBezTo>
                    <a:cubicBezTo>
                      <a:pt x="99" y="679"/>
                      <a:pt x="99" y="684"/>
                      <a:pt x="101" y="688"/>
                    </a:cubicBezTo>
                    <a:cubicBezTo>
                      <a:pt x="102" y="691"/>
                      <a:pt x="102" y="693"/>
                      <a:pt x="101" y="696"/>
                    </a:cubicBezTo>
                    <a:cubicBezTo>
                      <a:pt x="101" y="697"/>
                      <a:pt x="100" y="698"/>
                      <a:pt x="101" y="699"/>
                    </a:cubicBezTo>
                    <a:cubicBezTo>
                      <a:pt x="103" y="701"/>
                      <a:pt x="105" y="704"/>
                      <a:pt x="107" y="706"/>
                    </a:cubicBezTo>
                    <a:cubicBezTo>
                      <a:pt x="112" y="707"/>
                      <a:pt x="115" y="710"/>
                      <a:pt x="114" y="715"/>
                    </a:cubicBezTo>
                    <a:cubicBezTo>
                      <a:pt x="114" y="715"/>
                      <a:pt x="116" y="716"/>
                      <a:pt x="117" y="716"/>
                    </a:cubicBezTo>
                    <a:cubicBezTo>
                      <a:pt x="120" y="715"/>
                      <a:pt x="124" y="715"/>
                      <a:pt x="127" y="714"/>
                    </a:cubicBezTo>
                    <a:cubicBezTo>
                      <a:pt x="128" y="714"/>
                      <a:pt x="130" y="713"/>
                      <a:pt x="131" y="713"/>
                    </a:cubicBezTo>
                    <a:cubicBezTo>
                      <a:pt x="134" y="712"/>
                      <a:pt x="137" y="713"/>
                      <a:pt x="137" y="716"/>
                    </a:cubicBezTo>
                    <a:cubicBezTo>
                      <a:pt x="138" y="720"/>
                      <a:pt x="139" y="724"/>
                      <a:pt x="143" y="727"/>
                    </a:cubicBezTo>
                    <a:cubicBezTo>
                      <a:pt x="144" y="728"/>
                      <a:pt x="144" y="730"/>
                      <a:pt x="145" y="731"/>
                    </a:cubicBezTo>
                    <a:cubicBezTo>
                      <a:pt x="146" y="732"/>
                      <a:pt x="148" y="734"/>
                      <a:pt x="149" y="734"/>
                    </a:cubicBezTo>
                    <a:cubicBezTo>
                      <a:pt x="153" y="733"/>
                      <a:pt x="156" y="736"/>
                      <a:pt x="160" y="736"/>
                    </a:cubicBezTo>
                    <a:cubicBezTo>
                      <a:pt x="163" y="736"/>
                      <a:pt x="166" y="734"/>
                      <a:pt x="167" y="732"/>
                    </a:cubicBezTo>
                    <a:cubicBezTo>
                      <a:pt x="171" y="726"/>
                      <a:pt x="171" y="719"/>
                      <a:pt x="174" y="713"/>
                    </a:cubicBezTo>
                    <a:cubicBezTo>
                      <a:pt x="175" y="708"/>
                      <a:pt x="177" y="703"/>
                      <a:pt x="180" y="699"/>
                    </a:cubicBezTo>
                    <a:cubicBezTo>
                      <a:pt x="183" y="696"/>
                      <a:pt x="184" y="693"/>
                      <a:pt x="185" y="689"/>
                    </a:cubicBezTo>
                    <a:cubicBezTo>
                      <a:pt x="186" y="686"/>
                      <a:pt x="187" y="683"/>
                      <a:pt x="188" y="680"/>
                    </a:cubicBezTo>
                    <a:cubicBezTo>
                      <a:pt x="188" y="680"/>
                      <a:pt x="187" y="680"/>
                      <a:pt x="187" y="680"/>
                    </a:cubicBezTo>
                    <a:cubicBezTo>
                      <a:pt x="187" y="680"/>
                      <a:pt x="187" y="680"/>
                      <a:pt x="187" y="679"/>
                    </a:cubicBezTo>
                    <a:cubicBezTo>
                      <a:pt x="186" y="679"/>
                      <a:pt x="186" y="679"/>
                      <a:pt x="185" y="679"/>
                    </a:cubicBezTo>
                    <a:cubicBezTo>
                      <a:pt x="185" y="679"/>
                      <a:pt x="184" y="678"/>
                      <a:pt x="184" y="678"/>
                    </a:cubicBezTo>
                    <a:cubicBezTo>
                      <a:pt x="185" y="677"/>
                      <a:pt x="186" y="676"/>
                      <a:pt x="186" y="677"/>
                    </a:cubicBezTo>
                    <a:cubicBezTo>
                      <a:pt x="187" y="678"/>
                      <a:pt x="187" y="679"/>
                      <a:pt x="187" y="679"/>
                    </a:cubicBezTo>
                    <a:cubicBezTo>
                      <a:pt x="187" y="680"/>
                      <a:pt x="187" y="680"/>
                      <a:pt x="188" y="680"/>
                    </a:cubicBezTo>
                    <a:cubicBezTo>
                      <a:pt x="188" y="680"/>
                      <a:pt x="188" y="680"/>
                      <a:pt x="188" y="680"/>
                    </a:cubicBezTo>
                    <a:cubicBezTo>
                      <a:pt x="191" y="678"/>
                      <a:pt x="193" y="677"/>
                      <a:pt x="194" y="674"/>
                    </a:cubicBezTo>
                    <a:cubicBezTo>
                      <a:pt x="197" y="668"/>
                      <a:pt x="200" y="663"/>
                      <a:pt x="205" y="659"/>
                    </a:cubicBezTo>
                    <a:cubicBezTo>
                      <a:pt x="210" y="656"/>
                      <a:pt x="212" y="650"/>
                      <a:pt x="209" y="643"/>
                    </a:cubicBezTo>
                    <a:cubicBezTo>
                      <a:pt x="208" y="640"/>
                      <a:pt x="210" y="639"/>
                      <a:pt x="211" y="638"/>
                    </a:cubicBezTo>
                    <a:cubicBezTo>
                      <a:pt x="212" y="637"/>
                      <a:pt x="213" y="637"/>
                      <a:pt x="214" y="636"/>
                    </a:cubicBezTo>
                    <a:cubicBezTo>
                      <a:pt x="216" y="635"/>
                      <a:pt x="216" y="633"/>
                      <a:pt x="216" y="632"/>
                    </a:cubicBezTo>
                    <a:cubicBezTo>
                      <a:pt x="215" y="631"/>
                      <a:pt x="215" y="630"/>
                      <a:pt x="214" y="629"/>
                    </a:cubicBezTo>
                    <a:cubicBezTo>
                      <a:pt x="212" y="625"/>
                      <a:pt x="212" y="624"/>
                      <a:pt x="217" y="624"/>
                    </a:cubicBezTo>
                    <a:cubicBezTo>
                      <a:pt x="220" y="624"/>
                      <a:pt x="223" y="623"/>
                      <a:pt x="224" y="620"/>
                    </a:cubicBezTo>
                    <a:cubicBezTo>
                      <a:pt x="225" y="616"/>
                      <a:pt x="228" y="614"/>
                      <a:pt x="232" y="614"/>
                    </a:cubicBezTo>
                    <a:cubicBezTo>
                      <a:pt x="238" y="615"/>
                      <a:pt x="244" y="611"/>
                      <a:pt x="250" y="613"/>
                    </a:cubicBezTo>
                    <a:cubicBezTo>
                      <a:pt x="252" y="614"/>
                      <a:pt x="253" y="612"/>
                      <a:pt x="254" y="611"/>
                    </a:cubicBezTo>
                    <a:cubicBezTo>
                      <a:pt x="256" y="610"/>
                      <a:pt x="257" y="608"/>
                      <a:pt x="258" y="608"/>
                    </a:cubicBezTo>
                    <a:cubicBezTo>
                      <a:pt x="267" y="608"/>
                      <a:pt x="274" y="605"/>
                      <a:pt x="280" y="599"/>
                    </a:cubicBezTo>
                    <a:cubicBezTo>
                      <a:pt x="281" y="598"/>
                      <a:pt x="283" y="598"/>
                      <a:pt x="284" y="598"/>
                    </a:cubicBezTo>
                    <a:cubicBezTo>
                      <a:pt x="288" y="596"/>
                      <a:pt x="293" y="593"/>
                      <a:pt x="295" y="589"/>
                    </a:cubicBezTo>
                    <a:cubicBezTo>
                      <a:pt x="298" y="582"/>
                      <a:pt x="304" y="578"/>
                      <a:pt x="308" y="572"/>
                    </a:cubicBezTo>
                    <a:cubicBezTo>
                      <a:pt x="312" y="566"/>
                      <a:pt x="320" y="564"/>
                      <a:pt x="324" y="558"/>
                    </a:cubicBezTo>
                    <a:cubicBezTo>
                      <a:pt x="328" y="556"/>
                      <a:pt x="331" y="558"/>
                      <a:pt x="335" y="557"/>
                    </a:cubicBezTo>
                    <a:cubicBezTo>
                      <a:pt x="337" y="557"/>
                      <a:pt x="339" y="556"/>
                      <a:pt x="341" y="555"/>
                    </a:cubicBezTo>
                    <a:cubicBezTo>
                      <a:pt x="343" y="555"/>
                      <a:pt x="345" y="554"/>
                      <a:pt x="346" y="554"/>
                    </a:cubicBezTo>
                    <a:cubicBezTo>
                      <a:pt x="349" y="555"/>
                      <a:pt x="352" y="555"/>
                      <a:pt x="356" y="553"/>
                    </a:cubicBezTo>
                    <a:cubicBezTo>
                      <a:pt x="361" y="550"/>
                      <a:pt x="367" y="549"/>
                      <a:pt x="373" y="548"/>
                    </a:cubicBezTo>
                    <a:cubicBezTo>
                      <a:pt x="383" y="546"/>
                      <a:pt x="392" y="543"/>
                      <a:pt x="400" y="537"/>
                    </a:cubicBezTo>
                    <a:cubicBezTo>
                      <a:pt x="410" y="528"/>
                      <a:pt x="421" y="521"/>
                      <a:pt x="432" y="513"/>
                    </a:cubicBezTo>
                    <a:close/>
                    <a:moveTo>
                      <a:pt x="506" y="180"/>
                    </a:moveTo>
                    <a:cubicBezTo>
                      <a:pt x="507" y="180"/>
                      <a:pt x="507" y="180"/>
                      <a:pt x="508" y="180"/>
                    </a:cubicBezTo>
                    <a:cubicBezTo>
                      <a:pt x="508" y="180"/>
                      <a:pt x="509" y="181"/>
                      <a:pt x="509" y="181"/>
                    </a:cubicBezTo>
                    <a:cubicBezTo>
                      <a:pt x="510" y="182"/>
                      <a:pt x="509" y="183"/>
                      <a:pt x="507" y="183"/>
                    </a:cubicBezTo>
                    <a:cubicBezTo>
                      <a:pt x="507" y="183"/>
                      <a:pt x="506" y="182"/>
                      <a:pt x="506" y="182"/>
                    </a:cubicBezTo>
                    <a:cubicBezTo>
                      <a:pt x="506" y="181"/>
                      <a:pt x="506" y="181"/>
                      <a:pt x="506" y="180"/>
                    </a:cubicBezTo>
                    <a:close/>
                    <a:moveTo>
                      <a:pt x="495" y="185"/>
                    </a:moveTo>
                    <a:cubicBezTo>
                      <a:pt x="495" y="184"/>
                      <a:pt x="496" y="184"/>
                      <a:pt x="497" y="184"/>
                    </a:cubicBezTo>
                    <a:cubicBezTo>
                      <a:pt x="497" y="183"/>
                      <a:pt x="498" y="184"/>
                      <a:pt x="498" y="184"/>
                    </a:cubicBezTo>
                    <a:cubicBezTo>
                      <a:pt x="499" y="185"/>
                      <a:pt x="500" y="186"/>
                      <a:pt x="499" y="187"/>
                    </a:cubicBezTo>
                    <a:cubicBezTo>
                      <a:pt x="498" y="188"/>
                      <a:pt x="497" y="188"/>
                      <a:pt x="496" y="189"/>
                    </a:cubicBezTo>
                    <a:cubicBezTo>
                      <a:pt x="495" y="189"/>
                      <a:pt x="494" y="187"/>
                      <a:pt x="495" y="185"/>
                    </a:cubicBezTo>
                    <a:close/>
                    <a:moveTo>
                      <a:pt x="247" y="606"/>
                    </a:moveTo>
                    <a:cubicBezTo>
                      <a:pt x="247" y="606"/>
                      <a:pt x="246" y="606"/>
                      <a:pt x="246" y="605"/>
                    </a:cubicBezTo>
                    <a:cubicBezTo>
                      <a:pt x="246" y="605"/>
                      <a:pt x="247" y="605"/>
                      <a:pt x="247" y="605"/>
                    </a:cubicBezTo>
                    <a:cubicBezTo>
                      <a:pt x="248" y="605"/>
                      <a:pt x="248" y="605"/>
                      <a:pt x="248" y="606"/>
                    </a:cubicBezTo>
                    <a:cubicBezTo>
                      <a:pt x="248" y="606"/>
                      <a:pt x="248" y="606"/>
                      <a:pt x="247" y="606"/>
                    </a:cubicBezTo>
                    <a:close/>
                    <a:moveTo>
                      <a:pt x="332" y="42"/>
                    </a:moveTo>
                    <a:cubicBezTo>
                      <a:pt x="332" y="42"/>
                      <a:pt x="331" y="40"/>
                      <a:pt x="333" y="41"/>
                    </a:cubicBezTo>
                    <a:cubicBezTo>
                      <a:pt x="333" y="42"/>
                      <a:pt x="334" y="42"/>
                      <a:pt x="334" y="43"/>
                    </a:cubicBezTo>
                    <a:cubicBezTo>
                      <a:pt x="333" y="42"/>
                      <a:pt x="333" y="42"/>
                      <a:pt x="332" y="42"/>
                    </a:cubicBezTo>
                    <a:close/>
                    <a:moveTo>
                      <a:pt x="338" y="48"/>
                    </a:moveTo>
                    <a:cubicBezTo>
                      <a:pt x="336" y="48"/>
                      <a:pt x="336" y="47"/>
                      <a:pt x="336" y="45"/>
                    </a:cubicBezTo>
                    <a:cubicBezTo>
                      <a:pt x="336" y="45"/>
                      <a:pt x="336" y="45"/>
                      <a:pt x="336" y="45"/>
                    </a:cubicBezTo>
                    <a:cubicBezTo>
                      <a:pt x="336" y="45"/>
                      <a:pt x="335" y="44"/>
                      <a:pt x="335" y="44"/>
                    </a:cubicBezTo>
                    <a:cubicBezTo>
                      <a:pt x="335" y="44"/>
                      <a:pt x="336" y="44"/>
                      <a:pt x="336" y="45"/>
                    </a:cubicBezTo>
                    <a:cubicBezTo>
                      <a:pt x="336" y="45"/>
                      <a:pt x="336" y="45"/>
                      <a:pt x="336" y="45"/>
                    </a:cubicBezTo>
                    <a:cubicBezTo>
                      <a:pt x="337" y="46"/>
                      <a:pt x="338" y="46"/>
                      <a:pt x="338" y="47"/>
                    </a:cubicBezTo>
                    <a:cubicBezTo>
                      <a:pt x="338" y="47"/>
                      <a:pt x="338" y="48"/>
                      <a:pt x="338" y="48"/>
                    </a:cubicBezTo>
                    <a:close/>
                    <a:moveTo>
                      <a:pt x="381" y="488"/>
                    </a:moveTo>
                    <a:cubicBezTo>
                      <a:pt x="380" y="487"/>
                      <a:pt x="380" y="487"/>
                      <a:pt x="380" y="487"/>
                    </a:cubicBezTo>
                    <a:cubicBezTo>
                      <a:pt x="381" y="487"/>
                      <a:pt x="381" y="487"/>
                      <a:pt x="381" y="487"/>
                    </a:cubicBezTo>
                    <a:lnTo>
                      <a:pt x="381" y="488"/>
                    </a:lnTo>
                    <a:close/>
                    <a:moveTo>
                      <a:pt x="386" y="461"/>
                    </a:moveTo>
                    <a:cubicBezTo>
                      <a:pt x="385" y="461"/>
                      <a:pt x="385" y="461"/>
                      <a:pt x="385" y="461"/>
                    </a:cubicBezTo>
                    <a:cubicBezTo>
                      <a:pt x="386" y="461"/>
                      <a:pt x="386" y="461"/>
                      <a:pt x="386" y="461"/>
                    </a:cubicBezTo>
                    <a:cubicBezTo>
                      <a:pt x="386" y="462"/>
                      <a:pt x="386" y="462"/>
                      <a:pt x="386" y="462"/>
                    </a:cubicBezTo>
                    <a:lnTo>
                      <a:pt x="386" y="4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20">
                <a:extLst>
                  <a:ext uri="{FF2B5EF4-FFF2-40B4-BE49-F238E27FC236}">
                    <a16:creationId xmlns:a16="http://schemas.microsoft.com/office/drawing/2014/main" xmlns="" id="{A787A09E-3F4D-49E5-B483-AC40D7E01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4" y="1508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21">
                <a:extLst>
                  <a:ext uri="{FF2B5EF4-FFF2-40B4-BE49-F238E27FC236}">
                    <a16:creationId xmlns:a16="http://schemas.microsoft.com/office/drawing/2014/main" xmlns="" id="{14106ED2-8675-4870-BF4D-AE011747F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4" y="143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Oval 22">
                <a:extLst>
                  <a:ext uri="{FF2B5EF4-FFF2-40B4-BE49-F238E27FC236}">
                    <a16:creationId xmlns:a16="http://schemas.microsoft.com/office/drawing/2014/main" xmlns="" id="{C39FA021-D9B6-43C7-829A-060FBA9748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0" y="2725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23">
                <a:extLst>
                  <a:ext uri="{FF2B5EF4-FFF2-40B4-BE49-F238E27FC236}">
                    <a16:creationId xmlns:a16="http://schemas.microsoft.com/office/drawing/2014/main" xmlns="" id="{0572FF13-FEA2-41CC-B389-87CE38FFAD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5" y="2557"/>
                <a:ext cx="401" cy="353"/>
              </a:xfrm>
              <a:custGeom>
                <a:avLst/>
                <a:gdLst>
                  <a:gd name="T0" fmla="*/ 527 w 549"/>
                  <a:gd name="T1" fmla="*/ 206 h 484"/>
                  <a:gd name="T2" fmla="*/ 505 w 549"/>
                  <a:gd name="T3" fmla="*/ 173 h 484"/>
                  <a:gd name="T4" fmla="*/ 472 w 549"/>
                  <a:gd name="T5" fmla="*/ 126 h 484"/>
                  <a:gd name="T6" fmla="*/ 459 w 549"/>
                  <a:gd name="T7" fmla="*/ 77 h 484"/>
                  <a:gd name="T8" fmla="*/ 439 w 549"/>
                  <a:gd name="T9" fmla="*/ 46 h 484"/>
                  <a:gd name="T10" fmla="*/ 425 w 549"/>
                  <a:gd name="T11" fmla="*/ 0 h 484"/>
                  <a:gd name="T12" fmla="*/ 411 w 549"/>
                  <a:gd name="T13" fmla="*/ 32 h 484"/>
                  <a:gd name="T14" fmla="*/ 397 w 549"/>
                  <a:gd name="T15" fmla="*/ 95 h 484"/>
                  <a:gd name="T16" fmla="*/ 368 w 549"/>
                  <a:gd name="T17" fmla="*/ 88 h 484"/>
                  <a:gd name="T18" fmla="*/ 330 w 549"/>
                  <a:gd name="T19" fmla="*/ 62 h 484"/>
                  <a:gd name="T20" fmla="*/ 340 w 549"/>
                  <a:gd name="T21" fmla="*/ 33 h 484"/>
                  <a:gd name="T22" fmla="*/ 331 w 549"/>
                  <a:gd name="T23" fmla="*/ 16 h 484"/>
                  <a:gd name="T24" fmla="*/ 285 w 549"/>
                  <a:gd name="T25" fmla="*/ 3 h 484"/>
                  <a:gd name="T26" fmla="*/ 285 w 549"/>
                  <a:gd name="T27" fmla="*/ 10 h 484"/>
                  <a:gd name="T28" fmla="*/ 255 w 549"/>
                  <a:gd name="T29" fmla="*/ 28 h 484"/>
                  <a:gd name="T30" fmla="*/ 227 w 549"/>
                  <a:gd name="T31" fmla="*/ 57 h 484"/>
                  <a:gd name="T32" fmla="*/ 195 w 549"/>
                  <a:gd name="T33" fmla="*/ 47 h 484"/>
                  <a:gd name="T34" fmla="*/ 170 w 549"/>
                  <a:gd name="T35" fmla="*/ 73 h 484"/>
                  <a:gd name="T36" fmla="*/ 158 w 549"/>
                  <a:gd name="T37" fmla="*/ 84 h 484"/>
                  <a:gd name="T38" fmla="*/ 151 w 549"/>
                  <a:gd name="T39" fmla="*/ 85 h 484"/>
                  <a:gd name="T40" fmla="*/ 129 w 549"/>
                  <a:gd name="T41" fmla="*/ 115 h 484"/>
                  <a:gd name="T42" fmla="*/ 70 w 549"/>
                  <a:gd name="T43" fmla="*/ 142 h 484"/>
                  <a:gd name="T44" fmla="*/ 24 w 549"/>
                  <a:gd name="T45" fmla="*/ 163 h 484"/>
                  <a:gd name="T46" fmla="*/ 13 w 549"/>
                  <a:gd name="T47" fmla="*/ 177 h 484"/>
                  <a:gd name="T48" fmla="*/ 12 w 549"/>
                  <a:gd name="T49" fmla="*/ 224 h 484"/>
                  <a:gd name="T50" fmla="*/ 4 w 549"/>
                  <a:gd name="T51" fmla="*/ 237 h 484"/>
                  <a:gd name="T52" fmla="*/ 7 w 549"/>
                  <a:gd name="T53" fmla="*/ 253 h 484"/>
                  <a:gd name="T54" fmla="*/ 16 w 549"/>
                  <a:gd name="T55" fmla="*/ 325 h 484"/>
                  <a:gd name="T56" fmla="*/ 10 w 549"/>
                  <a:gd name="T57" fmla="*/ 373 h 484"/>
                  <a:gd name="T58" fmla="*/ 65 w 549"/>
                  <a:gd name="T59" fmla="*/ 365 h 484"/>
                  <a:gd name="T60" fmla="*/ 120 w 549"/>
                  <a:gd name="T61" fmla="*/ 360 h 484"/>
                  <a:gd name="T62" fmla="*/ 188 w 549"/>
                  <a:gd name="T63" fmla="*/ 332 h 484"/>
                  <a:gd name="T64" fmla="*/ 246 w 549"/>
                  <a:gd name="T65" fmla="*/ 337 h 484"/>
                  <a:gd name="T66" fmla="*/ 271 w 549"/>
                  <a:gd name="T67" fmla="*/ 368 h 484"/>
                  <a:gd name="T68" fmla="*/ 277 w 549"/>
                  <a:gd name="T69" fmla="*/ 389 h 484"/>
                  <a:gd name="T70" fmla="*/ 309 w 549"/>
                  <a:gd name="T71" fmla="*/ 359 h 484"/>
                  <a:gd name="T72" fmla="*/ 302 w 549"/>
                  <a:gd name="T73" fmla="*/ 381 h 484"/>
                  <a:gd name="T74" fmla="*/ 297 w 549"/>
                  <a:gd name="T75" fmla="*/ 397 h 484"/>
                  <a:gd name="T76" fmla="*/ 312 w 549"/>
                  <a:gd name="T77" fmla="*/ 389 h 484"/>
                  <a:gd name="T78" fmla="*/ 318 w 549"/>
                  <a:gd name="T79" fmla="*/ 406 h 484"/>
                  <a:gd name="T80" fmla="*/ 319 w 549"/>
                  <a:gd name="T81" fmla="*/ 408 h 484"/>
                  <a:gd name="T82" fmla="*/ 341 w 549"/>
                  <a:gd name="T83" fmla="*/ 463 h 484"/>
                  <a:gd name="T84" fmla="*/ 383 w 549"/>
                  <a:gd name="T85" fmla="*/ 461 h 484"/>
                  <a:gd name="T86" fmla="*/ 396 w 549"/>
                  <a:gd name="T87" fmla="*/ 482 h 484"/>
                  <a:gd name="T88" fmla="*/ 446 w 549"/>
                  <a:gd name="T89" fmla="*/ 462 h 484"/>
                  <a:gd name="T90" fmla="*/ 483 w 549"/>
                  <a:gd name="T91" fmla="*/ 399 h 484"/>
                  <a:gd name="T92" fmla="*/ 526 w 549"/>
                  <a:gd name="T93" fmla="*/ 337 h 484"/>
                  <a:gd name="T94" fmla="*/ 542 w 549"/>
                  <a:gd name="T95" fmla="*/ 268 h 484"/>
                  <a:gd name="T96" fmla="*/ 549 w 549"/>
                  <a:gd name="T97" fmla="*/ 22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49" h="484">
                    <a:moveTo>
                      <a:pt x="547" y="222"/>
                    </a:moveTo>
                    <a:cubicBezTo>
                      <a:pt x="542" y="226"/>
                      <a:pt x="542" y="226"/>
                      <a:pt x="539" y="221"/>
                    </a:cubicBezTo>
                    <a:cubicBezTo>
                      <a:pt x="538" y="220"/>
                      <a:pt x="537" y="220"/>
                      <a:pt x="537" y="219"/>
                    </a:cubicBezTo>
                    <a:cubicBezTo>
                      <a:pt x="534" y="214"/>
                      <a:pt x="533" y="208"/>
                      <a:pt x="527" y="206"/>
                    </a:cubicBezTo>
                    <a:cubicBezTo>
                      <a:pt x="525" y="199"/>
                      <a:pt x="519" y="194"/>
                      <a:pt x="521" y="186"/>
                    </a:cubicBezTo>
                    <a:cubicBezTo>
                      <a:pt x="521" y="183"/>
                      <a:pt x="519" y="180"/>
                      <a:pt x="516" y="179"/>
                    </a:cubicBezTo>
                    <a:cubicBezTo>
                      <a:pt x="513" y="177"/>
                      <a:pt x="510" y="176"/>
                      <a:pt x="507" y="175"/>
                    </a:cubicBezTo>
                    <a:cubicBezTo>
                      <a:pt x="506" y="175"/>
                      <a:pt x="505" y="173"/>
                      <a:pt x="505" y="173"/>
                    </a:cubicBezTo>
                    <a:cubicBezTo>
                      <a:pt x="505" y="168"/>
                      <a:pt x="504" y="163"/>
                      <a:pt x="501" y="158"/>
                    </a:cubicBezTo>
                    <a:cubicBezTo>
                      <a:pt x="499" y="154"/>
                      <a:pt x="498" y="150"/>
                      <a:pt x="497" y="146"/>
                    </a:cubicBezTo>
                    <a:cubicBezTo>
                      <a:pt x="497" y="145"/>
                      <a:pt x="496" y="143"/>
                      <a:pt x="495" y="142"/>
                    </a:cubicBezTo>
                    <a:cubicBezTo>
                      <a:pt x="487" y="137"/>
                      <a:pt x="481" y="130"/>
                      <a:pt x="472" y="126"/>
                    </a:cubicBezTo>
                    <a:cubicBezTo>
                      <a:pt x="470" y="125"/>
                      <a:pt x="468" y="123"/>
                      <a:pt x="468" y="121"/>
                    </a:cubicBezTo>
                    <a:cubicBezTo>
                      <a:pt x="467" y="117"/>
                      <a:pt x="466" y="112"/>
                      <a:pt x="466" y="108"/>
                    </a:cubicBezTo>
                    <a:cubicBezTo>
                      <a:pt x="467" y="102"/>
                      <a:pt x="466" y="96"/>
                      <a:pt x="463" y="91"/>
                    </a:cubicBezTo>
                    <a:cubicBezTo>
                      <a:pt x="460" y="86"/>
                      <a:pt x="459" y="82"/>
                      <a:pt x="459" y="77"/>
                    </a:cubicBezTo>
                    <a:cubicBezTo>
                      <a:pt x="459" y="73"/>
                      <a:pt x="458" y="69"/>
                      <a:pt x="458" y="65"/>
                    </a:cubicBezTo>
                    <a:cubicBezTo>
                      <a:pt x="459" y="60"/>
                      <a:pt x="457" y="56"/>
                      <a:pt x="453" y="52"/>
                    </a:cubicBezTo>
                    <a:cubicBezTo>
                      <a:pt x="450" y="50"/>
                      <a:pt x="448" y="48"/>
                      <a:pt x="444" y="49"/>
                    </a:cubicBezTo>
                    <a:cubicBezTo>
                      <a:pt x="442" y="50"/>
                      <a:pt x="439" y="48"/>
                      <a:pt x="439" y="46"/>
                    </a:cubicBezTo>
                    <a:cubicBezTo>
                      <a:pt x="439" y="44"/>
                      <a:pt x="438" y="43"/>
                      <a:pt x="438" y="41"/>
                    </a:cubicBezTo>
                    <a:cubicBezTo>
                      <a:pt x="438" y="36"/>
                      <a:pt x="437" y="30"/>
                      <a:pt x="436" y="25"/>
                    </a:cubicBezTo>
                    <a:cubicBezTo>
                      <a:pt x="434" y="17"/>
                      <a:pt x="429" y="11"/>
                      <a:pt x="428" y="3"/>
                    </a:cubicBezTo>
                    <a:cubicBezTo>
                      <a:pt x="428" y="2"/>
                      <a:pt x="426" y="1"/>
                      <a:pt x="425" y="0"/>
                    </a:cubicBezTo>
                    <a:cubicBezTo>
                      <a:pt x="424" y="0"/>
                      <a:pt x="422" y="0"/>
                      <a:pt x="422" y="1"/>
                    </a:cubicBezTo>
                    <a:cubicBezTo>
                      <a:pt x="421" y="2"/>
                      <a:pt x="420" y="3"/>
                      <a:pt x="420" y="4"/>
                    </a:cubicBezTo>
                    <a:cubicBezTo>
                      <a:pt x="418" y="8"/>
                      <a:pt x="417" y="13"/>
                      <a:pt x="415" y="18"/>
                    </a:cubicBezTo>
                    <a:cubicBezTo>
                      <a:pt x="413" y="22"/>
                      <a:pt x="412" y="27"/>
                      <a:pt x="411" y="32"/>
                    </a:cubicBezTo>
                    <a:cubicBezTo>
                      <a:pt x="409" y="40"/>
                      <a:pt x="407" y="48"/>
                      <a:pt x="408" y="56"/>
                    </a:cubicBezTo>
                    <a:cubicBezTo>
                      <a:pt x="408" y="59"/>
                      <a:pt x="407" y="61"/>
                      <a:pt x="407" y="64"/>
                    </a:cubicBezTo>
                    <a:cubicBezTo>
                      <a:pt x="405" y="70"/>
                      <a:pt x="403" y="77"/>
                      <a:pt x="401" y="83"/>
                    </a:cubicBezTo>
                    <a:cubicBezTo>
                      <a:pt x="400" y="87"/>
                      <a:pt x="398" y="91"/>
                      <a:pt x="397" y="95"/>
                    </a:cubicBezTo>
                    <a:cubicBezTo>
                      <a:pt x="395" y="99"/>
                      <a:pt x="392" y="100"/>
                      <a:pt x="389" y="101"/>
                    </a:cubicBezTo>
                    <a:cubicBezTo>
                      <a:pt x="384" y="102"/>
                      <a:pt x="379" y="101"/>
                      <a:pt x="376" y="97"/>
                    </a:cubicBezTo>
                    <a:cubicBezTo>
                      <a:pt x="373" y="94"/>
                      <a:pt x="372" y="92"/>
                      <a:pt x="371" y="89"/>
                    </a:cubicBezTo>
                    <a:cubicBezTo>
                      <a:pt x="370" y="89"/>
                      <a:pt x="369" y="88"/>
                      <a:pt x="368" y="88"/>
                    </a:cubicBezTo>
                    <a:cubicBezTo>
                      <a:pt x="364" y="88"/>
                      <a:pt x="360" y="87"/>
                      <a:pt x="357" y="83"/>
                    </a:cubicBezTo>
                    <a:cubicBezTo>
                      <a:pt x="353" y="79"/>
                      <a:pt x="348" y="76"/>
                      <a:pt x="343" y="74"/>
                    </a:cubicBezTo>
                    <a:cubicBezTo>
                      <a:pt x="340" y="72"/>
                      <a:pt x="337" y="71"/>
                      <a:pt x="335" y="68"/>
                    </a:cubicBezTo>
                    <a:cubicBezTo>
                      <a:pt x="334" y="66"/>
                      <a:pt x="332" y="64"/>
                      <a:pt x="330" y="62"/>
                    </a:cubicBezTo>
                    <a:cubicBezTo>
                      <a:pt x="327" y="60"/>
                      <a:pt x="326" y="58"/>
                      <a:pt x="328" y="55"/>
                    </a:cubicBezTo>
                    <a:cubicBezTo>
                      <a:pt x="330" y="50"/>
                      <a:pt x="333" y="45"/>
                      <a:pt x="333" y="39"/>
                    </a:cubicBezTo>
                    <a:cubicBezTo>
                      <a:pt x="333" y="38"/>
                      <a:pt x="334" y="37"/>
                      <a:pt x="336" y="36"/>
                    </a:cubicBezTo>
                    <a:cubicBezTo>
                      <a:pt x="338" y="35"/>
                      <a:pt x="339" y="35"/>
                      <a:pt x="340" y="33"/>
                    </a:cubicBezTo>
                    <a:cubicBezTo>
                      <a:pt x="343" y="29"/>
                      <a:pt x="345" y="25"/>
                      <a:pt x="347" y="20"/>
                    </a:cubicBezTo>
                    <a:cubicBezTo>
                      <a:pt x="347" y="20"/>
                      <a:pt x="347" y="18"/>
                      <a:pt x="346" y="18"/>
                    </a:cubicBezTo>
                    <a:cubicBezTo>
                      <a:pt x="344" y="16"/>
                      <a:pt x="341" y="15"/>
                      <a:pt x="338" y="16"/>
                    </a:cubicBezTo>
                    <a:cubicBezTo>
                      <a:pt x="336" y="17"/>
                      <a:pt x="333" y="18"/>
                      <a:pt x="331" y="16"/>
                    </a:cubicBezTo>
                    <a:cubicBezTo>
                      <a:pt x="329" y="14"/>
                      <a:pt x="328" y="15"/>
                      <a:pt x="326" y="16"/>
                    </a:cubicBezTo>
                    <a:cubicBezTo>
                      <a:pt x="325" y="17"/>
                      <a:pt x="323" y="18"/>
                      <a:pt x="322" y="17"/>
                    </a:cubicBezTo>
                    <a:cubicBezTo>
                      <a:pt x="313" y="14"/>
                      <a:pt x="304" y="13"/>
                      <a:pt x="297" y="8"/>
                    </a:cubicBezTo>
                    <a:cubicBezTo>
                      <a:pt x="293" y="6"/>
                      <a:pt x="289" y="5"/>
                      <a:pt x="285" y="3"/>
                    </a:cubicBezTo>
                    <a:cubicBezTo>
                      <a:pt x="284" y="3"/>
                      <a:pt x="283" y="3"/>
                      <a:pt x="282" y="4"/>
                    </a:cubicBezTo>
                    <a:cubicBezTo>
                      <a:pt x="281" y="4"/>
                      <a:pt x="281" y="4"/>
                      <a:pt x="280" y="5"/>
                    </a:cubicBezTo>
                    <a:cubicBezTo>
                      <a:pt x="280" y="5"/>
                      <a:pt x="280" y="6"/>
                      <a:pt x="280" y="6"/>
                    </a:cubicBezTo>
                    <a:cubicBezTo>
                      <a:pt x="282" y="8"/>
                      <a:pt x="283" y="9"/>
                      <a:pt x="285" y="10"/>
                    </a:cubicBezTo>
                    <a:cubicBezTo>
                      <a:pt x="287" y="12"/>
                      <a:pt x="286" y="15"/>
                      <a:pt x="284" y="16"/>
                    </a:cubicBezTo>
                    <a:cubicBezTo>
                      <a:pt x="280" y="18"/>
                      <a:pt x="277" y="18"/>
                      <a:pt x="273" y="18"/>
                    </a:cubicBezTo>
                    <a:cubicBezTo>
                      <a:pt x="271" y="18"/>
                      <a:pt x="268" y="18"/>
                      <a:pt x="266" y="19"/>
                    </a:cubicBezTo>
                    <a:cubicBezTo>
                      <a:pt x="262" y="21"/>
                      <a:pt x="258" y="24"/>
                      <a:pt x="255" y="28"/>
                    </a:cubicBezTo>
                    <a:cubicBezTo>
                      <a:pt x="250" y="33"/>
                      <a:pt x="246" y="39"/>
                      <a:pt x="242" y="45"/>
                    </a:cubicBezTo>
                    <a:cubicBezTo>
                      <a:pt x="240" y="48"/>
                      <a:pt x="240" y="51"/>
                      <a:pt x="241" y="54"/>
                    </a:cubicBezTo>
                    <a:cubicBezTo>
                      <a:pt x="242" y="56"/>
                      <a:pt x="239" y="58"/>
                      <a:pt x="237" y="58"/>
                    </a:cubicBezTo>
                    <a:cubicBezTo>
                      <a:pt x="234" y="58"/>
                      <a:pt x="231" y="55"/>
                      <a:pt x="227" y="57"/>
                    </a:cubicBezTo>
                    <a:cubicBezTo>
                      <a:pt x="225" y="58"/>
                      <a:pt x="223" y="57"/>
                      <a:pt x="222" y="55"/>
                    </a:cubicBezTo>
                    <a:cubicBezTo>
                      <a:pt x="219" y="52"/>
                      <a:pt x="217" y="48"/>
                      <a:pt x="215" y="46"/>
                    </a:cubicBezTo>
                    <a:cubicBezTo>
                      <a:pt x="212" y="43"/>
                      <a:pt x="209" y="42"/>
                      <a:pt x="206" y="43"/>
                    </a:cubicBezTo>
                    <a:cubicBezTo>
                      <a:pt x="202" y="44"/>
                      <a:pt x="198" y="45"/>
                      <a:pt x="195" y="47"/>
                    </a:cubicBezTo>
                    <a:cubicBezTo>
                      <a:pt x="192" y="49"/>
                      <a:pt x="190" y="51"/>
                      <a:pt x="187" y="51"/>
                    </a:cubicBezTo>
                    <a:cubicBezTo>
                      <a:pt x="182" y="52"/>
                      <a:pt x="183" y="57"/>
                      <a:pt x="180" y="60"/>
                    </a:cubicBezTo>
                    <a:cubicBezTo>
                      <a:pt x="178" y="61"/>
                      <a:pt x="177" y="62"/>
                      <a:pt x="176" y="63"/>
                    </a:cubicBezTo>
                    <a:cubicBezTo>
                      <a:pt x="171" y="65"/>
                      <a:pt x="169" y="68"/>
                      <a:pt x="170" y="73"/>
                    </a:cubicBezTo>
                    <a:cubicBezTo>
                      <a:pt x="170" y="74"/>
                      <a:pt x="170" y="75"/>
                      <a:pt x="170" y="76"/>
                    </a:cubicBezTo>
                    <a:cubicBezTo>
                      <a:pt x="169" y="78"/>
                      <a:pt x="168" y="79"/>
                      <a:pt x="166" y="79"/>
                    </a:cubicBezTo>
                    <a:cubicBezTo>
                      <a:pt x="165" y="79"/>
                      <a:pt x="163" y="79"/>
                      <a:pt x="161" y="79"/>
                    </a:cubicBezTo>
                    <a:cubicBezTo>
                      <a:pt x="159" y="79"/>
                      <a:pt x="158" y="81"/>
                      <a:pt x="158" y="84"/>
                    </a:cubicBezTo>
                    <a:cubicBezTo>
                      <a:pt x="158" y="86"/>
                      <a:pt x="159" y="88"/>
                      <a:pt x="159" y="90"/>
                    </a:cubicBezTo>
                    <a:cubicBezTo>
                      <a:pt x="159" y="90"/>
                      <a:pt x="159" y="91"/>
                      <a:pt x="158" y="91"/>
                    </a:cubicBezTo>
                    <a:cubicBezTo>
                      <a:pt x="158" y="92"/>
                      <a:pt x="157" y="92"/>
                      <a:pt x="156" y="91"/>
                    </a:cubicBezTo>
                    <a:cubicBezTo>
                      <a:pt x="154" y="89"/>
                      <a:pt x="153" y="87"/>
                      <a:pt x="151" y="85"/>
                    </a:cubicBezTo>
                    <a:cubicBezTo>
                      <a:pt x="150" y="83"/>
                      <a:pt x="148" y="83"/>
                      <a:pt x="147" y="84"/>
                    </a:cubicBezTo>
                    <a:cubicBezTo>
                      <a:pt x="144" y="86"/>
                      <a:pt x="142" y="88"/>
                      <a:pt x="139" y="90"/>
                    </a:cubicBezTo>
                    <a:cubicBezTo>
                      <a:pt x="137" y="91"/>
                      <a:pt x="136" y="93"/>
                      <a:pt x="136" y="96"/>
                    </a:cubicBezTo>
                    <a:cubicBezTo>
                      <a:pt x="137" y="103"/>
                      <a:pt x="134" y="110"/>
                      <a:pt x="129" y="115"/>
                    </a:cubicBezTo>
                    <a:cubicBezTo>
                      <a:pt x="127" y="116"/>
                      <a:pt x="126" y="118"/>
                      <a:pt x="125" y="120"/>
                    </a:cubicBezTo>
                    <a:cubicBezTo>
                      <a:pt x="121" y="127"/>
                      <a:pt x="115" y="130"/>
                      <a:pt x="107" y="131"/>
                    </a:cubicBezTo>
                    <a:cubicBezTo>
                      <a:pt x="103" y="131"/>
                      <a:pt x="98" y="132"/>
                      <a:pt x="93" y="133"/>
                    </a:cubicBezTo>
                    <a:cubicBezTo>
                      <a:pt x="86" y="138"/>
                      <a:pt x="77" y="137"/>
                      <a:pt x="70" y="142"/>
                    </a:cubicBezTo>
                    <a:cubicBezTo>
                      <a:pt x="69" y="143"/>
                      <a:pt x="67" y="144"/>
                      <a:pt x="65" y="143"/>
                    </a:cubicBezTo>
                    <a:cubicBezTo>
                      <a:pt x="59" y="142"/>
                      <a:pt x="55" y="144"/>
                      <a:pt x="50" y="147"/>
                    </a:cubicBezTo>
                    <a:cubicBezTo>
                      <a:pt x="43" y="150"/>
                      <a:pt x="38" y="154"/>
                      <a:pt x="31" y="157"/>
                    </a:cubicBezTo>
                    <a:cubicBezTo>
                      <a:pt x="28" y="158"/>
                      <a:pt x="26" y="161"/>
                      <a:pt x="24" y="163"/>
                    </a:cubicBezTo>
                    <a:cubicBezTo>
                      <a:pt x="22" y="166"/>
                      <a:pt x="21" y="163"/>
                      <a:pt x="20" y="162"/>
                    </a:cubicBezTo>
                    <a:cubicBezTo>
                      <a:pt x="19" y="162"/>
                      <a:pt x="18" y="163"/>
                      <a:pt x="17" y="163"/>
                    </a:cubicBezTo>
                    <a:cubicBezTo>
                      <a:pt x="16" y="165"/>
                      <a:pt x="15" y="167"/>
                      <a:pt x="14" y="169"/>
                    </a:cubicBezTo>
                    <a:cubicBezTo>
                      <a:pt x="14" y="171"/>
                      <a:pt x="14" y="174"/>
                      <a:pt x="13" y="177"/>
                    </a:cubicBezTo>
                    <a:cubicBezTo>
                      <a:pt x="13" y="181"/>
                      <a:pt x="13" y="186"/>
                      <a:pt x="10" y="189"/>
                    </a:cubicBezTo>
                    <a:cubicBezTo>
                      <a:pt x="7" y="193"/>
                      <a:pt x="7" y="198"/>
                      <a:pt x="7" y="202"/>
                    </a:cubicBezTo>
                    <a:cubicBezTo>
                      <a:pt x="7" y="208"/>
                      <a:pt x="7" y="214"/>
                      <a:pt x="10" y="220"/>
                    </a:cubicBezTo>
                    <a:cubicBezTo>
                      <a:pt x="11" y="221"/>
                      <a:pt x="11" y="223"/>
                      <a:pt x="12" y="224"/>
                    </a:cubicBezTo>
                    <a:cubicBezTo>
                      <a:pt x="12" y="226"/>
                      <a:pt x="11" y="227"/>
                      <a:pt x="10" y="229"/>
                    </a:cubicBezTo>
                    <a:cubicBezTo>
                      <a:pt x="9" y="229"/>
                      <a:pt x="9" y="230"/>
                      <a:pt x="8" y="230"/>
                    </a:cubicBezTo>
                    <a:cubicBezTo>
                      <a:pt x="7" y="233"/>
                      <a:pt x="6" y="235"/>
                      <a:pt x="4" y="237"/>
                    </a:cubicBezTo>
                    <a:cubicBezTo>
                      <a:pt x="4" y="237"/>
                      <a:pt x="4" y="237"/>
                      <a:pt x="4" y="237"/>
                    </a:cubicBezTo>
                    <a:cubicBezTo>
                      <a:pt x="4" y="237"/>
                      <a:pt x="4" y="237"/>
                      <a:pt x="4" y="237"/>
                    </a:cubicBezTo>
                    <a:cubicBezTo>
                      <a:pt x="4" y="237"/>
                      <a:pt x="4" y="237"/>
                      <a:pt x="4" y="237"/>
                    </a:cubicBezTo>
                    <a:cubicBezTo>
                      <a:pt x="5" y="239"/>
                      <a:pt x="4" y="241"/>
                      <a:pt x="5" y="242"/>
                    </a:cubicBezTo>
                    <a:cubicBezTo>
                      <a:pt x="6" y="246"/>
                      <a:pt x="8" y="249"/>
                      <a:pt x="7" y="253"/>
                    </a:cubicBezTo>
                    <a:cubicBezTo>
                      <a:pt x="7" y="260"/>
                      <a:pt x="9" y="266"/>
                      <a:pt x="11" y="273"/>
                    </a:cubicBezTo>
                    <a:cubicBezTo>
                      <a:pt x="13" y="280"/>
                      <a:pt x="14" y="286"/>
                      <a:pt x="14" y="294"/>
                    </a:cubicBezTo>
                    <a:cubicBezTo>
                      <a:pt x="13" y="302"/>
                      <a:pt x="13" y="310"/>
                      <a:pt x="16" y="318"/>
                    </a:cubicBezTo>
                    <a:cubicBezTo>
                      <a:pt x="17" y="320"/>
                      <a:pt x="17" y="323"/>
                      <a:pt x="16" y="325"/>
                    </a:cubicBezTo>
                    <a:cubicBezTo>
                      <a:pt x="16" y="329"/>
                      <a:pt x="15" y="333"/>
                      <a:pt x="14" y="338"/>
                    </a:cubicBezTo>
                    <a:cubicBezTo>
                      <a:pt x="12" y="344"/>
                      <a:pt x="9" y="349"/>
                      <a:pt x="4" y="353"/>
                    </a:cubicBezTo>
                    <a:cubicBezTo>
                      <a:pt x="0" y="356"/>
                      <a:pt x="0" y="362"/>
                      <a:pt x="3" y="366"/>
                    </a:cubicBezTo>
                    <a:cubicBezTo>
                      <a:pt x="6" y="368"/>
                      <a:pt x="8" y="370"/>
                      <a:pt x="10" y="373"/>
                    </a:cubicBezTo>
                    <a:cubicBezTo>
                      <a:pt x="14" y="377"/>
                      <a:pt x="18" y="379"/>
                      <a:pt x="23" y="380"/>
                    </a:cubicBezTo>
                    <a:cubicBezTo>
                      <a:pt x="27" y="380"/>
                      <a:pt x="31" y="380"/>
                      <a:pt x="35" y="380"/>
                    </a:cubicBezTo>
                    <a:cubicBezTo>
                      <a:pt x="37" y="380"/>
                      <a:pt x="39" y="380"/>
                      <a:pt x="41" y="379"/>
                    </a:cubicBezTo>
                    <a:cubicBezTo>
                      <a:pt x="48" y="373"/>
                      <a:pt x="59" y="373"/>
                      <a:pt x="65" y="365"/>
                    </a:cubicBezTo>
                    <a:cubicBezTo>
                      <a:pt x="66" y="364"/>
                      <a:pt x="67" y="364"/>
                      <a:pt x="68" y="364"/>
                    </a:cubicBezTo>
                    <a:cubicBezTo>
                      <a:pt x="76" y="363"/>
                      <a:pt x="83" y="360"/>
                      <a:pt x="91" y="362"/>
                    </a:cubicBezTo>
                    <a:cubicBezTo>
                      <a:pt x="97" y="364"/>
                      <a:pt x="104" y="364"/>
                      <a:pt x="111" y="364"/>
                    </a:cubicBezTo>
                    <a:cubicBezTo>
                      <a:pt x="114" y="363"/>
                      <a:pt x="117" y="362"/>
                      <a:pt x="120" y="360"/>
                    </a:cubicBezTo>
                    <a:cubicBezTo>
                      <a:pt x="126" y="353"/>
                      <a:pt x="132" y="349"/>
                      <a:pt x="142" y="344"/>
                    </a:cubicBezTo>
                    <a:cubicBezTo>
                      <a:pt x="144" y="343"/>
                      <a:pt x="146" y="341"/>
                      <a:pt x="149" y="340"/>
                    </a:cubicBezTo>
                    <a:cubicBezTo>
                      <a:pt x="152" y="337"/>
                      <a:pt x="155" y="336"/>
                      <a:pt x="159" y="337"/>
                    </a:cubicBezTo>
                    <a:cubicBezTo>
                      <a:pt x="170" y="338"/>
                      <a:pt x="179" y="336"/>
                      <a:pt x="188" y="332"/>
                    </a:cubicBezTo>
                    <a:cubicBezTo>
                      <a:pt x="195" y="328"/>
                      <a:pt x="203" y="327"/>
                      <a:pt x="211" y="327"/>
                    </a:cubicBezTo>
                    <a:cubicBezTo>
                      <a:pt x="216" y="327"/>
                      <a:pt x="222" y="327"/>
                      <a:pt x="227" y="327"/>
                    </a:cubicBezTo>
                    <a:cubicBezTo>
                      <a:pt x="230" y="327"/>
                      <a:pt x="233" y="329"/>
                      <a:pt x="234" y="331"/>
                    </a:cubicBezTo>
                    <a:cubicBezTo>
                      <a:pt x="237" y="335"/>
                      <a:pt x="241" y="336"/>
                      <a:pt x="246" y="337"/>
                    </a:cubicBezTo>
                    <a:cubicBezTo>
                      <a:pt x="250" y="338"/>
                      <a:pt x="255" y="340"/>
                      <a:pt x="259" y="342"/>
                    </a:cubicBezTo>
                    <a:cubicBezTo>
                      <a:pt x="262" y="343"/>
                      <a:pt x="264" y="346"/>
                      <a:pt x="264" y="348"/>
                    </a:cubicBezTo>
                    <a:cubicBezTo>
                      <a:pt x="264" y="352"/>
                      <a:pt x="264" y="355"/>
                      <a:pt x="267" y="357"/>
                    </a:cubicBezTo>
                    <a:cubicBezTo>
                      <a:pt x="270" y="360"/>
                      <a:pt x="271" y="364"/>
                      <a:pt x="271" y="368"/>
                    </a:cubicBezTo>
                    <a:cubicBezTo>
                      <a:pt x="272" y="372"/>
                      <a:pt x="272" y="375"/>
                      <a:pt x="273" y="379"/>
                    </a:cubicBezTo>
                    <a:cubicBezTo>
                      <a:pt x="273" y="381"/>
                      <a:pt x="273" y="382"/>
                      <a:pt x="273" y="384"/>
                    </a:cubicBezTo>
                    <a:cubicBezTo>
                      <a:pt x="273" y="385"/>
                      <a:pt x="273" y="385"/>
                      <a:pt x="273" y="386"/>
                    </a:cubicBezTo>
                    <a:cubicBezTo>
                      <a:pt x="274" y="387"/>
                      <a:pt x="275" y="388"/>
                      <a:pt x="277" y="389"/>
                    </a:cubicBezTo>
                    <a:cubicBezTo>
                      <a:pt x="277" y="389"/>
                      <a:pt x="279" y="389"/>
                      <a:pt x="280" y="388"/>
                    </a:cubicBezTo>
                    <a:cubicBezTo>
                      <a:pt x="284" y="383"/>
                      <a:pt x="288" y="378"/>
                      <a:pt x="293" y="373"/>
                    </a:cubicBezTo>
                    <a:cubicBezTo>
                      <a:pt x="295" y="371"/>
                      <a:pt x="299" y="370"/>
                      <a:pt x="301" y="368"/>
                    </a:cubicBezTo>
                    <a:cubicBezTo>
                      <a:pt x="304" y="365"/>
                      <a:pt x="306" y="362"/>
                      <a:pt x="309" y="359"/>
                    </a:cubicBezTo>
                    <a:cubicBezTo>
                      <a:pt x="309" y="359"/>
                      <a:pt x="310" y="359"/>
                      <a:pt x="310" y="359"/>
                    </a:cubicBezTo>
                    <a:cubicBezTo>
                      <a:pt x="311" y="359"/>
                      <a:pt x="311" y="360"/>
                      <a:pt x="311" y="360"/>
                    </a:cubicBezTo>
                    <a:cubicBezTo>
                      <a:pt x="312" y="362"/>
                      <a:pt x="311" y="365"/>
                      <a:pt x="310" y="366"/>
                    </a:cubicBezTo>
                    <a:cubicBezTo>
                      <a:pt x="306" y="370"/>
                      <a:pt x="303" y="375"/>
                      <a:pt x="302" y="381"/>
                    </a:cubicBezTo>
                    <a:cubicBezTo>
                      <a:pt x="300" y="386"/>
                      <a:pt x="298" y="389"/>
                      <a:pt x="293" y="392"/>
                    </a:cubicBezTo>
                    <a:cubicBezTo>
                      <a:pt x="292" y="392"/>
                      <a:pt x="292" y="394"/>
                      <a:pt x="292" y="395"/>
                    </a:cubicBezTo>
                    <a:cubicBezTo>
                      <a:pt x="291" y="396"/>
                      <a:pt x="292" y="397"/>
                      <a:pt x="293" y="397"/>
                    </a:cubicBezTo>
                    <a:cubicBezTo>
                      <a:pt x="294" y="398"/>
                      <a:pt x="296" y="397"/>
                      <a:pt x="297" y="397"/>
                    </a:cubicBezTo>
                    <a:cubicBezTo>
                      <a:pt x="302" y="397"/>
                      <a:pt x="306" y="395"/>
                      <a:pt x="308" y="390"/>
                    </a:cubicBezTo>
                    <a:cubicBezTo>
                      <a:pt x="308" y="389"/>
                      <a:pt x="309" y="388"/>
                      <a:pt x="309" y="387"/>
                    </a:cubicBezTo>
                    <a:cubicBezTo>
                      <a:pt x="309" y="387"/>
                      <a:pt x="310" y="387"/>
                      <a:pt x="310" y="386"/>
                    </a:cubicBezTo>
                    <a:cubicBezTo>
                      <a:pt x="311" y="387"/>
                      <a:pt x="312" y="388"/>
                      <a:pt x="312" y="389"/>
                    </a:cubicBezTo>
                    <a:cubicBezTo>
                      <a:pt x="313" y="394"/>
                      <a:pt x="313" y="398"/>
                      <a:pt x="309" y="403"/>
                    </a:cubicBezTo>
                    <a:cubicBezTo>
                      <a:pt x="308" y="404"/>
                      <a:pt x="309" y="406"/>
                      <a:pt x="311" y="406"/>
                    </a:cubicBezTo>
                    <a:cubicBezTo>
                      <a:pt x="313" y="406"/>
                      <a:pt x="316" y="406"/>
                      <a:pt x="318" y="406"/>
                    </a:cubicBezTo>
                    <a:cubicBezTo>
                      <a:pt x="318" y="406"/>
                      <a:pt x="318" y="406"/>
                      <a:pt x="318" y="406"/>
                    </a:cubicBezTo>
                    <a:cubicBezTo>
                      <a:pt x="319" y="405"/>
                      <a:pt x="319" y="405"/>
                      <a:pt x="319" y="405"/>
                    </a:cubicBezTo>
                    <a:cubicBezTo>
                      <a:pt x="319" y="406"/>
                      <a:pt x="319" y="406"/>
                      <a:pt x="319" y="406"/>
                    </a:cubicBezTo>
                    <a:cubicBezTo>
                      <a:pt x="319" y="406"/>
                      <a:pt x="319" y="406"/>
                      <a:pt x="318" y="406"/>
                    </a:cubicBezTo>
                    <a:cubicBezTo>
                      <a:pt x="318" y="407"/>
                      <a:pt x="318" y="407"/>
                      <a:pt x="319" y="408"/>
                    </a:cubicBezTo>
                    <a:cubicBezTo>
                      <a:pt x="322" y="417"/>
                      <a:pt x="324" y="426"/>
                      <a:pt x="320" y="435"/>
                    </a:cubicBezTo>
                    <a:cubicBezTo>
                      <a:pt x="319" y="437"/>
                      <a:pt x="320" y="439"/>
                      <a:pt x="321" y="441"/>
                    </a:cubicBezTo>
                    <a:cubicBezTo>
                      <a:pt x="322" y="444"/>
                      <a:pt x="323" y="446"/>
                      <a:pt x="324" y="449"/>
                    </a:cubicBezTo>
                    <a:cubicBezTo>
                      <a:pt x="327" y="457"/>
                      <a:pt x="333" y="461"/>
                      <a:pt x="341" y="463"/>
                    </a:cubicBezTo>
                    <a:cubicBezTo>
                      <a:pt x="346" y="464"/>
                      <a:pt x="349" y="466"/>
                      <a:pt x="353" y="469"/>
                    </a:cubicBezTo>
                    <a:cubicBezTo>
                      <a:pt x="355" y="471"/>
                      <a:pt x="357" y="473"/>
                      <a:pt x="359" y="474"/>
                    </a:cubicBezTo>
                    <a:cubicBezTo>
                      <a:pt x="361" y="476"/>
                      <a:pt x="363" y="476"/>
                      <a:pt x="365" y="475"/>
                    </a:cubicBezTo>
                    <a:cubicBezTo>
                      <a:pt x="372" y="472"/>
                      <a:pt x="379" y="469"/>
                      <a:pt x="383" y="461"/>
                    </a:cubicBezTo>
                    <a:cubicBezTo>
                      <a:pt x="383" y="460"/>
                      <a:pt x="385" y="461"/>
                      <a:pt x="386" y="462"/>
                    </a:cubicBezTo>
                    <a:cubicBezTo>
                      <a:pt x="386" y="462"/>
                      <a:pt x="386" y="463"/>
                      <a:pt x="386" y="463"/>
                    </a:cubicBezTo>
                    <a:cubicBezTo>
                      <a:pt x="386" y="465"/>
                      <a:pt x="385" y="467"/>
                      <a:pt x="385" y="468"/>
                    </a:cubicBezTo>
                    <a:cubicBezTo>
                      <a:pt x="389" y="472"/>
                      <a:pt x="391" y="478"/>
                      <a:pt x="396" y="482"/>
                    </a:cubicBezTo>
                    <a:cubicBezTo>
                      <a:pt x="397" y="483"/>
                      <a:pt x="399" y="484"/>
                      <a:pt x="400" y="483"/>
                    </a:cubicBezTo>
                    <a:cubicBezTo>
                      <a:pt x="406" y="478"/>
                      <a:pt x="413" y="474"/>
                      <a:pt x="418" y="469"/>
                    </a:cubicBezTo>
                    <a:cubicBezTo>
                      <a:pt x="424" y="464"/>
                      <a:pt x="431" y="462"/>
                      <a:pt x="438" y="462"/>
                    </a:cubicBezTo>
                    <a:cubicBezTo>
                      <a:pt x="441" y="462"/>
                      <a:pt x="444" y="462"/>
                      <a:pt x="446" y="462"/>
                    </a:cubicBezTo>
                    <a:cubicBezTo>
                      <a:pt x="451" y="462"/>
                      <a:pt x="458" y="456"/>
                      <a:pt x="458" y="451"/>
                    </a:cubicBezTo>
                    <a:cubicBezTo>
                      <a:pt x="458" y="444"/>
                      <a:pt x="462" y="438"/>
                      <a:pt x="463" y="431"/>
                    </a:cubicBezTo>
                    <a:cubicBezTo>
                      <a:pt x="465" y="423"/>
                      <a:pt x="469" y="416"/>
                      <a:pt x="474" y="411"/>
                    </a:cubicBezTo>
                    <a:cubicBezTo>
                      <a:pt x="478" y="407"/>
                      <a:pt x="480" y="403"/>
                      <a:pt x="483" y="399"/>
                    </a:cubicBezTo>
                    <a:cubicBezTo>
                      <a:pt x="485" y="393"/>
                      <a:pt x="488" y="388"/>
                      <a:pt x="491" y="382"/>
                    </a:cubicBezTo>
                    <a:cubicBezTo>
                      <a:pt x="496" y="374"/>
                      <a:pt x="501" y="366"/>
                      <a:pt x="510" y="360"/>
                    </a:cubicBezTo>
                    <a:cubicBezTo>
                      <a:pt x="512" y="359"/>
                      <a:pt x="514" y="357"/>
                      <a:pt x="514" y="355"/>
                    </a:cubicBezTo>
                    <a:cubicBezTo>
                      <a:pt x="516" y="348"/>
                      <a:pt x="523" y="344"/>
                      <a:pt x="526" y="337"/>
                    </a:cubicBezTo>
                    <a:cubicBezTo>
                      <a:pt x="528" y="331"/>
                      <a:pt x="528" y="323"/>
                      <a:pt x="531" y="317"/>
                    </a:cubicBezTo>
                    <a:cubicBezTo>
                      <a:pt x="535" y="309"/>
                      <a:pt x="536" y="300"/>
                      <a:pt x="541" y="293"/>
                    </a:cubicBezTo>
                    <a:cubicBezTo>
                      <a:pt x="543" y="290"/>
                      <a:pt x="543" y="287"/>
                      <a:pt x="544" y="285"/>
                    </a:cubicBezTo>
                    <a:cubicBezTo>
                      <a:pt x="544" y="279"/>
                      <a:pt x="544" y="274"/>
                      <a:pt x="542" y="268"/>
                    </a:cubicBezTo>
                    <a:cubicBezTo>
                      <a:pt x="541" y="265"/>
                      <a:pt x="541" y="261"/>
                      <a:pt x="542" y="257"/>
                    </a:cubicBezTo>
                    <a:cubicBezTo>
                      <a:pt x="543" y="255"/>
                      <a:pt x="544" y="252"/>
                      <a:pt x="544" y="249"/>
                    </a:cubicBezTo>
                    <a:cubicBezTo>
                      <a:pt x="544" y="241"/>
                      <a:pt x="545" y="234"/>
                      <a:pt x="548" y="227"/>
                    </a:cubicBezTo>
                    <a:cubicBezTo>
                      <a:pt x="549" y="226"/>
                      <a:pt x="549" y="225"/>
                      <a:pt x="549" y="223"/>
                    </a:cubicBezTo>
                    <a:cubicBezTo>
                      <a:pt x="549" y="223"/>
                      <a:pt x="548" y="222"/>
                      <a:pt x="548" y="221"/>
                    </a:cubicBezTo>
                    <a:cubicBezTo>
                      <a:pt x="548" y="221"/>
                      <a:pt x="547" y="222"/>
                      <a:pt x="547" y="2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Oval 24">
                <a:extLst>
                  <a:ext uri="{FF2B5EF4-FFF2-40B4-BE49-F238E27FC236}">
                    <a16:creationId xmlns:a16="http://schemas.microsoft.com/office/drawing/2014/main" xmlns="" id="{2DC82DCB-375F-4240-9E64-A19640ECE8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1" y="1298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25">
                <a:extLst>
                  <a:ext uri="{FF2B5EF4-FFF2-40B4-BE49-F238E27FC236}">
                    <a16:creationId xmlns:a16="http://schemas.microsoft.com/office/drawing/2014/main" xmlns="" id="{1E902A90-3CB8-4AA7-97E9-F0AC7E74C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3" y="1262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26">
                <a:extLst>
                  <a:ext uri="{FF2B5EF4-FFF2-40B4-BE49-F238E27FC236}">
                    <a16:creationId xmlns:a16="http://schemas.microsoft.com/office/drawing/2014/main" xmlns="" id="{56229F9F-7D27-447C-A99D-6C2B4CF4D7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55" y="1175"/>
                <a:ext cx="272" cy="209"/>
              </a:xfrm>
              <a:custGeom>
                <a:avLst/>
                <a:gdLst>
                  <a:gd name="T0" fmla="*/ 104 w 373"/>
                  <a:gd name="T1" fmla="*/ 160 h 286"/>
                  <a:gd name="T2" fmla="*/ 110 w 373"/>
                  <a:gd name="T3" fmla="*/ 175 h 286"/>
                  <a:gd name="T4" fmla="*/ 114 w 373"/>
                  <a:gd name="T5" fmla="*/ 179 h 286"/>
                  <a:gd name="T6" fmla="*/ 106 w 373"/>
                  <a:gd name="T7" fmla="*/ 173 h 286"/>
                  <a:gd name="T8" fmla="*/ 85 w 373"/>
                  <a:gd name="T9" fmla="*/ 171 h 286"/>
                  <a:gd name="T10" fmla="*/ 66 w 373"/>
                  <a:gd name="T11" fmla="*/ 201 h 286"/>
                  <a:gd name="T12" fmla="*/ 66 w 373"/>
                  <a:gd name="T13" fmla="*/ 222 h 286"/>
                  <a:gd name="T14" fmla="*/ 45 w 373"/>
                  <a:gd name="T15" fmla="*/ 213 h 286"/>
                  <a:gd name="T16" fmla="*/ 43 w 373"/>
                  <a:gd name="T17" fmla="*/ 232 h 286"/>
                  <a:gd name="T18" fmla="*/ 2 w 373"/>
                  <a:gd name="T19" fmla="*/ 240 h 286"/>
                  <a:gd name="T20" fmla="*/ 50 w 373"/>
                  <a:gd name="T21" fmla="*/ 270 h 286"/>
                  <a:gd name="T22" fmla="*/ 52 w 373"/>
                  <a:gd name="T23" fmla="*/ 268 h 286"/>
                  <a:gd name="T24" fmla="*/ 85 w 373"/>
                  <a:gd name="T25" fmla="*/ 282 h 286"/>
                  <a:gd name="T26" fmla="*/ 122 w 373"/>
                  <a:gd name="T27" fmla="*/ 271 h 286"/>
                  <a:gd name="T28" fmla="*/ 131 w 373"/>
                  <a:gd name="T29" fmla="*/ 243 h 286"/>
                  <a:gd name="T30" fmla="*/ 163 w 373"/>
                  <a:gd name="T31" fmla="*/ 227 h 286"/>
                  <a:gd name="T32" fmla="*/ 161 w 373"/>
                  <a:gd name="T33" fmla="*/ 218 h 286"/>
                  <a:gd name="T34" fmla="*/ 181 w 373"/>
                  <a:gd name="T35" fmla="*/ 207 h 286"/>
                  <a:gd name="T36" fmla="*/ 183 w 373"/>
                  <a:gd name="T37" fmla="*/ 185 h 286"/>
                  <a:gd name="T38" fmla="*/ 194 w 373"/>
                  <a:gd name="T39" fmla="*/ 177 h 286"/>
                  <a:gd name="T40" fmla="*/ 208 w 373"/>
                  <a:gd name="T41" fmla="*/ 171 h 286"/>
                  <a:gd name="T42" fmla="*/ 237 w 373"/>
                  <a:gd name="T43" fmla="*/ 163 h 286"/>
                  <a:gd name="T44" fmla="*/ 321 w 373"/>
                  <a:gd name="T45" fmla="*/ 112 h 286"/>
                  <a:gd name="T46" fmla="*/ 312 w 373"/>
                  <a:gd name="T47" fmla="*/ 103 h 286"/>
                  <a:gd name="T48" fmla="*/ 364 w 373"/>
                  <a:gd name="T49" fmla="*/ 84 h 286"/>
                  <a:gd name="T50" fmla="*/ 365 w 373"/>
                  <a:gd name="T51" fmla="*/ 54 h 286"/>
                  <a:gd name="T52" fmla="*/ 340 w 373"/>
                  <a:gd name="T53" fmla="*/ 39 h 286"/>
                  <a:gd name="T54" fmla="*/ 339 w 373"/>
                  <a:gd name="T55" fmla="*/ 40 h 286"/>
                  <a:gd name="T56" fmla="*/ 342 w 373"/>
                  <a:gd name="T57" fmla="*/ 27 h 286"/>
                  <a:gd name="T58" fmla="*/ 306 w 373"/>
                  <a:gd name="T59" fmla="*/ 10 h 286"/>
                  <a:gd name="T60" fmla="*/ 264 w 373"/>
                  <a:gd name="T61" fmla="*/ 1 h 286"/>
                  <a:gd name="T62" fmla="*/ 254 w 373"/>
                  <a:gd name="T63" fmla="*/ 11 h 286"/>
                  <a:gd name="T64" fmla="*/ 230 w 373"/>
                  <a:gd name="T65" fmla="*/ 7 h 286"/>
                  <a:gd name="T66" fmla="*/ 217 w 373"/>
                  <a:gd name="T67" fmla="*/ 7 h 286"/>
                  <a:gd name="T68" fmla="*/ 199 w 373"/>
                  <a:gd name="T69" fmla="*/ 27 h 286"/>
                  <a:gd name="T70" fmla="*/ 170 w 373"/>
                  <a:gd name="T71" fmla="*/ 21 h 286"/>
                  <a:gd name="T72" fmla="*/ 171 w 373"/>
                  <a:gd name="T73" fmla="*/ 37 h 286"/>
                  <a:gd name="T74" fmla="*/ 153 w 373"/>
                  <a:gd name="T75" fmla="*/ 30 h 286"/>
                  <a:gd name="T76" fmla="*/ 130 w 373"/>
                  <a:gd name="T77" fmla="*/ 27 h 286"/>
                  <a:gd name="T78" fmla="*/ 113 w 373"/>
                  <a:gd name="T79" fmla="*/ 46 h 286"/>
                  <a:gd name="T80" fmla="*/ 114 w 373"/>
                  <a:gd name="T81" fmla="*/ 46 h 286"/>
                  <a:gd name="T82" fmla="*/ 112 w 373"/>
                  <a:gd name="T83" fmla="*/ 61 h 286"/>
                  <a:gd name="T84" fmla="*/ 108 w 373"/>
                  <a:gd name="T85" fmla="*/ 78 h 286"/>
                  <a:gd name="T86" fmla="*/ 124 w 373"/>
                  <a:gd name="T87" fmla="*/ 93 h 286"/>
                  <a:gd name="T88" fmla="*/ 153 w 373"/>
                  <a:gd name="T89" fmla="*/ 102 h 286"/>
                  <a:gd name="T90" fmla="*/ 195 w 373"/>
                  <a:gd name="T91" fmla="*/ 103 h 286"/>
                  <a:gd name="T92" fmla="*/ 198 w 373"/>
                  <a:gd name="T93" fmla="*/ 102 h 286"/>
                  <a:gd name="T94" fmla="*/ 210 w 373"/>
                  <a:gd name="T95" fmla="*/ 113 h 286"/>
                  <a:gd name="T96" fmla="*/ 152 w 373"/>
                  <a:gd name="T97" fmla="*/ 116 h 286"/>
                  <a:gd name="T98" fmla="*/ 126 w 373"/>
                  <a:gd name="T99" fmla="*/ 109 h 286"/>
                  <a:gd name="T100" fmla="*/ 74 w 373"/>
                  <a:gd name="T101" fmla="*/ 229 h 286"/>
                  <a:gd name="T102" fmla="*/ 81 w 373"/>
                  <a:gd name="T103" fmla="*/ 202 h 286"/>
                  <a:gd name="T104" fmla="*/ 99 w 373"/>
                  <a:gd name="T105" fmla="*/ 240 h 286"/>
                  <a:gd name="T106" fmla="*/ 98 w 373"/>
                  <a:gd name="T107" fmla="*/ 241 h 286"/>
                  <a:gd name="T108" fmla="*/ 304 w 373"/>
                  <a:gd name="T109" fmla="*/ 107 h 286"/>
                  <a:gd name="T110" fmla="*/ 127 w 373"/>
                  <a:gd name="T111" fmla="*/ 90 h 286"/>
                  <a:gd name="T112" fmla="*/ 176 w 373"/>
                  <a:gd name="T113" fmla="*/ 17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73" h="286">
                    <a:moveTo>
                      <a:pt x="108" y="125"/>
                    </a:moveTo>
                    <a:cubicBezTo>
                      <a:pt x="107" y="128"/>
                      <a:pt x="106" y="131"/>
                      <a:pt x="108" y="134"/>
                    </a:cubicBezTo>
                    <a:cubicBezTo>
                      <a:pt x="110" y="138"/>
                      <a:pt x="110" y="143"/>
                      <a:pt x="108" y="147"/>
                    </a:cubicBezTo>
                    <a:cubicBezTo>
                      <a:pt x="107" y="151"/>
                      <a:pt x="107" y="155"/>
                      <a:pt x="106" y="158"/>
                    </a:cubicBezTo>
                    <a:cubicBezTo>
                      <a:pt x="106" y="159"/>
                      <a:pt x="105" y="160"/>
                      <a:pt x="104" y="160"/>
                    </a:cubicBezTo>
                    <a:cubicBezTo>
                      <a:pt x="100" y="162"/>
                      <a:pt x="101" y="165"/>
                      <a:pt x="101" y="168"/>
                    </a:cubicBezTo>
                    <a:cubicBezTo>
                      <a:pt x="101" y="168"/>
                      <a:pt x="101" y="168"/>
                      <a:pt x="101" y="168"/>
                    </a:cubicBezTo>
                    <a:cubicBezTo>
                      <a:pt x="102" y="170"/>
                      <a:pt x="103" y="171"/>
                      <a:pt x="105" y="172"/>
                    </a:cubicBezTo>
                    <a:cubicBezTo>
                      <a:pt x="105" y="173"/>
                      <a:pt x="105" y="173"/>
                      <a:pt x="106" y="173"/>
                    </a:cubicBezTo>
                    <a:cubicBezTo>
                      <a:pt x="107" y="174"/>
                      <a:pt x="109" y="174"/>
                      <a:pt x="110" y="175"/>
                    </a:cubicBezTo>
                    <a:cubicBezTo>
                      <a:pt x="110" y="175"/>
                      <a:pt x="111" y="175"/>
                      <a:pt x="112" y="175"/>
                    </a:cubicBezTo>
                    <a:cubicBezTo>
                      <a:pt x="112" y="175"/>
                      <a:pt x="111" y="175"/>
                      <a:pt x="111" y="176"/>
                    </a:cubicBezTo>
                    <a:cubicBezTo>
                      <a:pt x="112" y="176"/>
                      <a:pt x="113" y="176"/>
                      <a:pt x="114" y="177"/>
                    </a:cubicBezTo>
                    <a:cubicBezTo>
                      <a:pt x="114" y="177"/>
                      <a:pt x="115" y="177"/>
                      <a:pt x="115" y="178"/>
                    </a:cubicBezTo>
                    <a:cubicBezTo>
                      <a:pt x="115" y="178"/>
                      <a:pt x="114" y="179"/>
                      <a:pt x="114" y="179"/>
                    </a:cubicBezTo>
                    <a:cubicBezTo>
                      <a:pt x="113" y="180"/>
                      <a:pt x="112" y="179"/>
                      <a:pt x="112" y="178"/>
                    </a:cubicBezTo>
                    <a:cubicBezTo>
                      <a:pt x="111" y="177"/>
                      <a:pt x="111" y="176"/>
                      <a:pt x="111" y="176"/>
                    </a:cubicBezTo>
                    <a:cubicBezTo>
                      <a:pt x="111" y="175"/>
                      <a:pt x="111" y="175"/>
                      <a:pt x="111" y="175"/>
                    </a:cubicBezTo>
                    <a:cubicBezTo>
                      <a:pt x="111" y="175"/>
                      <a:pt x="110" y="175"/>
                      <a:pt x="110" y="175"/>
                    </a:cubicBezTo>
                    <a:cubicBezTo>
                      <a:pt x="108" y="175"/>
                      <a:pt x="107" y="174"/>
                      <a:pt x="106" y="173"/>
                    </a:cubicBezTo>
                    <a:cubicBezTo>
                      <a:pt x="105" y="173"/>
                      <a:pt x="105" y="173"/>
                      <a:pt x="104" y="172"/>
                    </a:cubicBezTo>
                    <a:cubicBezTo>
                      <a:pt x="103" y="171"/>
                      <a:pt x="102" y="170"/>
                      <a:pt x="101" y="169"/>
                    </a:cubicBezTo>
                    <a:cubicBezTo>
                      <a:pt x="101" y="169"/>
                      <a:pt x="101" y="168"/>
                      <a:pt x="101" y="168"/>
                    </a:cubicBezTo>
                    <a:cubicBezTo>
                      <a:pt x="97" y="169"/>
                      <a:pt x="94" y="169"/>
                      <a:pt x="91" y="169"/>
                    </a:cubicBezTo>
                    <a:cubicBezTo>
                      <a:pt x="89" y="170"/>
                      <a:pt x="87" y="171"/>
                      <a:pt x="85" y="171"/>
                    </a:cubicBezTo>
                    <a:cubicBezTo>
                      <a:pt x="82" y="171"/>
                      <a:pt x="78" y="172"/>
                      <a:pt x="74" y="172"/>
                    </a:cubicBezTo>
                    <a:cubicBezTo>
                      <a:pt x="73" y="178"/>
                      <a:pt x="69" y="183"/>
                      <a:pt x="64" y="186"/>
                    </a:cubicBezTo>
                    <a:cubicBezTo>
                      <a:pt x="61" y="188"/>
                      <a:pt x="60" y="192"/>
                      <a:pt x="59" y="196"/>
                    </a:cubicBezTo>
                    <a:cubicBezTo>
                      <a:pt x="59" y="198"/>
                      <a:pt x="60" y="200"/>
                      <a:pt x="63" y="201"/>
                    </a:cubicBezTo>
                    <a:cubicBezTo>
                      <a:pt x="64" y="201"/>
                      <a:pt x="65" y="201"/>
                      <a:pt x="66" y="201"/>
                    </a:cubicBezTo>
                    <a:cubicBezTo>
                      <a:pt x="71" y="202"/>
                      <a:pt x="72" y="203"/>
                      <a:pt x="72" y="208"/>
                    </a:cubicBezTo>
                    <a:cubicBezTo>
                      <a:pt x="72" y="210"/>
                      <a:pt x="73" y="212"/>
                      <a:pt x="72" y="214"/>
                    </a:cubicBezTo>
                    <a:cubicBezTo>
                      <a:pt x="72" y="217"/>
                      <a:pt x="71" y="220"/>
                      <a:pt x="69" y="222"/>
                    </a:cubicBezTo>
                    <a:cubicBezTo>
                      <a:pt x="69" y="222"/>
                      <a:pt x="68" y="222"/>
                      <a:pt x="68" y="222"/>
                    </a:cubicBezTo>
                    <a:cubicBezTo>
                      <a:pt x="67" y="222"/>
                      <a:pt x="66" y="222"/>
                      <a:pt x="66" y="222"/>
                    </a:cubicBezTo>
                    <a:cubicBezTo>
                      <a:pt x="66" y="218"/>
                      <a:pt x="65" y="214"/>
                      <a:pt x="64" y="210"/>
                    </a:cubicBezTo>
                    <a:cubicBezTo>
                      <a:pt x="63" y="209"/>
                      <a:pt x="62" y="207"/>
                      <a:pt x="60" y="206"/>
                    </a:cubicBezTo>
                    <a:cubicBezTo>
                      <a:pt x="56" y="204"/>
                      <a:pt x="52" y="204"/>
                      <a:pt x="49" y="206"/>
                    </a:cubicBezTo>
                    <a:cubicBezTo>
                      <a:pt x="48" y="206"/>
                      <a:pt x="47" y="207"/>
                      <a:pt x="47" y="208"/>
                    </a:cubicBezTo>
                    <a:cubicBezTo>
                      <a:pt x="46" y="209"/>
                      <a:pt x="45" y="211"/>
                      <a:pt x="45" y="213"/>
                    </a:cubicBezTo>
                    <a:cubicBezTo>
                      <a:pt x="45" y="219"/>
                      <a:pt x="47" y="225"/>
                      <a:pt x="48" y="231"/>
                    </a:cubicBezTo>
                    <a:cubicBezTo>
                      <a:pt x="48" y="231"/>
                      <a:pt x="48" y="231"/>
                      <a:pt x="48" y="231"/>
                    </a:cubicBezTo>
                    <a:cubicBezTo>
                      <a:pt x="48" y="232"/>
                      <a:pt x="48" y="232"/>
                      <a:pt x="48" y="232"/>
                    </a:cubicBezTo>
                    <a:cubicBezTo>
                      <a:pt x="48" y="232"/>
                      <a:pt x="48" y="231"/>
                      <a:pt x="48" y="231"/>
                    </a:cubicBezTo>
                    <a:cubicBezTo>
                      <a:pt x="46" y="232"/>
                      <a:pt x="45" y="232"/>
                      <a:pt x="43" y="232"/>
                    </a:cubicBezTo>
                    <a:cubicBezTo>
                      <a:pt x="33" y="230"/>
                      <a:pt x="25" y="233"/>
                      <a:pt x="17" y="238"/>
                    </a:cubicBezTo>
                    <a:cubicBezTo>
                      <a:pt x="16" y="238"/>
                      <a:pt x="16" y="238"/>
                      <a:pt x="15" y="238"/>
                    </a:cubicBezTo>
                    <a:cubicBezTo>
                      <a:pt x="14" y="239"/>
                      <a:pt x="13" y="240"/>
                      <a:pt x="11" y="242"/>
                    </a:cubicBezTo>
                    <a:cubicBezTo>
                      <a:pt x="9" y="243"/>
                      <a:pt x="9" y="241"/>
                      <a:pt x="7" y="240"/>
                    </a:cubicBezTo>
                    <a:cubicBezTo>
                      <a:pt x="5" y="238"/>
                      <a:pt x="3" y="238"/>
                      <a:pt x="2" y="240"/>
                    </a:cubicBezTo>
                    <a:cubicBezTo>
                      <a:pt x="0" y="243"/>
                      <a:pt x="0" y="249"/>
                      <a:pt x="3" y="251"/>
                    </a:cubicBezTo>
                    <a:cubicBezTo>
                      <a:pt x="8" y="255"/>
                      <a:pt x="13" y="259"/>
                      <a:pt x="19" y="261"/>
                    </a:cubicBezTo>
                    <a:cubicBezTo>
                      <a:pt x="26" y="263"/>
                      <a:pt x="32" y="267"/>
                      <a:pt x="38" y="271"/>
                    </a:cubicBezTo>
                    <a:cubicBezTo>
                      <a:pt x="40" y="271"/>
                      <a:pt x="41" y="272"/>
                      <a:pt x="43" y="273"/>
                    </a:cubicBezTo>
                    <a:cubicBezTo>
                      <a:pt x="45" y="274"/>
                      <a:pt x="48" y="273"/>
                      <a:pt x="50" y="270"/>
                    </a:cubicBezTo>
                    <a:cubicBezTo>
                      <a:pt x="50" y="270"/>
                      <a:pt x="51" y="269"/>
                      <a:pt x="52" y="268"/>
                    </a:cubicBezTo>
                    <a:cubicBezTo>
                      <a:pt x="52" y="268"/>
                      <a:pt x="51" y="268"/>
                      <a:pt x="51" y="268"/>
                    </a:cubicBezTo>
                    <a:cubicBezTo>
                      <a:pt x="51" y="268"/>
                      <a:pt x="51" y="268"/>
                      <a:pt x="51" y="268"/>
                    </a:cubicBezTo>
                    <a:cubicBezTo>
                      <a:pt x="52" y="268"/>
                      <a:pt x="52" y="268"/>
                      <a:pt x="52" y="268"/>
                    </a:cubicBezTo>
                    <a:cubicBezTo>
                      <a:pt x="52" y="268"/>
                      <a:pt x="52" y="268"/>
                      <a:pt x="52" y="268"/>
                    </a:cubicBezTo>
                    <a:cubicBezTo>
                      <a:pt x="54" y="268"/>
                      <a:pt x="57" y="267"/>
                      <a:pt x="59" y="269"/>
                    </a:cubicBezTo>
                    <a:cubicBezTo>
                      <a:pt x="65" y="273"/>
                      <a:pt x="71" y="275"/>
                      <a:pt x="77" y="274"/>
                    </a:cubicBezTo>
                    <a:cubicBezTo>
                      <a:pt x="78" y="273"/>
                      <a:pt x="80" y="274"/>
                      <a:pt x="81" y="274"/>
                    </a:cubicBezTo>
                    <a:cubicBezTo>
                      <a:pt x="84" y="275"/>
                      <a:pt x="85" y="276"/>
                      <a:pt x="85" y="280"/>
                    </a:cubicBezTo>
                    <a:cubicBezTo>
                      <a:pt x="85" y="280"/>
                      <a:pt x="85" y="281"/>
                      <a:pt x="85" y="282"/>
                    </a:cubicBezTo>
                    <a:cubicBezTo>
                      <a:pt x="85" y="284"/>
                      <a:pt x="87" y="286"/>
                      <a:pt x="89" y="285"/>
                    </a:cubicBezTo>
                    <a:cubicBezTo>
                      <a:pt x="93" y="284"/>
                      <a:pt x="96" y="283"/>
                      <a:pt x="100" y="282"/>
                    </a:cubicBezTo>
                    <a:cubicBezTo>
                      <a:pt x="103" y="282"/>
                      <a:pt x="105" y="280"/>
                      <a:pt x="108" y="280"/>
                    </a:cubicBezTo>
                    <a:cubicBezTo>
                      <a:pt x="114" y="281"/>
                      <a:pt x="117" y="276"/>
                      <a:pt x="121" y="272"/>
                    </a:cubicBezTo>
                    <a:cubicBezTo>
                      <a:pt x="122" y="272"/>
                      <a:pt x="122" y="271"/>
                      <a:pt x="122" y="271"/>
                    </a:cubicBezTo>
                    <a:cubicBezTo>
                      <a:pt x="125" y="266"/>
                      <a:pt x="124" y="263"/>
                      <a:pt x="119" y="260"/>
                    </a:cubicBezTo>
                    <a:cubicBezTo>
                      <a:pt x="117" y="260"/>
                      <a:pt x="115" y="259"/>
                      <a:pt x="115" y="257"/>
                    </a:cubicBezTo>
                    <a:cubicBezTo>
                      <a:pt x="115" y="255"/>
                      <a:pt x="116" y="253"/>
                      <a:pt x="117" y="251"/>
                    </a:cubicBezTo>
                    <a:cubicBezTo>
                      <a:pt x="118" y="250"/>
                      <a:pt x="120" y="249"/>
                      <a:pt x="121" y="249"/>
                    </a:cubicBezTo>
                    <a:cubicBezTo>
                      <a:pt x="124" y="247"/>
                      <a:pt x="128" y="245"/>
                      <a:pt x="131" y="243"/>
                    </a:cubicBezTo>
                    <a:cubicBezTo>
                      <a:pt x="135" y="241"/>
                      <a:pt x="138" y="238"/>
                      <a:pt x="140" y="234"/>
                    </a:cubicBezTo>
                    <a:cubicBezTo>
                      <a:pt x="140" y="233"/>
                      <a:pt x="140" y="232"/>
                      <a:pt x="141" y="231"/>
                    </a:cubicBezTo>
                    <a:cubicBezTo>
                      <a:pt x="141" y="230"/>
                      <a:pt x="141" y="230"/>
                      <a:pt x="141" y="229"/>
                    </a:cubicBezTo>
                    <a:cubicBezTo>
                      <a:pt x="142" y="227"/>
                      <a:pt x="144" y="226"/>
                      <a:pt x="147" y="226"/>
                    </a:cubicBezTo>
                    <a:cubicBezTo>
                      <a:pt x="152" y="229"/>
                      <a:pt x="157" y="227"/>
                      <a:pt x="163" y="227"/>
                    </a:cubicBezTo>
                    <a:cubicBezTo>
                      <a:pt x="165" y="227"/>
                      <a:pt x="166" y="224"/>
                      <a:pt x="165" y="221"/>
                    </a:cubicBezTo>
                    <a:cubicBezTo>
                      <a:pt x="165" y="220"/>
                      <a:pt x="165" y="219"/>
                      <a:pt x="164" y="218"/>
                    </a:cubicBezTo>
                    <a:cubicBezTo>
                      <a:pt x="164" y="218"/>
                      <a:pt x="164" y="218"/>
                      <a:pt x="164" y="218"/>
                    </a:cubicBezTo>
                    <a:cubicBezTo>
                      <a:pt x="164" y="218"/>
                      <a:pt x="163" y="218"/>
                      <a:pt x="163" y="218"/>
                    </a:cubicBezTo>
                    <a:cubicBezTo>
                      <a:pt x="163" y="218"/>
                      <a:pt x="162" y="218"/>
                      <a:pt x="161" y="218"/>
                    </a:cubicBezTo>
                    <a:cubicBezTo>
                      <a:pt x="162" y="217"/>
                      <a:pt x="163" y="217"/>
                      <a:pt x="163" y="218"/>
                    </a:cubicBezTo>
                    <a:cubicBezTo>
                      <a:pt x="164" y="218"/>
                      <a:pt x="164" y="218"/>
                      <a:pt x="164" y="218"/>
                    </a:cubicBezTo>
                    <a:cubicBezTo>
                      <a:pt x="164" y="218"/>
                      <a:pt x="164" y="218"/>
                      <a:pt x="164" y="218"/>
                    </a:cubicBezTo>
                    <a:cubicBezTo>
                      <a:pt x="169" y="219"/>
                      <a:pt x="174" y="218"/>
                      <a:pt x="176" y="214"/>
                    </a:cubicBezTo>
                    <a:cubicBezTo>
                      <a:pt x="178" y="211"/>
                      <a:pt x="179" y="209"/>
                      <a:pt x="181" y="207"/>
                    </a:cubicBezTo>
                    <a:cubicBezTo>
                      <a:pt x="183" y="206"/>
                      <a:pt x="185" y="203"/>
                      <a:pt x="186" y="201"/>
                    </a:cubicBezTo>
                    <a:cubicBezTo>
                      <a:pt x="189" y="198"/>
                      <a:pt x="189" y="195"/>
                      <a:pt x="186" y="192"/>
                    </a:cubicBezTo>
                    <a:cubicBezTo>
                      <a:pt x="185" y="190"/>
                      <a:pt x="184" y="188"/>
                      <a:pt x="184" y="186"/>
                    </a:cubicBezTo>
                    <a:cubicBezTo>
                      <a:pt x="184" y="186"/>
                      <a:pt x="184" y="186"/>
                      <a:pt x="184" y="186"/>
                    </a:cubicBezTo>
                    <a:cubicBezTo>
                      <a:pt x="183" y="185"/>
                      <a:pt x="183" y="185"/>
                      <a:pt x="183" y="185"/>
                    </a:cubicBezTo>
                    <a:cubicBezTo>
                      <a:pt x="183" y="185"/>
                      <a:pt x="184" y="185"/>
                      <a:pt x="184" y="185"/>
                    </a:cubicBezTo>
                    <a:cubicBezTo>
                      <a:pt x="184" y="185"/>
                      <a:pt x="184" y="185"/>
                      <a:pt x="184" y="186"/>
                    </a:cubicBezTo>
                    <a:cubicBezTo>
                      <a:pt x="186" y="187"/>
                      <a:pt x="189" y="188"/>
                      <a:pt x="191" y="188"/>
                    </a:cubicBezTo>
                    <a:cubicBezTo>
                      <a:pt x="194" y="189"/>
                      <a:pt x="197" y="188"/>
                      <a:pt x="197" y="185"/>
                    </a:cubicBezTo>
                    <a:cubicBezTo>
                      <a:pt x="197" y="182"/>
                      <a:pt x="197" y="179"/>
                      <a:pt x="194" y="177"/>
                    </a:cubicBezTo>
                    <a:cubicBezTo>
                      <a:pt x="192" y="176"/>
                      <a:pt x="190" y="176"/>
                      <a:pt x="188" y="175"/>
                    </a:cubicBezTo>
                    <a:cubicBezTo>
                      <a:pt x="188" y="175"/>
                      <a:pt x="187" y="175"/>
                      <a:pt x="187" y="174"/>
                    </a:cubicBezTo>
                    <a:cubicBezTo>
                      <a:pt x="187" y="173"/>
                      <a:pt x="188" y="172"/>
                      <a:pt x="189" y="172"/>
                    </a:cubicBezTo>
                    <a:cubicBezTo>
                      <a:pt x="190" y="171"/>
                      <a:pt x="192" y="170"/>
                      <a:pt x="193" y="171"/>
                    </a:cubicBezTo>
                    <a:cubicBezTo>
                      <a:pt x="198" y="172"/>
                      <a:pt x="203" y="172"/>
                      <a:pt x="208" y="171"/>
                    </a:cubicBezTo>
                    <a:cubicBezTo>
                      <a:pt x="211" y="171"/>
                      <a:pt x="213" y="170"/>
                      <a:pt x="214" y="167"/>
                    </a:cubicBezTo>
                    <a:cubicBezTo>
                      <a:pt x="214" y="166"/>
                      <a:pt x="214" y="165"/>
                      <a:pt x="215" y="163"/>
                    </a:cubicBezTo>
                    <a:cubicBezTo>
                      <a:pt x="216" y="164"/>
                      <a:pt x="216" y="164"/>
                      <a:pt x="217" y="165"/>
                    </a:cubicBezTo>
                    <a:cubicBezTo>
                      <a:pt x="218" y="166"/>
                      <a:pt x="219" y="166"/>
                      <a:pt x="220" y="167"/>
                    </a:cubicBezTo>
                    <a:cubicBezTo>
                      <a:pt x="227" y="170"/>
                      <a:pt x="232" y="170"/>
                      <a:pt x="237" y="163"/>
                    </a:cubicBezTo>
                    <a:cubicBezTo>
                      <a:pt x="243" y="157"/>
                      <a:pt x="249" y="150"/>
                      <a:pt x="256" y="146"/>
                    </a:cubicBezTo>
                    <a:cubicBezTo>
                      <a:pt x="260" y="144"/>
                      <a:pt x="264" y="143"/>
                      <a:pt x="267" y="139"/>
                    </a:cubicBezTo>
                    <a:cubicBezTo>
                      <a:pt x="268" y="137"/>
                      <a:pt x="271" y="136"/>
                      <a:pt x="274" y="135"/>
                    </a:cubicBezTo>
                    <a:cubicBezTo>
                      <a:pt x="282" y="132"/>
                      <a:pt x="289" y="127"/>
                      <a:pt x="298" y="126"/>
                    </a:cubicBezTo>
                    <a:cubicBezTo>
                      <a:pt x="306" y="121"/>
                      <a:pt x="313" y="117"/>
                      <a:pt x="321" y="112"/>
                    </a:cubicBezTo>
                    <a:cubicBezTo>
                      <a:pt x="322" y="112"/>
                      <a:pt x="322" y="110"/>
                      <a:pt x="323" y="108"/>
                    </a:cubicBezTo>
                    <a:cubicBezTo>
                      <a:pt x="323" y="106"/>
                      <a:pt x="322" y="105"/>
                      <a:pt x="318" y="104"/>
                    </a:cubicBezTo>
                    <a:cubicBezTo>
                      <a:pt x="316" y="104"/>
                      <a:pt x="314" y="103"/>
                      <a:pt x="312" y="102"/>
                    </a:cubicBezTo>
                    <a:cubicBezTo>
                      <a:pt x="312" y="102"/>
                      <a:pt x="312" y="102"/>
                      <a:pt x="312" y="102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2"/>
                      <a:pt x="312" y="102"/>
                      <a:pt x="312" y="102"/>
                    </a:cubicBezTo>
                    <a:cubicBezTo>
                      <a:pt x="312" y="102"/>
                      <a:pt x="312" y="102"/>
                      <a:pt x="312" y="102"/>
                    </a:cubicBezTo>
                    <a:cubicBezTo>
                      <a:pt x="313" y="100"/>
                      <a:pt x="314" y="98"/>
                      <a:pt x="317" y="98"/>
                    </a:cubicBezTo>
                    <a:cubicBezTo>
                      <a:pt x="325" y="98"/>
                      <a:pt x="333" y="97"/>
                      <a:pt x="341" y="96"/>
                    </a:cubicBezTo>
                    <a:cubicBezTo>
                      <a:pt x="349" y="92"/>
                      <a:pt x="357" y="88"/>
                      <a:pt x="364" y="84"/>
                    </a:cubicBezTo>
                    <a:cubicBezTo>
                      <a:pt x="365" y="84"/>
                      <a:pt x="366" y="84"/>
                      <a:pt x="367" y="83"/>
                    </a:cubicBezTo>
                    <a:cubicBezTo>
                      <a:pt x="369" y="81"/>
                      <a:pt x="371" y="79"/>
                      <a:pt x="372" y="76"/>
                    </a:cubicBezTo>
                    <a:cubicBezTo>
                      <a:pt x="373" y="73"/>
                      <a:pt x="373" y="70"/>
                      <a:pt x="373" y="67"/>
                    </a:cubicBezTo>
                    <a:cubicBezTo>
                      <a:pt x="373" y="63"/>
                      <a:pt x="372" y="60"/>
                      <a:pt x="368" y="59"/>
                    </a:cubicBezTo>
                    <a:cubicBezTo>
                      <a:pt x="366" y="58"/>
                      <a:pt x="365" y="57"/>
                      <a:pt x="365" y="54"/>
                    </a:cubicBezTo>
                    <a:cubicBezTo>
                      <a:pt x="366" y="51"/>
                      <a:pt x="366" y="47"/>
                      <a:pt x="366" y="43"/>
                    </a:cubicBezTo>
                    <a:cubicBezTo>
                      <a:pt x="366" y="42"/>
                      <a:pt x="365" y="41"/>
                      <a:pt x="364" y="41"/>
                    </a:cubicBezTo>
                    <a:cubicBezTo>
                      <a:pt x="360" y="39"/>
                      <a:pt x="357" y="38"/>
                      <a:pt x="353" y="37"/>
                    </a:cubicBezTo>
                    <a:cubicBezTo>
                      <a:pt x="350" y="36"/>
                      <a:pt x="347" y="37"/>
                      <a:pt x="344" y="38"/>
                    </a:cubicBezTo>
                    <a:cubicBezTo>
                      <a:pt x="343" y="39"/>
                      <a:pt x="341" y="39"/>
                      <a:pt x="340" y="39"/>
                    </a:cubicBezTo>
                    <a:cubicBezTo>
                      <a:pt x="340" y="40"/>
                      <a:pt x="340" y="40"/>
                      <a:pt x="339" y="40"/>
                    </a:cubicBezTo>
                    <a:cubicBezTo>
                      <a:pt x="339" y="40"/>
                      <a:pt x="339" y="40"/>
                      <a:pt x="339" y="40"/>
                    </a:cubicBezTo>
                    <a:cubicBezTo>
                      <a:pt x="338" y="41"/>
                      <a:pt x="338" y="41"/>
                      <a:pt x="337" y="42"/>
                    </a:cubicBezTo>
                    <a:cubicBezTo>
                      <a:pt x="337" y="42"/>
                      <a:pt x="336" y="42"/>
                      <a:pt x="336" y="41"/>
                    </a:cubicBezTo>
                    <a:cubicBezTo>
                      <a:pt x="337" y="40"/>
                      <a:pt x="338" y="40"/>
                      <a:pt x="339" y="40"/>
                    </a:cubicBezTo>
                    <a:cubicBezTo>
                      <a:pt x="339" y="40"/>
                      <a:pt x="339" y="40"/>
                      <a:pt x="339" y="40"/>
                    </a:cubicBezTo>
                    <a:cubicBezTo>
                      <a:pt x="339" y="40"/>
                      <a:pt x="340" y="39"/>
                      <a:pt x="340" y="39"/>
                    </a:cubicBezTo>
                    <a:cubicBezTo>
                      <a:pt x="342" y="38"/>
                      <a:pt x="343" y="36"/>
                      <a:pt x="345" y="34"/>
                    </a:cubicBezTo>
                    <a:cubicBezTo>
                      <a:pt x="347" y="32"/>
                      <a:pt x="348" y="31"/>
                      <a:pt x="345" y="29"/>
                    </a:cubicBezTo>
                    <a:cubicBezTo>
                      <a:pt x="344" y="28"/>
                      <a:pt x="343" y="28"/>
                      <a:pt x="342" y="27"/>
                    </a:cubicBezTo>
                    <a:cubicBezTo>
                      <a:pt x="342" y="27"/>
                      <a:pt x="341" y="26"/>
                      <a:pt x="341" y="26"/>
                    </a:cubicBezTo>
                    <a:cubicBezTo>
                      <a:pt x="336" y="26"/>
                      <a:pt x="333" y="22"/>
                      <a:pt x="329" y="22"/>
                    </a:cubicBezTo>
                    <a:cubicBezTo>
                      <a:pt x="326" y="21"/>
                      <a:pt x="324" y="20"/>
                      <a:pt x="323" y="17"/>
                    </a:cubicBezTo>
                    <a:cubicBezTo>
                      <a:pt x="322" y="14"/>
                      <a:pt x="321" y="13"/>
                      <a:pt x="318" y="13"/>
                    </a:cubicBezTo>
                    <a:cubicBezTo>
                      <a:pt x="314" y="12"/>
                      <a:pt x="310" y="12"/>
                      <a:pt x="306" y="10"/>
                    </a:cubicBezTo>
                    <a:cubicBezTo>
                      <a:pt x="301" y="8"/>
                      <a:pt x="297" y="9"/>
                      <a:pt x="293" y="11"/>
                    </a:cubicBezTo>
                    <a:cubicBezTo>
                      <a:pt x="290" y="13"/>
                      <a:pt x="289" y="12"/>
                      <a:pt x="288" y="7"/>
                    </a:cubicBezTo>
                    <a:cubicBezTo>
                      <a:pt x="288" y="6"/>
                      <a:pt x="289" y="5"/>
                      <a:pt x="288" y="5"/>
                    </a:cubicBezTo>
                    <a:cubicBezTo>
                      <a:pt x="282" y="3"/>
                      <a:pt x="276" y="2"/>
                      <a:pt x="270" y="0"/>
                    </a:cubicBezTo>
                    <a:cubicBezTo>
                      <a:pt x="268" y="0"/>
                      <a:pt x="266" y="0"/>
                      <a:pt x="264" y="1"/>
                    </a:cubicBezTo>
                    <a:cubicBezTo>
                      <a:pt x="262" y="1"/>
                      <a:pt x="260" y="3"/>
                      <a:pt x="259" y="5"/>
                    </a:cubicBezTo>
                    <a:cubicBezTo>
                      <a:pt x="259" y="9"/>
                      <a:pt x="259" y="12"/>
                      <a:pt x="258" y="16"/>
                    </a:cubicBezTo>
                    <a:cubicBezTo>
                      <a:pt x="258" y="17"/>
                      <a:pt x="257" y="17"/>
                      <a:pt x="257" y="17"/>
                    </a:cubicBezTo>
                    <a:cubicBezTo>
                      <a:pt x="256" y="18"/>
                      <a:pt x="255" y="17"/>
                      <a:pt x="255" y="16"/>
                    </a:cubicBezTo>
                    <a:cubicBezTo>
                      <a:pt x="254" y="14"/>
                      <a:pt x="254" y="13"/>
                      <a:pt x="254" y="11"/>
                    </a:cubicBezTo>
                    <a:cubicBezTo>
                      <a:pt x="254" y="10"/>
                      <a:pt x="254" y="10"/>
                      <a:pt x="254" y="9"/>
                    </a:cubicBezTo>
                    <a:cubicBezTo>
                      <a:pt x="253" y="9"/>
                      <a:pt x="252" y="7"/>
                      <a:pt x="252" y="8"/>
                    </a:cubicBezTo>
                    <a:cubicBezTo>
                      <a:pt x="247" y="8"/>
                      <a:pt x="245" y="5"/>
                      <a:pt x="242" y="2"/>
                    </a:cubicBezTo>
                    <a:cubicBezTo>
                      <a:pt x="240" y="0"/>
                      <a:pt x="237" y="0"/>
                      <a:pt x="235" y="1"/>
                    </a:cubicBezTo>
                    <a:cubicBezTo>
                      <a:pt x="232" y="2"/>
                      <a:pt x="230" y="4"/>
                      <a:pt x="230" y="7"/>
                    </a:cubicBezTo>
                    <a:cubicBezTo>
                      <a:pt x="230" y="9"/>
                      <a:pt x="231" y="11"/>
                      <a:pt x="231" y="14"/>
                    </a:cubicBezTo>
                    <a:cubicBezTo>
                      <a:pt x="231" y="14"/>
                      <a:pt x="231" y="15"/>
                      <a:pt x="230" y="15"/>
                    </a:cubicBezTo>
                    <a:cubicBezTo>
                      <a:pt x="230" y="15"/>
                      <a:pt x="229" y="15"/>
                      <a:pt x="229" y="15"/>
                    </a:cubicBezTo>
                    <a:cubicBezTo>
                      <a:pt x="227" y="12"/>
                      <a:pt x="226" y="9"/>
                      <a:pt x="224" y="6"/>
                    </a:cubicBezTo>
                    <a:cubicBezTo>
                      <a:pt x="222" y="3"/>
                      <a:pt x="218" y="3"/>
                      <a:pt x="217" y="7"/>
                    </a:cubicBezTo>
                    <a:cubicBezTo>
                      <a:pt x="215" y="10"/>
                      <a:pt x="215" y="10"/>
                      <a:pt x="212" y="9"/>
                    </a:cubicBezTo>
                    <a:cubicBezTo>
                      <a:pt x="212" y="9"/>
                      <a:pt x="211" y="9"/>
                      <a:pt x="211" y="9"/>
                    </a:cubicBezTo>
                    <a:cubicBezTo>
                      <a:pt x="208" y="8"/>
                      <a:pt x="205" y="10"/>
                      <a:pt x="205" y="13"/>
                    </a:cubicBezTo>
                    <a:cubicBezTo>
                      <a:pt x="206" y="17"/>
                      <a:pt x="205" y="19"/>
                      <a:pt x="202" y="22"/>
                    </a:cubicBezTo>
                    <a:cubicBezTo>
                      <a:pt x="200" y="23"/>
                      <a:pt x="200" y="26"/>
                      <a:pt x="199" y="27"/>
                    </a:cubicBezTo>
                    <a:cubicBezTo>
                      <a:pt x="197" y="29"/>
                      <a:pt x="193" y="29"/>
                      <a:pt x="192" y="27"/>
                    </a:cubicBezTo>
                    <a:cubicBezTo>
                      <a:pt x="189" y="22"/>
                      <a:pt x="188" y="18"/>
                      <a:pt x="185" y="14"/>
                    </a:cubicBezTo>
                    <a:cubicBezTo>
                      <a:pt x="184" y="12"/>
                      <a:pt x="181" y="12"/>
                      <a:pt x="179" y="11"/>
                    </a:cubicBezTo>
                    <a:cubicBezTo>
                      <a:pt x="178" y="11"/>
                      <a:pt x="175" y="12"/>
                      <a:pt x="175" y="15"/>
                    </a:cubicBezTo>
                    <a:cubicBezTo>
                      <a:pt x="174" y="18"/>
                      <a:pt x="173" y="20"/>
                      <a:pt x="170" y="21"/>
                    </a:cubicBezTo>
                    <a:cubicBezTo>
                      <a:pt x="169" y="21"/>
                      <a:pt x="168" y="21"/>
                      <a:pt x="167" y="22"/>
                    </a:cubicBezTo>
                    <a:cubicBezTo>
                      <a:pt x="166" y="22"/>
                      <a:pt x="165" y="24"/>
                      <a:pt x="165" y="24"/>
                    </a:cubicBezTo>
                    <a:cubicBezTo>
                      <a:pt x="167" y="28"/>
                      <a:pt x="168" y="32"/>
                      <a:pt x="170" y="36"/>
                    </a:cubicBezTo>
                    <a:cubicBezTo>
                      <a:pt x="170" y="36"/>
                      <a:pt x="170" y="36"/>
                      <a:pt x="170" y="36"/>
                    </a:cubicBezTo>
                    <a:cubicBezTo>
                      <a:pt x="171" y="37"/>
                      <a:pt x="171" y="37"/>
                      <a:pt x="171" y="37"/>
                    </a:cubicBezTo>
                    <a:cubicBezTo>
                      <a:pt x="170" y="36"/>
                      <a:pt x="170" y="36"/>
                      <a:pt x="170" y="36"/>
                    </a:cubicBezTo>
                    <a:cubicBezTo>
                      <a:pt x="170" y="36"/>
                      <a:pt x="170" y="36"/>
                      <a:pt x="170" y="36"/>
                    </a:cubicBezTo>
                    <a:cubicBezTo>
                      <a:pt x="167" y="36"/>
                      <a:pt x="165" y="36"/>
                      <a:pt x="163" y="33"/>
                    </a:cubicBezTo>
                    <a:cubicBezTo>
                      <a:pt x="162" y="31"/>
                      <a:pt x="160" y="30"/>
                      <a:pt x="158" y="31"/>
                    </a:cubicBezTo>
                    <a:cubicBezTo>
                      <a:pt x="156" y="32"/>
                      <a:pt x="154" y="31"/>
                      <a:pt x="153" y="30"/>
                    </a:cubicBezTo>
                    <a:cubicBezTo>
                      <a:pt x="152" y="29"/>
                      <a:pt x="151" y="27"/>
                      <a:pt x="150" y="26"/>
                    </a:cubicBezTo>
                    <a:cubicBezTo>
                      <a:pt x="149" y="24"/>
                      <a:pt x="147" y="23"/>
                      <a:pt x="145" y="25"/>
                    </a:cubicBezTo>
                    <a:cubicBezTo>
                      <a:pt x="143" y="27"/>
                      <a:pt x="142" y="28"/>
                      <a:pt x="140" y="30"/>
                    </a:cubicBezTo>
                    <a:cubicBezTo>
                      <a:pt x="139" y="31"/>
                      <a:pt x="138" y="31"/>
                      <a:pt x="137" y="30"/>
                    </a:cubicBezTo>
                    <a:cubicBezTo>
                      <a:pt x="135" y="27"/>
                      <a:pt x="133" y="27"/>
                      <a:pt x="130" y="27"/>
                    </a:cubicBezTo>
                    <a:cubicBezTo>
                      <a:pt x="124" y="29"/>
                      <a:pt x="118" y="30"/>
                      <a:pt x="113" y="34"/>
                    </a:cubicBezTo>
                    <a:cubicBezTo>
                      <a:pt x="112" y="35"/>
                      <a:pt x="111" y="36"/>
                      <a:pt x="109" y="37"/>
                    </a:cubicBezTo>
                    <a:cubicBezTo>
                      <a:pt x="107" y="39"/>
                      <a:pt x="108" y="44"/>
                      <a:pt x="111" y="46"/>
                    </a:cubicBezTo>
                    <a:cubicBezTo>
                      <a:pt x="112" y="46"/>
                      <a:pt x="113" y="46"/>
                      <a:pt x="114" y="46"/>
                    </a:cubicBezTo>
                    <a:cubicBezTo>
                      <a:pt x="114" y="46"/>
                      <a:pt x="114" y="46"/>
                      <a:pt x="113" y="46"/>
                    </a:cubicBezTo>
                    <a:cubicBezTo>
                      <a:pt x="114" y="46"/>
                      <a:pt x="114" y="46"/>
                      <a:pt x="114" y="46"/>
                    </a:cubicBezTo>
                    <a:cubicBezTo>
                      <a:pt x="115" y="45"/>
                      <a:pt x="116" y="44"/>
                      <a:pt x="117" y="43"/>
                    </a:cubicBezTo>
                    <a:cubicBezTo>
                      <a:pt x="117" y="43"/>
                      <a:pt x="118" y="43"/>
                      <a:pt x="118" y="43"/>
                    </a:cubicBezTo>
                    <a:cubicBezTo>
                      <a:pt x="119" y="44"/>
                      <a:pt x="119" y="45"/>
                      <a:pt x="118" y="45"/>
                    </a:cubicBezTo>
                    <a:cubicBezTo>
                      <a:pt x="117" y="46"/>
                      <a:pt x="116" y="46"/>
                      <a:pt x="114" y="46"/>
                    </a:cubicBezTo>
                    <a:cubicBezTo>
                      <a:pt x="114" y="46"/>
                      <a:pt x="114" y="46"/>
                      <a:pt x="114" y="47"/>
                    </a:cubicBezTo>
                    <a:cubicBezTo>
                      <a:pt x="114" y="46"/>
                      <a:pt x="114" y="46"/>
                      <a:pt x="114" y="46"/>
                    </a:cubicBezTo>
                    <a:cubicBezTo>
                      <a:pt x="114" y="48"/>
                      <a:pt x="114" y="50"/>
                      <a:pt x="115" y="52"/>
                    </a:cubicBezTo>
                    <a:cubicBezTo>
                      <a:pt x="116" y="56"/>
                      <a:pt x="116" y="56"/>
                      <a:pt x="115" y="58"/>
                    </a:cubicBezTo>
                    <a:cubicBezTo>
                      <a:pt x="114" y="59"/>
                      <a:pt x="113" y="60"/>
                      <a:pt x="112" y="61"/>
                    </a:cubicBezTo>
                    <a:cubicBezTo>
                      <a:pt x="109" y="64"/>
                      <a:pt x="110" y="68"/>
                      <a:pt x="114" y="70"/>
                    </a:cubicBezTo>
                    <a:cubicBezTo>
                      <a:pt x="115" y="70"/>
                      <a:pt x="116" y="71"/>
                      <a:pt x="116" y="71"/>
                    </a:cubicBezTo>
                    <a:cubicBezTo>
                      <a:pt x="116" y="72"/>
                      <a:pt x="115" y="72"/>
                      <a:pt x="115" y="72"/>
                    </a:cubicBezTo>
                    <a:cubicBezTo>
                      <a:pt x="114" y="72"/>
                      <a:pt x="113" y="72"/>
                      <a:pt x="112" y="72"/>
                    </a:cubicBezTo>
                    <a:cubicBezTo>
                      <a:pt x="109" y="73"/>
                      <a:pt x="107" y="75"/>
                      <a:pt x="108" y="78"/>
                    </a:cubicBezTo>
                    <a:cubicBezTo>
                      <a:pt x="109" y="83"/>
                      <a:pt x="110" y="86"/>
                      <a:pt x="114" y="90"/>
                    </a:cubicBezTo>
                    <a:cubicBezTo>
                      <a:pt x="117" y="93"/>
                      <a:pt x="120" y="93"/>
                      <a:pt x="124" y="93"/>
                    </a:cubicBezTo>
                    <a:cubicBezTo>
                      <a:pt x="124" y="93"/>
                      <a:pt x="124" y="93"/>
                      <a:pt x="124" y="93"/>
                    </a:cubicBezTo>
                    <a:cubicBezTo>
                      <a:pt x="124" y="92"/>
                      <a:pt x="124" y="92"/>
                      <a:pt x="125" y="92"/>
                    </a:cubicBezTo>
                    <a:cubicBezTo>
                      <a:pt x="124" y="92"/>
                      <a:pt x="124" y="93"/>
                      <a:pt x="124" y="93"/>
                    </a:cubicBezTo>
                    <a:cubicBezTo>
                      <a:pt x="124" y="93"/>
                      <a:pt x="124" y="93"/>
                      <a:pt x="124" y="93"/>
                    </a:cubicBezTo>
                    <a:cubicBezTo>
                      <a:pt x="124" y="95"/>
                      <a:pt x="125" y="97"/>
                      <a:pt x="126" y="98"/>
                    </a:cubicBezTo>
                    <a:cubicBezTo>
                      <a:pt x="130" y="103"/>
                      <a:pt x="136" y="105"/>
                      <a:pt x="142" y="106"/>
                    </a:cubicBezTo>
                    <a:cubicBezTo>
                      <a:pt x="146" y="107"/>
                      <a:pt x="150" y="105"/>
                      <a:pt x="153" y="103"/>
                    </a:cubicBezTo>
                    <a:cubicBezTo>
                      <a:pt x="153" y="103"/>
                      <a:pt x="153" y="103"/>
                      <a:pt x="153" y="102"/>
                    </a:cubicBezTo>
                    <a:cubicBezTo>
                      <a:pt x="154" y="102"/>
                      <a:pt x="155" y="102"/>
                      <a:pt x="154" y="103"/>
                    </a:cubicBezTo>
                    <a:cubicBezTo>
                      <a:pt x="154" y="103"/>
                      <a:pt x="154" y="103"/>
                      <a:pt x="153" y="103"/>
                    </a:cubicBezTo>
                    <a:cubicBezTo>
                      <a:pt x="154" y="105"/>
                      <a:pt x="154" y="107"/>
                      <a:pt x="155" y="108"/>
                    </a:cubicBezTo>
                    <a:cubicBezTo>
                      <a:pt x="161" y="113"/>
                      <a:pt x="168" y="114"/>
                      <a:pt x="175" y="113"/>
                    </a:cubicBezTo>
                    <a:cubicBezTo>
                      <a:pt x="182" y="111"/>
                      <a:pt x="190" y="110"/>
                      <a:pt x="195" y="103"/>
                    </a:cubicBezTo>
                    <a:cubicBezTo>
                      <a:pt x="196" y="101"/>
                      <a:pt x="198" y="100"/>
                      <a:pt x="199" y="100"/>
                    </a:cubicBezTo>
                    <a:cubicBezTo>
                      <a:pt x="200" y="100"/>
                      <a:pt x="200" y="100"/>
                      <a:pt x="200" y="99"/>
                    </a:cubicBezTo>
                    <a:cubicBezTo>
                      <a:pt x="200" y="100"/>
                      <a:pt x="200" y="100"/>
                      <a:pt x="200" y="100"/>
                    </a:cubicBezTo>
                    <a:cubicBezTo>
                      <a:pt x="200" y="100"/>
                      <a:pt x="200" y="100"/>
                      <a:pt x="199" y="100"/>
                    </a:cubicBezTo>
                    <a:cubicBezTo>
                      <a:pt x="199" y="101"/>
                      <a:pt x="199" y="101"/>
                      <a:pt x="198" y="102"/>
                    </a:cubicBezTo>
                    <a:cubicBezTo>
                      <a:pt x="198" y="103"/>
                      <a:pt x="198" y="103"/>
                      <a:pt x="198" y="104"/>
                    </a:cubicBezTo>
                    <a:cubicBezTo>
                      <a:pt x="197" y="106"/>
                      <a:pt x="198" y="108"/>
                      <a:pt x="200" y="109"/>
                    </a:cubicBezTo>
                    <a:cubicBezTo>
                      <a:pt x="203" y="110"/>
                      <a:pt x="207" y="109"/>
                      <a:pt x="209" y="112"/>
                    </a:cubicBezTo>
                    <a:cubicBezTo>
                      <a:pt x="210" y="112"/>
                      <a:pt x="210" y="112"/>
                      <a:pt x="210" y="112"/>
                    </a:cubicBezTo>
                    <a:cubicBezTo>
                      <a:pt x="210" y="113"/>
                      <a:pt x="210" y="113"/>
                      <a:pt x="210" y="113"/>
                    </a:cubicBezTo>
                    <a:cubicBezTo>
                      <a:pt x="210" y="112"/>
                      <a:pt x="210" y="112"/>
                      <a:pt x="210" y="112"/>
                    </a:cubicBezTo>
                    <a:cubicBezTo>
                      <a:pt x="210" y="112"/>
                      <a:pt x="209" y="112"/>
                      <a:pt x="209" y="112"/>
                    </a:cubicBezTo>
                    <a:cubicBezTo>
                      <a:pt x="198" y="111"/>
                      <a:pt x="187" y="111"/>
                      <a:pt x="176" y="117"/>
                    </a:cubicBezTo>
                    <a:cubicBezTo>
                      <a:pt x="172" y="119"/>
                      <a:pt x="167" y="119"/>
                      <a:pt x="162" y="117"/>
                    </a:cubicBezTo>
                    <a:cubicBezTo>
                      <a:pt x="159" y="116"/>
                      <a:pt x="155" y="116"/>
                      <a:pt x="152" y="116"/>
                    </a:cubicBezTo>
                    <a:cubicBezTo>
                      <a:pt x="150" y="115"/>
                      <a:pt x="147" y="118"/>
                      <a:pt x="147" y="119"/>
                    </a:cubicBezTo>
                    <a:cubicBezTo>
                      <a:pt x="147" y="124"/>
                      <a:pt x="147" y="128"/>
                      <a:pt x="146" y="132"/>
                    </a:cubicBezTo>
                    <a:cubicBezTo>
                      <a:pt x="146" y="134"/>
                      <a:pt x="146" y="135"/>
                      <a:pt x="145" y="134"/>
                    </a:cubicBezTo>
                    <a:cubicBezTo>
                      <a:pt x="145" y="134"/>
                      <a:pt x="144" y="133"/>
                      <a:pt x="144" y="133"/>
                    </a:cubicBezTo>
                    <a:cubicBezTo>
                      <a:pt x="143" y="122"/>
                      <a:pt x="136" y="114"/>
                      <a:pt x="126" y="109"/>
                    </a:cubicBezTo>
                    <a:cubicBezTo>
                      <a:pt x="126" y="109"/>
                      <a:pt x="125" y="108"/>
                      <a:pt x="125" y="108"/>
                    </a:cubicBezTo>
                    <a:cubicBezTo>
                      <a:pt x="123" y="107"/>
                      <a:pt x="119" y="107"/>
                      <a:pt x="117" y="109"/>
                    </a:cubicBezTo>
                    <a:cubicBezTo>
                      <a:pt x="114" y="112"/>
                      <a:pt x="111" y="116"/>
                      <a:pt x="108" y="119"/>
                    </a:cubicBezTo>
                    <a:cubicBezTo>
                      <a:pt x="109" y="121"/>
                      <a:pt x="110" y="123"/>
                      <a:pt x="108" y="125"/>
                    </a:cubicBezTo>
                    <a:close/>
                    <a:moveTo>
                      <a:pt x="74" y="229"/>
                    </a:moveTo>
                    <a:cubicBezTo>
                      <a:pt x="74" y="228"/>
                      <a:pt x="73" y="228"/>
                      <a:pt x="73" y="228"/>
                    </a:cubicBezTo>
                    <a:cubicBezTo>
                      <a:pt x="74" y="228"/>
                      <a:pt x="74" y="228"/>
                      <a:pt x="74" y="228"/>
                    </a:cubicBezTo>
                    <a:cubicBezTo>
                      <a:pt x="75" y="229"/>
                      <a:pt x="75" y="229"/>
                      <a:pt x="75" y="229"/>
                    </a:cubicBezTo>
                    <a:lnTo>
                      <a:pt x="74" y="229"/>
                    </a:lnTo>
                    <a:close/>
                    <a:moveTo>
                      <a:pt x="81" y="202"/>
                    </a:moveTo>
                    <a:cubicBezTo>
                      <a:pt x="81" y="202"/>
                      <a:pt x="81" y="202"/>
                      <a:pt x="81" y="202"/>
                    </a:cubicBezTo>
                    <a:cubicBezTo>
                      <a:pt x="81" y="202"/>
                      <a:pt x="81" y="202"/>
                      <a:pt x="81" y="202"/>
                    </a:cubicBezTo>
                    <a:cubicBezTo>
                      <a:pt x="82" y="201"/>
                      <a:pt x="82" y="201"/>
                      <a:pt x="82" y="201"/>
                    </a:cubicBezTo>
                    <a:lnTo>
                      <a:pt x="81" y="202"/>
                    </a:lnTo>
                    <a:close/>
                    <a:moveTo>
                      <a:pt x="99" y="240"/>
                    </a:moveTo>
                    <a:cubicBezTo>
                      <a:pt x="99" y="240"/>
                      <a:pt x="99" y="240"/>
                      <a:pt x="98" y="240"/>
                    </a:cubicBezTo>
                    <a:cubicBezTo>
                      <a:pt x="98" y="241"/>
                      <a:pt x="98" y="241"/>
                      <a:pt x="98" y="242"/>
                    </a:cubicBezTo>
                    <a:cubicBezTo>
                      <a:pt x="98" y="242"/>
                      <a:pt x="97" y="242"/>
                      <a:pt x="97" y="242"/>
                    </a:cubicBezTo>
                    <a:cubicBezTo>
                      <a:pt x="96" y="243"/>
                      <a:pt x="96" y="243"/>
                      <a:pt x="96" y="243"/>
                    </a:cubicBezTo>
                    <a:cubicBezTo>
                      <a:pt x="96" y="243"/>
                      <a:pt x="97" y="242"/>
                      <a:pt x="98" y="241"/>
                    </a:cubicBezTo>
                    <a:cubicBezTo>
                      <a:pt x="98" y="241"/>
                      <a:pt x="98" y="241"/>
                      <a:pt x="98" y="240"/>
                    </a:cubicBezTo>
                    <a:cubicBezTo>
                      <a:pt x="99" y="240"/>
                      <a:pt x="99" y="239"/>
                      <a:pt x="99" y="239"/>
                    </a:cubicBezTo>
                    <a:cubicBezTo>
                      <a:pt x="99" y="239"/>
                      <a:pt x="99" y="240"/>
                      <a:pt x="99" y="240"/>
                    </a:cubicBezTo>
                    <a:close/>
                    <a:moveTo>
                      <a:pt x="302" y="107"/>
                    </a:moveTo>
                    <a:cubicBezTo>
                      <a:pt x="303" y="107"/>
                      <a:pt x="303" y="107"/>
                      <a:pt x="304" y="107"/>
                    </a:cubicBezTo>
                    <a:cubicBezTo>
                      <a:pt x="304" y="108"/>
                      <a:pt x="303" y="108"/>
                      <a:pt x="303" y="108"/>
                    </a:cubicBezTo>
                    <a:cubicBezTo>
                      <a:pt x="303" y="108"/>
                      <a:pt x="302" y="108"/>
                      <a:pt x="302" y="108"/>
                    </a:cubicBezTo>
                    <a:cubicBezTo>
                      <a:pt x="302" y="108"/>
                      <a:pt x="302" y="107"/>
                      <a:pt x="302" y="107"/>
                    </a:cubicBezTo>
                    <a:close/>
                    <a:moveTo>
                      <a:pt x="128" y="89"/>
                    </a:moveTo>
                    <a:cubicBezTo>
                      <a:pt x="127" y="90"/>
                      <a:pt x="127" y="90"/>
                      <a:pt x="127" y="90"/>
                    </a:cubicBezTo>
                    <a:cubicBezTo>
                      <a:pt x="127" y="90"/>
                      <a:pt x="127" y="89"/>
                      <a:pt x="127" y="89"/>
                    </a:cubicBezTo>
                    <a:cubicBezTo>
                      <a:pt x="128" y="89"/>
                      <a:pt x="128" y="89"/>
                      <a:pt x="128" y="89"/>
                    </a:cubicBezTo>
                    <a:close/>
                    <a:moveTo>
                      <a:pt x="178" y="170"/>
                    </a:moveTo>
                    <a:cubicBezTo>
                      <a:pt x="177" y="171"/>
                      <a:pt x="177" y="171"/>
                      <a:pt x="177" y="171"/>
                    </a:cubicBezTo>
                    <a:cubicBezTo>
                      <a:pt x="176" y="170"/>
                      <a:pt x="176" y="170"/>
                      <a:pt x="176" y="170"/>
                    </a:cubicBezTo>
                    <a:lnTo>
                      <a:pt x="178" y="1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27">
                <a:extLst>
                  <a:ext uri="{FF2B5EF4-FFF2-40B4-BE49-F238E27FC236}">
                    <a16:creationId xmlns:a16="http://schemas.microsoft.com/office/drawing/2014/main" xmlns="" id="{031FA99B-05FF-497C-B313-64F8672423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3" y="1428"/>
                <a:ext cx="193" cy="266"/>
              </a:xfrm>
              <a:custGeom>
                <a:avLst/>
                <a:gdLst>
                  <a:gd name="T0" fmla="*/ 85 w 265"/>
                  <a:gd name="T1" fmla="*/ 146 h 365"/>
                  <a:gd name="T2" fmla="*/ 84 w 265"/>
                  <a:gd name="T3" fmla="*/ 137 h 365"/>
                  <a:gd name="T4" fmla="*/ 89 w 265"/>
                  <a:gd name="T5" fmla="*/ 140 h 365"/>
                  <a:gd name="T6" fmla="*/ 107 w 265"/>
                  <a:gd name="T7" fmla="*/ 134 h 365"/>
                  <a:gd name="T8" fmla="*/ 106 w 265"/>
                  <a:gd name="T9" fmla="*/ 121 h 365"/>
                  <a:gd name="T10" fmla="*/ 106 w 265"/>
                  <a:gd name="T11" fmla="*/ 127 h 365"/>
                  <a:gd name="T12" fmla="*/ 115 w 265"/>
                  <a:gd name="T13" fmla="*/ 144 h 365"/>
                  <a:gd name="T14" fmla="*/ 118 w 265"/>
                  <a:gd name="T15" fmla="*/ 175 h 365"/>
                  <a:gd name="T16" fmla="*/ 129 w 265"/>
                  <a:gd name="T17" fmla="*/ 184 h 365"/>
                  <a:gd name="T18" fmla="*/ 145 w 265"/>
                  <a:gd name="T19" fmla="*/ 196 h 365"/>
                  <a:gd name="T20" fmla="*/ 124 w 265"/>
                  <a:gd name="T21" fmla="*/ 244 h 365"/>
                  <a:gd name="T22" fmla="*/ 76 w 265"/>
                  <a:gd name="T23" fmla="*/ 265 h 365"/>
                  <a:gd name="T24" fmla="*/ 81 w 265"/>
                  <a:gd name="T25" fmla="*/ 294 h 365"/>
                  <a:gd name="T26" fmla="*/ 122 w 265"/>
                  <a:gd name="T27" fmla="*/ 313 h 365"/>
                  <a:gd name="T28" fmla="*/ 136 w 265"/>
                  <a:gd name="T29" fmla="*/ 339 h 365"/>
                  <a:gd name="T30" fmla="*/ 179 w 265"/>
                  <a:gd name="T31" fmla="*/ 365 h 365"/>
                  <a:gd name="T32" fmla="*/ 163 w 265"/>
                  <a:gd name="T33" fmla="*/ 322 h 365"/>
                  <a:gd name="T34" fmla="*/ 163 w 265"/>
                  <a:gd name="T35" fmla="*/ 322 h 365"/>
                  <a:gd name="T36" fmla="*/ 198 w 265"/>
                  <a:gd name="T37" fmla="*/ 355 h 365"/>
                  <a:gd name="T38" fmla="*/ 211 w 265"/>
                  <a:gd name="T39" fmla="*/ 326 h 365"/>
                  <a:gd name="T40" fmla="*/ 191 w 265"/>
                  <a:gd name="T41" fmla="*/ 283 h 365"/>
                  <a:gd name="T42" fmla="*/ 186 w 265"/>
                  <a:gd name="T43" fmla="*/ 266 h 365"/>
                  <a:gd name="T44" fmla="*/ 202 w 265"/>
                  <a:gd name="T45" fmla="*/ 257 h 365"/>
                  <a:gd name="T46" fmla="*/ 228 w 265"/>
                  <a:gd name="T47" fmla="*/ 295 h 365"/>
                  <a:gd name="T48" fmla="*/ 260 w 265"/>
                  <a:gd name="T49" fmla="*/ 264 h 365"/>
                  <a:gd name="T50" fmla="*/ 252 w 265"/>
                  <a:gd name="T51" fmla="*/ 243 h 365"/>
                  <a:gd name="T52" fmla="*/ 252 w 265"/>
                  <a:gd name="T53" fmla="*/ 239 h 365"/>
                  <a:gd name="T54" fmla="*/ 240 w 265"/>
                  <a:gd name="T55" fmla="*/ 232 h 365"/>
                  <a:gd name="T56" fmla="*/ 210 w 265"/>
                  <a:gd name="T57" fmla="*/ 198 h 365"/>
                  <a:gd name="T58" fmla="*/ 228 w 265"/>
                  <a:gd name="T59" fmla="*/ 181 h 365"/>
                  <a:gd name="T60" fmla="*/ 223 w 265"/>
                  <a:gd name="T61" fmla="*/ 144 h 365"/>
                  <a:gd name="T62" fmla="*/ 199 w 265"/>
                  <a:gd name="T63" fmla="*/ 121 h 365"/>
                  <a:gd name="T64" fmla="*/ 185 w 265"/>
                  <a:gd name="T65" fmla="*/ 101 h 365"/>
                  <a:gd name="T66" fmla="*/ 175 w 265"/>
                  <a:gd name="T67" fmla="*/ 89 h 365"/>
                  <a:gd name="T68" fmla="*/ 153 w 265"/>
                  <a:gd name="T69" fmla="*/ 58 h 365"/>
                  <a:gd name="T70" fmla="*/ 127 w 265"/>
                  <a:gd name="T71" fmla="*/ 62 h 365"/>
                  <a:gd name="T72" fmla="*/ 117 w 265"/>
                  <a:gd name="T73" fmla="*/ 64 h 365"/>
                  <a:gd name="T74" fmla="*/ 118 w 265"/>
                  <a:gd name="T75" fmla="*/ 16 h 365"/>
                  <a:gd name="T76" fmla="*/ 66 w 265"/>
                  <a:gd name="T77" fmla="*/ 53 h 365"/>
                  <a:gd name="T78" fmla="*/ 59 w 265"/>
                  <a:gd name="T79" fmla="*/ 80 h 365"/>
                  <a:gd name="T80" fmla="*/ 53 w 265"/>
                  <a:gd name="T81" fmla="*/ 55 h 365"/>
                  <a:gd name="T82" fmla="*/ 89 w 265"/>
                  <a:gd name="T83" fmla="*/ 12 h 365"/>
                  <a:gd name="T84" fmla="*/ 23 w 265"/>
                  <a:gd name="T85" fmla="*/ 36 h 365"/>
                  <a:gd name="T86" fmla="*/ 6 w 265"/>
                  <a:gd name="T87" fmla="*/ 80 h 365"/>
                  <a:gd name="T88" fmla="*/ 10 w 265"/>
                  <a:gd name="T89" fmla="*/ 88 h 365"/>
                  <a:gd name="T90" fmla="*/ 19 w 265"/>
                  <a:gd name="T91" fmla="*/ 115 h 365"/>
                  <a:gd name="T92" fmla="*/ 55 w 265"/>
                  <a:gd name="T93" fmla="*/ 133 h 365"/>
                  <a:gd name="T94" fmla="*/ 143 w 265"/>
                  <a:gd name="T95" fmla="*/ 280 h 365"/>
                  <a:gd name="T96" fmla="*/ 218 w 265"/>
                  <a:gd name="T97" fmla="*/ 150 h 365"/>
                  <a:gd name="T98" fmla="*/ 216 w 265"/>
                  <a:gd name="T99" fmla="*/ 153 h 365"/>
                  <a:gd name="T100" fmla="*/ 114 w 265"/>
                  <a:gd name="T101" fmla="*/ 68 h 365"/>
                  <a:gd name="T102" fmla="*/ 53 w 265"/>
                  <a:gd name="T103" fmla="*/ 89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65" h="365">
                    <a:moveTo>
                      <a:pt x="55" y="133"/>
                    </a:moveTo>
                    <a:cubicBezTo>
                      <a:pt x="61" y="134"/>
                      <a:pt x="66" y="139"/>
                      <a:pt x="73" y="138"/>
                    </a:cubicBezTo>
                    <a:cubicBezTo>
                      <a:pt x="74" y="138"/>
                      <a:pt x="74" y="138"/>
                      <a:pt x="75" y="139"/>
                    </a:cubicBezTo>
                    <a:cubicBezTo>
                      <a:pt x="76" y="139"/>
                      <a:pt x="77" y="140"/>
                      <a:pt x="78" y="140"/>
                    </a:cubicBezTo>
                    <a:cubicBezTo>
                      <a:pt x="80" y="142"/>
                      <a:pt x="83" y="145"/>
                      <a:pt x="85" y="146"/>
                    </a:cubicBezTo>
                    <a:cubicBezTo>
                      <a:pt x="86" y="147"/>
                      <a:pt x="88" y="147"/>
                      <a:pt x="90" y="147"/>
                    </a:cubicBezTo>
                    <a:cubicBezTo>
                      <a:pt x="91" y="147"/>
                      <a:pt x="92" y="145"/>
                      <a:pt x="93" y="144"/>
                    </a:cubicBezTo>
                    <a:cubicBezTo>
                      <a:pt x="92" y="143"/>
                      <a:pt x="91" y="142"/>
                      <a:pt x="90" y="140"/>
                    </a:cubicBezTo>
                    <a:cubicBezTo>
                      <a:pt x="90" y="140"/>
                      <a:pt x="89" y="140"/>
                      <a:pt x="89" y="140"/>
                    </a:cubicBezTo>
                    <a:cubicBezTo>
                      <a:pt x="87" y="140"/>
                      <a:pt x="85" y="140"/>
                      <a:pt x="84" y="137"/>
                    </a:cubicBezTo>
                    <a:cubicBezTo>
                      <a:pt x="84" y="137"/>
                      <a:pt x="83" y="137"/>
                      <a:pt x="83" y="137"/>
                    </a:cubicBezTo>
                    <a:cubicBezTo>
                      <a:pt x="83" y="136"/>
                      <a:pt x="83" y="136"/>
                      <a:pt x="83" y="136"/>
                    </a:cubicBezTo>
                    <a:cubicBezTo>
                      <a:pt x="84" y="137"/>
                      <a:pt x="84" y="137"/>
                      <a:pt x="84" y="137"/>
                    </a:cubicBezTo>
                    <a:cubicBezTo>
                      <a:pt x="84" y="137"/>
                      <a:pt x="84" y="137"/>
                      <a:pt x="84" y="137"/>
                    </a:cubicBezTo>
                    <a:cubicBezTo>
                      <a:pt x="86" y="137"/>
                      <a:pt x="88" y="138"/>
                      <a:pt x="89" y="140"/>
                    </a:cubicBezTo>
                    <a:cubicBezTo>
                      <a:pt x="90" y="140"/>
                      <a:pt x="90" y="140"/>
                      <a:pt x="90" y="140"/>
                    </a:cubicBezTo>
                    <a:cubicBezTo>
                      <a:pt x="91" y="141"/>
                      <a:pt x="92" y="143"/>
                      <a:pt x="93" y="144"/>
                    </a:cubicBezTo>
                    <a:cubicBezTo>
                      <a:pt x="93" y="144"/>
                      <a:pt x="93" y="144"/>
                      <a:pt x="93" y="144"/>
                    </a:cubicBezTo>
                    <a:cubicBezTo>
                      <a:pt x="95" y="144"/>
                      <a:pt x="98" y="144"/>
                      <a:pt x="101" y="143"/>
                    </a:cubicBezTo>
                    <a:cubicBezTo>
                      <a:pt x="105" y="142"/>
                      <a:pt x="107" y="139"/>
                      <a:pt x="107" y="134"/>
                    </a:cubicBezTo>
                    <a:cubicBezTo>
                      <a:pt x="107" y="132"/>
                      <a:pt x="107" y="130"/>
                      <a:pt x="106" y="128"/>
                    </a:cubicBezTo>
                    <a:cubicBezTo>
                      <a:pt x="106" y="128"/>
                      <a:pt x="106" y="128"/>
                      <a:pt x="106" y="128"/>
                    </a:cubicBezTo>
                    <a:cubicBezTo>
                      <a:pt x="106" y="127"/>
                      <a:pt x="106" y="127"/>
                      <a:pt x="106" y="127"/>
                    </a:cubicBezTo>
                    <a:cubicBezTo>
                      <a:pt x="103" y="124"/>
                      <a:pt x="103" y="124"/>
                      <a:pt x="106" y="121"/>
                    </a:cubicBezTo>
                    <a:cubicBezTo>
                      <a:pt x="106" y="121"/>
                      <a:pt x="106" y="121"/>
                      <a:pt x="106" y="121"/>
                    </a:cubicBezTo>
                    <a:cubicBezTo>
                      <a:pt x="106" y="120"/>
                      <a:pt x="107" y="119"/>
                      <a:pt x="107" y="120"/>
                    </a:cubicBezTo>
                    <a:cubicBezTo>
                      <a:pt x="107" y="120"/>
                      <a:pt x="107" y="121"/>
                      <a:pt x="106" y="121"/>
                    </a:cubicBezTo>
                    <a:cubicBezTo>
                      <a:pt x="106" y="121"/>
                      <a:pt x="106" y="121"/>
                      <a:pt x="106" y="121"/>
                    </a:cubicBezTo>
                    <a:cubicBezTo>
                      <a:pt x="106" y="123"/>
                      <a:pt x="106" y="125"/>
                      <a:pt x="106" y="127"/>
                    </a:cubicBezTo>
                    <a:cubicBezTo>
                      <a:pt x="106" y="127"/>
                      <a:pt x="106" y="127"/>
                      <a:pt x="106" y="127"/>
                    </a:cubicBezTo>
                    <a:cubicBezTo>
                      <a:pt x="106" y="128"/>
                      <a:pt x="106" y="128"/>
                      <a:pt x="106" y="128"/>
                    </a:cubicBezTo>
                    <a:cubicBezTo>
                      <a:pt x="110" y="129"/>
                      <a:pt x="113" y="131"/>
                      <a:pt x="116" y="132"/>
                    </a:cubicBezTo>
                    <a:cubicBezTo>
                      <a:pt x="117" y="133"/>
                      <a:pt x="117" y="134"/>
                      <a:pt x="118" y="135"/>
                    </a:cubicBezTo>
                    <a:cubicBezTo>
                      <a:pt x="118" y="135"/>
                      <a:pt x="118" y="136"/>
                      <a:pt x="117" y="137"/>
                    </a:cubicBezTo>
                    <a:cubicBezTo>
                      <a:pt x="116" y="139"/>
                      <a:pt x="115" y="142"/>
                      <a:pt x="115" y="144"/>
                    </a:cubicBezTo>
                    <a:cubicBezTo>
                      <a:pt x="115" y="147"/>
                      <a:pt x="118" y="149"/>
                      <a:pt x="119" y="151"/>
                    </a:cubicBezTo>
                    <a:cubicBezTo>
                      <a:pt x="120" y="157"/>
                      <a:pt x="122" y="161"/>
                      <a:pt x="126" y="166"/>
                    </a:cubicBezTo>
                    <a:cubicBezTo>
                      <a:pt x="127" y="167"/>
                      <a:pt x="127" y="169"/>
                      <a:pt x="125" y="170"/>
                    </a:cubicBezTo>
                    <a:cubicBezTo>
                      <a:pt x="123" y="170"/>
                      <a:pt x="122" y="170"/>
                      <a:pt x="120" y="171"/>
                    </a:cubicBezTo>
                    <a:cubicBezTo>
                      <a:pt x="119" y="172"/>
                      <a:pt x="119" y="174"/>
                      <a:pt x="118" y="175"/>
                    </a:cubicBezTo>
                    <a:cubicBezTo>
                      <a:pt x="118" y="176"/>
                      <a:pt x="119" y="178"/>
                      <a:pt x="120" y="178"/>
                    </a:cubicBezTo>
                    <a:cubicBezTo>
                      <a:pt x="124" y="179"/>
                      <a:pt x="128" y="176"/>
                      <a:pt x="133" y="178"/>
                    </a:cubicBezTo>
                    <a:cubicBezTo>
                      <a:pt x="133" y="178"/>
                      <a:pt x="134" y="178"/>
                      <a:pt x="134" y="179"/>
                    </a:cubicBezTo>
                    <a:cubicBezTo>
                      <a:pt x="134" y="180"/>
                      <a:pt x="134" y="181"/>
                      <a:pt x="133" y="182"/>
                    </a:cubicBezTo>
                    <a:cubicBezTo>
                      <a:pt x="132" y="182"/>
                      <a:pt x="130" y="183"/>
                      <a:pt x="129" y="184"/>
                    </a:cubicBezTo>
                    <a:cubicBezTo>
                      <a:pt x="128" y="185"/>
                      <a:pt x="127" y="187"/>
                      <a:pt x="128" y="188"/>
                    </a:cubicBezTo>
                    <a:cubicBezTo>
                      <a:pt x="129" y="189"/>
                      <a:pt x="130" y="189"/>
                      <a:pt x="131" y="189"/>
                    </a:cubicBezTo>
                    <a:cubicBezTo>
                      <a:pt x="132" y="190"/>
                      <a:pt x="133" y="189"/>
                      <a:pt x="134" y="189"/>
                    </a:cubicBezTo>
                    <a:cubicBezTo>
                      <a:pt x="139" y="188"/>
                      <a:pt x="142" y="189"/>
                      <a:pt x="143" y="193"/>
                    </a:cubicBezTo>
                    <a:cubicBezTo>
                      <a:pt x="143" y="194"/>
                      <a:pt x="144" y="196"/>
                      <a:pt x="145" y="196"/>
                    </a:cubicBezTo>
                    <a:cubicBezTo>
                      <a:pt x="150" y="198"/>
                      <a:pt x="150" y="202"/>
                      <a:pt x="150" y="207"/>
                    </a:cubicBezTo>
                    <a:cubicBezTo>
                      <a:pt x="149" y="212"/>
                      <a:pt x="149" y="218"/>
                      <a:pt x="148" y="223"/>
                    </a:cubicBezTo>
                    <a:cubicBezTo>
                      <a:pt x="148" y="225"/>
                      <a:pt x="147" y="228"/>
                      <a:pt x="145" y="228"/>
                    </a:cubicBezTo>
                    <a:cubicBezTo>
                      <a:pt x="141" y="229"/>
                      <a:pt x="138" y="231"/>
                      <a:pt x="137" y="233"/>
                    </a:cubicBezTo>
                    <a:cubicBezTo>
                      <a:pt x="133" y="238"/>
                      <a:pt x="129" y="241"/>
                      <a:pt x="124" y="244"/>
                    </a:cubicBezTo>
                    <a:cubicBezTo>
                      <a:pt x="115" y="251"/>
                      <a:pt x="112" y="251"/>
                      <a:pt x="118" y="264"/>
                    </a:cubicBezTo>
                    <a:cubicBezTo>
                      <a:pt x="118" y="265"/>
                      <a:pt x="117" y="267"/>
                      <a:pt x="117" y="267"/>
                    </a:cubicBezTo>
                    <a:cubicBezTo>
                      <a:pt x="111" y="267"/>
                      <a:pt x="106" y="269"/>
                      <a:pt x="101" y="270"/>
                    </a:cubicBezTo>
                    <a:cubicBezTo>
                      <a:pt x="95" y="272"/>
                      <a:pt x="90" y="272"/>
                      <a:pt x="85" y="269"/>
                    </a:cubicBezTo>
                    <a:cubicBezTo>
                      <a:pt x="82" y="267"/>
                      <a:pt x="79" y="266"/>
                      <a:pt x="76" y="265"/>
                    </a:cubicBezTo>
                    <a:cubicBezTo>
                      <a:pt x="76" y="264"/>
                      <a:pt x="74" y="265"/>
                      <a:pt x="74" y="265"/>
                    </a:cubicBezTo>
                    <a:cubicBezTo>
                      <a:pt x="71" y="269"/>
                      <a:pt x="68" y="272"/>
                      <a:pt x="64" y="274"/>
                    </a:cubicBezTo>
                    <a:cubicBezTo>
                      <a:pt x="63" y="276"/>
                      <a:pt x="62" y="278"/>
                      <a:pt x="60" y="280"/>
                    </a:cubicBezTo>
                    <a:cubicBezTo>
                      <a:pt x="59" y="282"/>
                      <a:pt x="60" y="287"/>
                      <a:pt x="62" y="289"/>
                    </a:cubicBezTo>
                    <a:cubicBezTo>
                      <a:pt x="67" y="295"/>
                      <a:pt x="73" y="298"/>
                      <a:pt x="81" y="294"/>
                    </a:cubicBezTo>
                    <a:cubicBezTo>
                      <a:pt x="83" y="293"/>
                      <a:pt x="85" y="293"/>
                      <a:pt x="87" y="292"/>
                    </a:cubicBezTo>
                    <a:cubicBezTo>
                      <a:pt x="88" y="292"/>
                      <a:pt x="89" y="292"/>
                      <a:pt x="90" y="292"/>
                    </a:cubicBezTo>
                    <a:cubicBezTo>
                      <a:pt x="96" y="295"/>
                      <a:pt x="102" y="293"/>
                      <a:pt x="108" y="294"/>
                    </a:cubicBezTo>
                    <a:cubicBezTo>
                      <a:pt x="111" y="295"/>
                      <a:pt x="113" y="296"/>
                      <a:pt x="114" y="299"/>
                    </a:cubicBezTo>
                    <a:cubicBezTo>
                      <a:pt x="117" y="304"/>
                      <a:pt x="119" y="309"/>
                      <a:pt x="122" y="313"/>
                    </a:cubicBezTo>
                    <a:cubicBezTo>
                      <a:pt x="124" y="316"/>
                      <a:pt x="125" y="318"/>
                      <a:pt x="123" y="322"/>
                    </a:cubicBezTo>
                    <a:cubicBezTo>
                      <a:pt x="122" y="324"/>
                      <a:pt x="123" y="326"/>
                      <a:pt x="124" y="328"/>
                    </a:cubicBezTo>
                    <a:cubicBezTo>
                      <a:pt x="127" y="333"/>
                      <a:pt x="131" y="336"/>
                      <a:pt x="136" y="339"/>
                    </a:cubicBezTo>
                    <a:cubicBezTo>
                      <a:pt x="136" y="339"/>
                      <a:pt x="136" y="339"/>
                      <a:pt x="136" y="339"/>
                    </a:cubicBezTo>
                    <a:cubicBezTo>
                      <a:pt x="136" y="339"/>
                      <a:pt x="136" y="339"/>
                      <a:pt x="136" y="339"/>
                    </a:cubicBezTo>
                    <a:cubicBezTo>
                      <a:pt x="136" y="339"/>
                      <a:pt x="136" y="339"/>
                      <a:pt x="136" y="339"/>
                    </a:cubicBezTo>
                    <a:cubicBezTo>
                      <a:pt x="140" y="340"/>
                      <a:pt x="142" y="343"/>
                      <a:pt x="145" y="346"/>
                    </a:cubicBezTo>
                    <a:cubicBezTo>
                      <a:pt x="149" y="351"/>
                      <a:pt x="154" y="355"/>
                      <a:pt x="161" y="356"/>
                    </a:cubicBezTo>
                    <a:cubicBezTo>
                      <a:pt x="164" y="357"/>
                      <a:pt x="166" y="360"/>
                      <a:pt x="169" y="361"/>
                    </a:cubicBezTo>
                    <a:cubicBezTo>
                      <a:pt x="172" y="363"/>
                      <a:pt x="175" y="364"/>
                      <a:pt x="179" y="365"/>
                    </a:cubicBezTo>
                    <a:cubicBezTo>
                      <a:pt x="179" y="365"/>
                      <a:pt x="181" y="364"/>
                      <a:pt x="181" y="363"/>
                    </a:cubicBezTo>
                    <a:cubicBezTo>
                      <a:pt x="183" y="360"/>
                      <a:pt x="183" y="357"/>
                      <a:pt x="181" y="354"/>
                    </a:cubicBezTo>
                    <a:cubicBezTo>
                      <a:pt x="177" y="346"/>
                      <a:pt x="173" y="337"/>
                      <a:pt x="166" y="331"/>
                    </a:cubicBezTo>
                    <a:cubicBezTo>
                      <a:pt x="163" y="329"/>
                      <a:pt x="163" y="326"/>
                      <a:pt x="163" y="323"/>
                    </a:cubicBezTo>
                    <a:cubicBezTo>
                      <a:pt x="163" y="323"/>
                      <a:pt x="163" y="323"/>
                      <a:pt x="163" y="322"/>
                    </a:cubicBezTo>
                    <a:cubicBezTo>
                      <a:pt x="163" y="322"/>
                      <a:pt x="162" y="322"/>
                      <a:pt x="162" y="322"/>
                    </a:cubicBezTo>
                    <a:cubicBezTo>
                      <a:pt x="162" y="321"/>
                      <a:pt x="162" y="321"/>
                      <a:pt x="161" y="321"/>
                    </a:cubicBezTo>
                    <a:cubicBezTo>
                      <a:pt x="162" y="321"/>
                      <a:pt x="162" y="321"/>
                      <a:pt x="162" y="321"/>
                    </a:cubicBezTo>
                    <a:cubicBezTo>
                      <a:pt x="162" y="321"/>
                      <a:pt x="162" y="321"/>
                      <a:pt x="162" y="322"/>
                    </a:cubicBezTo>
                    <a:cubicBezTo>
                      <a:pt x="163" y="322"/>
                      <a:pt x="163" y="322"/>
                      <a:pt x="163" y="322"/>
                    </a:cubicBezTo>
                    <a:cubicBezTo>
                      <a:pt x="163" y="322"/>
                      <a:pt x="163" y="322"/>
                      <a:pt x="163" y="323"/>
                    </a:cubicBezTo>
                    <a:cubicBezTo>
                      <a:pt x="168" y="325"/>
                      <a:pt x="173" y="327"/>
                      <a:pt x="176" y="331"/>
                    </a:cubicBezTo>
                    <a:cubicBezTo>
                      <a:pt x="179" y="335"/>
                      <a:pt x="182" y="338"/>
                      <a:pt x="186" y="339"/>
                    </a:cubicBezTo>
                    <a:cubicBezTo>
                      <a:pt x="190" y="340"/>
                      <a:pt x="192" y="343"/>
                      <a:pt x="193" y="346"/>
                    </a:cubicBezTo>
                    <a:cubicBezTo>
                      <a:pt x="195" y="349"/>
                      <a:pt x="196" y="352"/>
                      <a:pt x="198" y="355"/>
                    </a:cubicBezTo>
                    <a:cubicBezTo>
                      <a:pt x="198" y="355"/>
                      <a:pt x="200" y="356"/>
                      <a:pt x="201" y="356"/>
                    </a:cubicBezTo>
                    <a:cubicBezTo>
                      <a:pt x="202" y="356"/>
                      <a:pt x="202" y="354"/>
                      <a:pt x="202" y="353"/>
                    </a:cubicBezTo>
                    <a:cubicBezTo>
                      <a:pt x="199" y="349"/>
                      <a:pt x="200" y="345"/>
                      <a:pt x="202" y="341"/>
                    </a:cubicBezTo>
                    <a:cubicBezTo>
                      <a:pt x="204" y="338"/>
                      <a:pt x="206" y="336"/>
                      <a:pt x="209" y="334"/>
                    </a:cubicBezTo>
                    <a:cubicBezTo>
                      <a:pt x="211" y="332"/>
                      <a:pt x="211" y="329"/>
                      <a:pt x="211" y="326"/>
                    </a:cubicBezTo>
                    <a:cubicBezTo>
                      <a:pt x="210" y="325"/>
                      <a:pt x="210" y="323"/>
                      <a:pt x="209" y="322"/>
                    </a:cubicBezTo>
                    <a:cubicBezTo>
                      <a:pt x="207" y="316"/>
                      <a:pt x="206" y="310"/>
                      <a:pt x="206" y="304"/>
                    </a:cubicBezTo>
                    <a:cubicBezTo>
                      <a:pt x="207" y="300"/>
                      <a:pt x="205" y="298"/>
                      <a:pt x="202" y="296"/>
                    </a:cubicBezTo>
                    <a:cubicBezTo>
                      <a:pt x="199" y="294"/>
                      <a:pt x="196" y="291"/>
                      <a:pt x="193" y="289"/>
                    </a:cubicBezTo>
                    <a:cubicBezTo>
                      <a:pt x="192" y="287"/>
                      <a:pt x="191" y="285"/>
                      <a:pt x="191" y="283"/>
                    </a:cubicBezTo>
                    <a:cubicBezTo>
                      <a:pt x="191" y="278"/>
                      <a:pt x="190" y="273"/>
                      <a:pt x="187" y="269"/>
                    </a:cubicBezTo>
                    <a:cubicBezTo>
                      <a:pt x="186" y="268"/>
                      <a:pt x="187" y="267"/>
                      <a:pt x="186" y="266"/>
                    </a:cubicBezTo>
                    <a:cubicBezTo>
                      <a:pt x="186" y="266"/>
                      <a:pt x="186" y="266"/>
                      <a:pt x="186" y="266"/>
                    </a:cubicBezTo>
                    <a:cubicBezTo>
                      <a:pt x="185" y="266"/>
                      <a:pt x="185" y="266"/>
                      <a:pt x="185" y="266"/>
                    </a:cubicBezTo>
                    <a:cubicBezTo>
                      <a:pt x="186" y="266"/>
                      <a:pt x="186" y="266"/>
                      <a:pt x="186" y="266"/>
                    </a:cubicBezTo>
                    <a:cubicBezTo>
                      <a:pt x="186" y="266"/>
                      <a:pt x="186" y="266"/>
                      <a:pt x="186" y="266"/>
                    </a:cubicBezTo>
                    <a:cubicBezTo>
                      <a:pt x="187" y="266"/>
                      <a:pt x="188" y="267"/>
                      <a:pt x="189" y="267"/>
                    </a:cubicBezTo>
                    <a:cubicBezTo>
                      <a:pt x="194" y="267"/>
                      <a:pt x="195" y="266"/>
                      <a:pt x="196" y="261"/>
                    </a:cubicBezTo>
                    <a:cubicBezTo>
                      <a:pt x="196" y="260"/>
                      <a:pt x="197" y="258"/>
                      <a:pt x="198" y="257"/>
                    </a:cubicBezTo>
                    <a:cubicBezTo>
                      <a:pt x="198" y="256"/>
                      <a:pt x="201" y="255"/>
                      <a:pt x="202" y="257"/>
                    </a:cubicBezTo>
                    <a:cubicBezTo>
                      <a:pt x="204" y="260"/>
                      <a:pt x="206" y="263"/>
                      <a:pt x="208" y="266"/>
                    </a:cubicBezTo>
                    <a:cubicBezTo>
                      <a:pt x="211" y="270"/>
                      <a:pt x="214" y="274"/>
                      <a:pt x="214" y="279"/>
                    </a:cubicBezTo>
                    <a:cubicBezTo>
                      <a:pt x="215" y="281"/>
                      <a:pt x="215" y="284"/>
                      <a:pt x="216" y="286"/>
                    </a:cubicBezTo>
                    <a:cubicBezTo>
                      <a:pt x="216" y="287"/>
                      <a:pt x="216" y="288"/>
                      <a:pt x="217" y="289"/>
                    </a:cubicBezTo>
                    <a:cubicBezTo>
                      <a:pt x="220" y="292"/>
                      <a:pt x="224" y="294"/>
                      <a:pt x="228" y="295"/>
                    </a:cubicBezTo>
                    <a:cubicBezTo>
                      <a:pt x="229" y="296"/>
                      <a:pt x="230" y="295"/>
                      <a:pt x="231" y="294"/>
                    </a:cubicBezTo>
                    <a:cubicBezTo>
                      <a:pt x="232" y="291"/>
                      <a:pt x="233" y="288"/>
                      <a:pt x="233" y="285"/>
                    </a:cubicBezTo>
                    <a:cubicBezTo>
                      <a:pt x="234" y="282"/>
                      <a:pt x="235" y="281"/>
                      <a:pt x="237" y="280"/>
                    </a:cubicBezTo>
                    <a:cubicBezTo>
                      <a:pt x="239" y="280"/>
                      <a:pt x="241" y="279"/>
                      <a:pt x="242" y="279"/>
                    </a:cubicBezTo>
                    <a:cubicBezTo>
                      <a:pt x="250" y="276"/>
                      <a:pt x="253" y="268"/>
                      <a:pt x="260" y="264"/>
                    </a:cubicBezTo>
                    <a:cubicBezTo>
                      <a:pt x="262" y="263"/>
                      <a:pt x="263" y="260"/>
                      <a:pt x="265" y="258"/>
                    </a:cubicBezTo>
                    <a:cubicBezTo>
                      <a:pt x="265" y="257"/>
                      <a:pt x="265" y="255"/>
                      <a:pt x="265" y="253"/>
                    </a:cubicBezTo>
                    <a:cubicBezTo>
                      <a:pt x="264" y="250"/>
                      <a:pt x="262" y="246"/>
                      <a:pt x="257" y="246"/>
                    </a:cubicBezTo>
                    <a:cubicBezTo>
                      <a:pt x="255" y="245"/>
                      <a:pt x="253" y="245"/>
                      <a:pt x="252" y="243"/>
                    </a:cubicBezTo>
                    <a:cubicBezTo>
                      <a:pt x="252" y="243"/>
                      <a:pt x="252" y="243"/>
                      <a:pt x="252" y="243"/>
                    </a:cubicBezTo>
                    <a:cubicBezTo>
                      <a:pt x="252" y="243"/>
                      <a:pt x="252" y="243"/>
                      <a:pt x="252" y="243"/>
                    </a:cubicBezTo>
                    <a:cubicBezTo>
                      <a:pt x="252" y="243"/>
                      <a:pt x="252" y="243"/>
                      <a:pt x="252" y="243"/>
                    </a:cubicBezTo>
                    <a:cubicBezTo>
                      <a:pt x="250" y="242"/>
                      <a:pt x="251" y="241"/>
                      <a:pt x="252" y="240"/>
                    </a:cubicBezTo>
                    <a:cubicBezTo>
                      <a:pt x="252" y="240"/>
                      <a:pt x="252" y="240"/>
                      <a:pt x="252" y="240"/>
                    </a:cubicBezTo>
                    <a:cubicBezTo>
                      <a:pt x="252" y="240"/>
                      <a:pt x="252" y="239"/>
                      <a:pt x="252" y="239"/>
                    </a:cubicBezTo>
                    <a:cubicBezTo>
                      <a:pt x="252" y="240"/>
                      <a:pt x="252" y="240"/>
                      <a:pt x="252" y="240"/>
                    </a:cubicBezTo>
                    <a:cubicBezTo>
                      <a:pt x="251" y="239"/>
                      <a:pt x="250" y="238"/>
                      <a:pt x="249" y="237"/>
                    </a:cubicBezTo>
                    <a:cubicBezTo>
                      <a:pt x="249" y="237"/>
                      <a:pt x="247" y="237"/>
                      <a:pt x="246" y="237"/>
                    </a:cubicBezTo>
                    <a:cubicBezTo>
                      <a:pt x="245" y="237"/>
                      <a:pt x="244" y="237"/>
                      <a:pt x="243" y="237"/>
                    </a:cubicBezTo>
                    <a:cubicBezTo>
                      <a:pt x="241" y="237"/>
                      <a:pt x="240" y="234"/>
                      <a:pt x="240" y="232"/>
                    </a:cubicBezTo>
                    <a:cubicBezTo>
                      <a:pt x="242" y="227"/>
                      <a:pt x="242" y="226"/>
                      <a:pt x="239" y="225"/>
                    </a:cubicBezTo>
                    <a:cubicBezTo>
                      <a:pt x="236" y="223"/>
                      <a:pt x="234" y="221"/>
                      <a:pt x="234" y="217"/>
                    </a:cubicBezTo>
                    <a:cubicBezTo>
                      <a:pt x="231" y="216"/>
                      <a:pt x="228" y="215"/>
                      <a:pt x="225" y="214"/>
                    </a:cubicBezTo>
                    <a:cubicBezTo>
                      <a:pt x="222" y="213"/>
                      <a:pt x="221" y="211"/>
                      <a:pt x="220" y="208"/>
                    </a:cubicBezTo>
                    <a:cubicBezTo>
                      <a:pt x="218" y="203"/>
                      <a:pt x="215" y="200"/>
                      <a:pt x="210" y="198"/>
                    </a:cubicBezTo>
                    <a:cubicBezTo>
                      <a:pt x="208" y="198"/>
                      <a:pt x="207" y="196"/>
                      <a:pt x="209" y="195"/>
                    </a:cubicBezTo>
                    <a:cubicBezTo>
                      <a:pt x="212" y="191"/>
                      <a:pt x="215" y="187"/>
                      <a:pt x="214" y="182"/>
                    </a:cubicBezTo>
                    <a:cubicBezTo>
                      <a:pt x="214" y="181"/>
                      <a:pt x="215" y="180"/>
                      <a:pt x="216" y="181"/>
                    </a:cubicBezTo>
                    <a:cubicBezTo>
                      <a:pt x="219" y="181"/>
                      <a:pt x="222" y="182"/>
                      <a:pt x="224" y="183"/>
                    </a:cubicBezTo>
                    <a:cubicBezTo>
                      <a:pt x="226" y="183"/>
                      <a:pt x="228" y="182"/>
                      <a:pt x="228" y="181"/>
                    </a:cubicBezTo>
                    <a:cubicBezTo>
                      <a:pt x="229" y="180"/>
                      <a:pt x="228" y="178"/>
                      <a:pt x="228" y="176"/>
                    </a:cubicBezTo>
                    <a:cubicBezTo>
                      <a:pt x="228" y="176"/>
                      <a:pt x="228" y="175"/>
                      <a:pt x="227" y="175"/>
                    </a:cubicBezTo>
                    <a:cubicBezTo>
                      <a:pt x="225" y="172"/>
                      <a:pt x="224" y="170"/>
                      <a:pt x="227" y="167"/>
                    </a:cubicBezTo>
                    <a:cubicBezTo>
                      <a:pt x="229" y="164"/>
                      <a:pt x="229" y="161"/>
                      <a:pt x="228" y="157"/>
                    </a:cubicBezTo>
                    <a:cubicBezTo>
                      <a:pt x="226" y="153"/>
                      <a:pt x="224" y="148"/>
                      <a:pt x="223" y="144"/>
                    </a:cubicBezTo>
                    <a:cubicBezTo>
                      <a:pt x="221" y="136"/>
                      <a:pt x="217" y="131"/>
                      <a:pt x="209" y="129"/>
                    </a:cubicBezTo>
                    <a:cubicBezTo>
                      <a:pt x="206" y="129"/>
                      <a:pt x="204" y="127"/>
                      <a:pt x="203" y="123"/>
                    </a:cubicBezTo>
                    <a:cubicBezTo>
                      <a:pt x="202" y="122"/>
                      <a:pt x="201" y="121"/>
                      <a:pt x="199" y="120"/>
                    </a:cubicBezTo>
                    <a:cubicBezTo>
                      <a:pt x="199" y="120"/>
                      <a:pt x="199" y="120"/>
                      <a:pt x="199" y="120"/>
                    </a:cubicBezTo>
                    <a:cubicBezTo>
                      <a:pt x="199" y="121"/>
                      <a:pt x="199" y="121"/>
                      <a:pt x="199" y="121"/>
                    </a:cubicBezTo>
                    <a:cubicBezTo>
                      <a:pt x="199" y="120"/>
                      <a:pt x="199" y="120"/>
                      <a:pt x="199" y="120"/>
                    </a:cubicBezTo>
                    <a:cubicBezTo>
                      <a:pt x="199" y="120"/>
                      <a:pt x="199" y="120"/>
                      <a:pt x="199" y="120"/>
                    </a:cubicBezTo>
                    <a:cubicBezTo>
                      <a:pt x="201" y="117"/>
                      <a:pt x="201" y="113"/>
                      <a:pt x="199" y="109"/>
                    </a:cubicBezTo>
                    <a:cubicBezTo>
                      <a:pt x="198" y="107"/>
                      <a:pt x="196" y="105"/>
                      <a:pt x="194" y="103"/>
                    </a:cubicBezTo>
                    <a:cubicBezTo>
                      <a:pt x="192" y="100"/>
                      <a:pt x="189" y="99"/>
                      <a:pt x="185" y="101"/>
                    </a:cubicBezTo>
                    <a:cubicBezTo>
                      <a:pt x="182" y="103"/>
                      <a:pt x="181" y="103"/>
                      <a:pt x="180" y="100"/>
                    </a:cubicBezTo>
                    <a:cubicBezTo>
                      <a:pt x="178" y="96"/>
                      <a:pt x="175" y="96"/>
                      <a:pt x="172" y="97"/>
                    </a:cubicBezTo>
                    <a:cubicBezTo>
                      <a:pt x="172" y="97"/>
                      <a:pt x="171" y="97"/>
                      <a:pt x="170" y="96"/>
                    </a:cubicBezTo>
                    <a:cubicBezTo>
                      <a:pt x="169" y="96"/>
                      <a:pt x="170" y="95"/>
                      <a:pt x="171" y="94"/>
                    </a:cubicBezTo>
                    <a:cubicBezTo>
                      <a:pt x="172" y="92"/>
                      <a:pt x="174" y="91"/>
                      <a:pt x="175" y="89"/>
                    </a:cubicBezTo>
                    <a:cubicBezTo>
                      <a:pt x="175" y="88"/>
                      <a:pt x="175" y="86"/>
                      <a:pt x="174" y="86"/>
                    </a:cubicBezTo>
                    <a:cubicBezTo>
                      <a:pt x="173" y="84"/>
                      <a:pt x="172" y="84"/>
                      <a:pt x="171" y="82"/>
                    </a:cubicBezTo>
                    <a:cubicBezTo>
                      <a:pt x="170" y="80"/>
                      <a:pt x="172" y="78"/>
                      <a:pt x="172" y="76"/>
                    </a:cubicBezTo>
                    <a:cubicBezTo>
                      <a:pt x="172" y="73"/>
                      <a:pt x="171" y="71"/>
                      <a:pt x="168" y="69"/>
                    </a:cubicBezTo>
                    <a:cubicBezTo>
                      <a:pt x="163" y="65"/>
                      <a:pt x="158" y="61"/>
                      <a:pt x="153" y="58"/>
                    </a:cubicBezTo>
                    <a:cubicBezTo>
                      <a:pt x="153" y="58"/>
                      <a:pt x="153" y="57"/>
                      <a:pt x="153" y="57"/>
                    </a:cubicBezTo>
                    <a:cubicBezTo>
                      <a:pt x="153" y="57"/>
                      <a:pt x="153" y="57"/>
                      <a:pt x="153" y="57"/>
                    </a:cubicBezTo>
                    <a:cubicBezTo>
                      <a:pt x="153" y="58"/>
                      <a:pt x="153" y="58"/>
                      <a:pt x="153" y="58"/>
                    </a:cubicBezTo>
                    <a:cubicBezTo>
                      <a:pt x="148" y="57"/>
                      <a:pt x="143" y="59"/>
                      <a:pt x="139" y="62"/>
                    </a:cubicBezTo>
                    <a:cubicBezTo>
                      <a:pt x="135" y="64"/>
                      <a:pt x="130" y="65"/>
                      <a:pt x="127" y="62"/>
                    </a:cubicBezTo>
                    <a:cubicBezTo>
                      <a:pt x="123" y="60"/>
                      <a:pt x="120" y="62"/>
                      <a:pt x="117" y="64"/>
                    </a:cubicBezTo>
                    <a:cubicBezTo>
                      <a:pt x="117" y="64"/>
                      <a:pt x="117" y="64"/>
                      <a:pt x="117" y="64"/>
                    </a:cubicBezTo>
                    <a:cubicBezTo>
                      <a:pt x="116" y="65"/>
                      <a:pt x="115" y="65"/>
                      <a:pt x="115" y="65"/>
                    </a:cubicBezTo>
                    <a:cubicBezTo>
                      <a:pt x="115" y="65"/>
                      <a:pt x="116" y="64"/>
                      <a:pt x="116" y="64"/>
                    </a:cubicBezTo>
                    <a:cubicBezTo>
                      <a:pt x="116" y="64"/>
                      <a:pt x="117" y="64"/>
                      <a:pt x="117" y="64"/>
                    </a:cubicBezTo>
                    <a:cubicBezTo>
                      <a:pt x="118" y="61"/>
                      <a:pt x="118" y="58"/>
                      <a:pt x="119" y="55"/>
                    </a:cubicBezTo>
                    <a:cubicBezTo>
                      <a:pt x="121" y="48"/>
                      <a:pt x="124" y="41"/>
                      <a:pt x="124" y="33"/>
                    </a:cubicBezTo>
                    <a:cubicBezTo>
                      <a:pt x="124" y="31"/>
                      <a:pt x="125" y="30"/>
                      <a:pt x="126" y="28"/>
                    </a:cubicBezTo>
                    <a:cubicBezTo>
                      <a:pt x="126" y="27"/>
                      <a:pt x="126" y="26"/>
                      <a:pt x="126" y="25"/>
                    </a:cubicBezTo>
                    <a:cubicBezTo>
                      <a:pt x="126" y="18"/>
                      <a:pt x="124" y="17"/>
                      <a:pt x="118" y="16"/>
                    </a:cubicBezTo>
                    <a:cubicBezTo>
                      <a:pt x="116" y="15"/>
                      <a:pt x="113" y="15"/>
                      <a:pt x="110" y="16"/>
                    </a:cubicBezTo>
                    <a:cubicBezTo>
                      <a:pt x="104" y="17"/>
                      <a:pt x="98" y="21"/>
                      <a:pt x="91" y="21"/>
                    </a:cubicBezTo>
                    <a:cubicBezTo>
                      <a:pt x="85" y="21"/>
                      <a:pt x="81" y="24"/>
                      <a:pt x="77" y="28"/>
                    </a:cubicBezTo>
                    <a:cubicBezTo>
                      <a:pt x="75" y="30"/>
                      <a:pt x="73" y="31"/>
                      <a:pt x="71" y="33"/>
                    </a:cubicBezTo>
                    <a:cubicBezTo>
                      <a:pt x="66" y="39"/>
                      <a:pt x="64" y="46"/>
                      <a:pt x="66" y="53"/>
                    </a:cubicBezTo>
                    <a:cubicBezTo>
                      <a:pt x="67" y="55"/>
                      <a:pt x="67" y="56"/>
                      <a:pt x="65" y="57"/>
                    </a:cubicBezTo>
                    <a:cubicBezTo>
                      <a:pt x="62" y="57"/>
                      <a:pt x="60" y="59"/>
                      <a:pt x="58" y="61"/>
                    </a:cubicBezTo>
                    <a:cubicBezTo>
                      <a:pt x="55" y="62"/>
                      <a:pt x="54" y="65"/>
                      <a:pt x="55" y="68"/>
                    </a:cubicBezTo>
                    <a:cubicBezTo>
                      <a:pt x="56" y="71"/>
                      <a:pt x="57" y="74"/>
                      <a:pt x="58" y="77"/>
                    </a:cubicBezTo>
                    <a:cubicBezTo>
                      <a:pt x="58" y="78"/>
                      <a:pt x="58" y="79"/>
                      <a:pt x="59" y="80"/>
                    </a:cubicBezTo>
                    <a:cubicBezTo>
                      <a:pt x="59" y="81"/>
                      <a:pt x="58" y="81"/>
                      <a:pt x="58" y="82"/>
                    </a:cubicBezTo>
                    <a:cubicBezTo>
                      <a:pt x="57" y="82"/>
                      <a:pt x="55" y="82"/>
                      <a:pt x="55" y="82"/>
                    </a:cubicBezTo>
                    <a:cubicBezTo>
                      <a:pt x="50" y="78"/>
                      <a:pt x="48" y="68"/>
                      <a:pt x="50" y="63"/>
                    </a:cubicBezTo>
                    <a:cubicBezTo>
                      <a:pt x="50" y="62"/>
                      <a:pt x="50" y="62"/>
                      <a:pt x="50" y="61"/>
                    </a:cubicBezTo>
                    <a:cubicBezTo>
                      <a:pt x="51" y="59"/>
                      <a:pt x="52" y="57"/>
                      <a:pt x="53" y="55"/>
                    </a:cubicBezTo>
                    <a:cubicBezTo>
                      <a:pt x="56" y="51"/>
                      <a:pt x="57" y="47"/>
                      <a:pt x="57" y="43"/>
                    </a:cubicBezTo>
                    <a:cubicBezTo>
                      <a:pt x="56" y="40"/>
                      <a:pt x="58" y="37"/>
                      <a:pt x="60" y="35"/>
                    </a:cubicBezTo>
                    <a:cubicBezTo>
                      <a:pt x="61" y="34"/>
                      <a:pt x="63" y="33"/>
                      <a:pt x="65" y="31"/>
                    </a:cubicBezTo>
                    <a:cubicBezTo>
                      <a:pt x="71" y="24"/>
                      <a:pt x="78" y="18"/>
                      <a:pt x="87" y="14"/>
                    </a:cubicBezTo>
                    <a:cubicBezTo>
                      <a:pt x="87" y="14"/>
                      <a:pt x="88" y="13"/>
                      <a:pt x="89" y="12"/>
                    </a:cubicBezTo>
                    <a:cubicBezTo>
                      <a:pt x="89" y="11"/>
                      <a:pt x="89" y="9"/>
                      <a:pt x="89" y="9"/>
                    </a:cubicBezTo>
                    <a:cubicBezTo>
                      <a:pt x="87" y="7"/>
                      <a:pt x="86" y="5"/>
                      <a:pt x="84" y="5"/>
                    </a:cubicBezTo>
                    <a:cubicBezTo>
                      <a:pt x="73" y="0"/>
                      <a:pt x="62" y="2"/>
                      <a:pt x="53" y="8"/>
                    </a:cubicBezTo>
                    <a:cubicBezTo>
                      <a:pt x="48" y="11"/>
                      <a:pt x="44" y="15"/>
                      <a:pt x="40" y="18"/>
                    </a:cubicBezTo>
                    <a:cubicBezTo>
                      <a:pt x="33" y="23"/>
                      <a:pt x="30" y="31"/>
                      <a:pt x="23" y="36"/>
                    </a:cubicBezTo>
                    <a:cubicBezTo>
                      <a:pt x="22" y="36"/>
                      <a:pt x="21" y="37"/>
                      <a:pt x="20" y="38"/>
                    </a:cubicBezTo>
                    <a:cubicBezTo>
                      <a:pt x="19" y="40"/>
                      <a:pt x="18" y="42"/>
                      <a:pt x="17" y="44"/>
                    </a:cubicBezTo>
                    <a:cubicBezTo>
                      <a:pt x="16" y="46"/>
                      <a:pt x="16" y="48"/>
                      <a:pt x="14" y="50"/>
                    </a:cubicBezTo>
                    <a:cubicBezTo>
                      <a:pt x="8" y="55"/>
                      <a:pt x="6" y="64"/>
                      <a:pt x="2" y="71"/>
                    </a:cubicBezTo>
                    <a:cubicBezTo>
                      <a:pt x="0" y="75"/>
                      <a:pt x="2" y="79"/>
                      <a:pt x="6" y="80"/>
                    </a:cubicBezTo>
                    <a:cubicBezTo>
                      <a:pt x="10" y="82"/>
                      <a:pt x="14" y="84"/>
                      <a:pt x="18" y="85"/>
                    </a:cubicBezTo>
                    <a:cubicBezTo>
                      <a:pt x="20" y="86"/>
                      <a:pt x="21" y="87"/>
                      <a:pt x="22" y="89"/>
                    </a:cubicBezTo>
                    <a:cubicBezTo>
                      <a:pt x="22" y="89"/>
                      <a:pt x="22" y="91"/>
                      <a:pt x="21" y="92"/>
                    </a:cubicBezTo>
                    <a:cubicBezTo>
                      <a:pt x="21" y="92"/>
                      <a:pt x="19" y="93"/>
                      <a:pt x="19" y="93"/>
                    </a:cubicBezTo>
                    <a:cubicBezTo>
                      <a:pt x="16" y="91"/>
                      <a:pt x="13" y="89"/>
                      <a:pt x="10" y="88"/>
                    </a:cubicBezTo>
                    <a:cubicBezTo>
                      <a:pt x="6" y="86"/>
                      <a:pt x="1" y="89"/>
                      <a:pt x="1" y="93"/>
                    </a:cubicBezTo>
                    <a:cubicBezTo>
                      <a:pt x="0" y="96"/>
                      <a:pt x="1" y="99"/>
                      <a:pt x="1" y="102"/>
                    </a:cubicBezTo>
                    <a:cubicBezTo>
                      <a:pt x="1" y="106"/>
                      <a:pt x="4" y="108"/>
                      <a:pt x="6" y="112"/>
                    </a:cubicBezTo>
                    <a:cubicBezTo>
                      <a:pt x="8" y="114"/>
                      <a:pt x="11" y="114"/>
                      <a:pt x="14" y="114"/>
                    </a:cubicBezTo>
                    <a:cubicBezTo>
                      <a:pt x="16" y="115"/>
                      <a:pt x="17" y="115"/>
                      <a:pt x="19" y="115"/>
                    </a:cubicBezTo>
                    <a:cubicBezTo>
                      <a:pt x="22" y="116"/>
                      <a:pt x="23" y="118"/>
                      <a:pt x="24" y="121"/>
                    </a:cubicBezTo>
                    <a:cubicBezTo>
                      <a:pt x="27" y="124"/>
                      <a:pt x="29" y="126"/>
                      <a:pt x="34" y="125"/>
                    </a:cubicBezTo>
                    <a:cubicBezTo>
                      <a:pt x="38" y="125"/>
                      <a:pt x="40" y="127"/>
                      <a:pt x="40" y="130"/>
                    </a:cubicBezTo>
                    <a:cubicBezTo>
                      <a:pt x="44" y="131"/>
                      <a:pt x="47" y="131"/>
                      <a:pt x="50" y="134"/>
                    </a:cubicBezTo>
                    <a:cubicBezTo>
                      <a:pt x="52" y="133"/>
                      <a:pt x="53" y="133"/>
                      <a:pt x="55" y="133"/>
                    </a:cubicBezTo>
                    <a:close/>
                    <a:moveTo>
                      <a:pt x="139" y="292"/>
                    </a:moveTo>
                    <a:cubicBezTo>
                      <a:pt x="138" y="292"/>
                      <a:pt x="137" y="291"/>
                      <a:pt x="136" y="291"/>
                    </a:cubicBezTo>
                    <a:cubicBezTo>
                      <a:pt x="136" y="291"/>
                      <a:pt x="136" y="290"/>
                      <a:pt x="136" y="290"/>
                    </a:cubicBezTo>
                    <a:cubicBezTo>
                      <a:pt x="137" y="287"/>
                      <a:pt x="139" y="284"/>
                      <a:pt x="140" y="281"/>
                    </a:cubicBezTo>
                    <a:cubicBezTo>
                      <a:pt x="141" y="280"/>
                      <a:pt x="142" y="279"/>
                      <a:pt x="143" y="280"/>
                    </a:cubicBezTo>
                    <a:cubicBezTo>
                      <a:pt x="143" y="280"/>
                      <a:pt x="144" y="281"/>
                      <a:pt x="144" y="281"/>
                    </a:cubicBezTo>
                    <a:cubicBezTo>
                      <a:pt x="145" y="283"/>
                      <a:pt x="145" y="284"/>
                      <a:pt x="146" y="285"/>
                    </a:cubicBezTo>
                    <a:cubicBezTo>
                      <a:pt x="145" y="289"/>
                      <a:pt x="143" y="291"/>
                      <a:pt x="139" y="292"/>
                    </a:cubicBezTo>
                    <a:close/>
                    <a:moveTo>
                      <a:pt x="216" y="148"/>
                    </a:moveTo>
                    <a:cubicBezTo>
                      <a:pt x="217" y="148"/>
                      <a:pt x="218" y="148"/>
                      <a:pt x="218" y="150"/>
                    </a:cubicBezTo>
                    <a:cubicBezTo>
                      <a:pt x="218" y="151"/>
                      <a:pt x="217" y="153"/>
                      <a:pt x="216" y="153"/>
                    </a:cubicBezTo>
                    <a:cubicBezTo>
                      <a:pt x="216" y="153"/>
                      <a:pt x="216" y="153"/>
                      <a:pt x="216" y="154"/>
                    </a:cubicBezTo>
                    <a:cubicBezTo>
                      <a:pt x="215" y="154"/>
                      <a:pt x="215" y="154"/>
                      <a:pt x="215" y="154"/>
                    </a:cubicBezTo>
                    <a:cubicBezTo>
                      <a:pt x="215" y="153"/>
                      <a:pt x="215" y="153"/>
                      <a:pt x="215" y="153"/>
                    </a:cubicBezTo>
                    <a:cubicBezTo>
                      <a:pt x="216" y="153"/>
                      <a:pt x="216" y="153"/>
                      <a:pt x="216" y="153"/>
                    </a:cubicBezTo>
                    <a:cubicBezTo>
                      <a:pt x="215" y="152"/>
                      <a:pt x="215" y="150"/>
                      <a:pt x="215" y="149"/>
                    </a:cubicBezTo>
                    <a:cubicBezTo>
                      <a:pt x="215" y="149"/>
                      <a:pt x="215" y="148"/>
                      <a:pt x="216" y="148"/>
                    </a:cubicBezTo>
                    <a:close/>
                    <a:moveTo>
                      <a:pt x="113" y="67"/>
                    </a:moveTo>
                    <a:cubicBezTo>
                      <a:pt x="114" y="67"/>
                      <a:pt x="114" y="66"/>
                      <a:pt x="115" y="66"/>
                    </a:cubicBezTo>
                    <a:cubicBezTo>
                      <a:pt x="114" y="66"/>
                      <a:pt x="114" y="67"/>
                      <a:pt x="114" y="68"/>
                    </a:cubicBezTo>
                    <a:cubicBezTo>
                      <a:pt x="113" y="68"/>
                      <a:pt x="112" y="69"/>
                      <a:pt x="113" y="67"/>
                    </a:cubicBezTo>
                    <a:close/>
                    <a:moveTo>
                      <a:pt x="53" y="89"/>
                    </a:moveTo>
                    <a:cubicBezTo>
                      <a:pt x="54" y="89"/>
                      <a:pt x="54" y="89"/>
                      <a:pt x="54" y="89"/>
                    </a:cubicBezTo>
                    <a:cubicBezTo>
                      <a:pt x="53" y="90"/>
                      <a:pt x="53" y="90"/>
                      <a:pt x="53" y="90"/>
                    </a:cubicBezTo>
                    <a:lnTo>
                      <a:pt x="53" y="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28">
                <a:extLst>
                  <a:ext uri="{FF2B5EF4-FFF2-40B4-BE49-F238E27FC236}">
                    <a16:creationId xmlns:a16="http://schemas.microsoft.com/office/drawing/2014/main" xmlns="" id="{875D64D9-6D94-47F8-B11F-4D06A654D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4" y="1390"/>
                <a:ext cx="0" cy="0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29">
                <a:extLst>
                  <a:ext uri="{FF2B5EF4-FFF2-40B4-BE49-F238E27FC236}">
                    <a16:creationId xmlns:a16="http://schemas.microsoft.com/office/drawing/2014/main" xmlns="" id="{2E2B4929-7EDC-4A45-85BB-E4A1D8C69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1388"/>
                <a:ext cx="148" cy="129"/>
              </a:xfrm>
              <a:custGeom>
                <a:avLst/>
                <a:gdLst>
                  <a:gd name="T0" fmla="*/ 73 w 203"/>
                  <a:gd name="T1" fmla="*/ 6 h 177"/>
                  <a:gd name="T2" fmla="*/ 62 w 203"/>
                  <a:gd name="T3" fmla="*/ 9 h 177"/>
                  <a:gd name="T4" fmla="*/ 32 w 203"/>
                  <a:gd name="T5" fmla="*/ 27 h 177"/>
                  <a:gd name="T6" fmla="*/ 21 w 203"/>
                  <a:gd name="T7" fmla="*/ 35 h 177"/>
                  <a:gd name="T8" fmla="*/ 17 w 203"/>
                  <a:gd name="T9" fmla="*/ 51 h 177"/>
                  <a:gd name="T10" fmla="*/ 22 w 203"/>
                  <a:gd name="T11" fmla="*/ 57 h 177"/>
                  <a:gd name="T12" fmla="*/ 38 w 203"/>
                  <a:gd name="T13" fmla="*/ 59 h 177"/>
                  <a:gd name="T14" fmla="*/ 20 w 203"/>
                  <a:gd name="T15" fmla="*/ 63 h 177"/>
                  <a:gd name="T16" fmla="*/ 8 w 203"/>
                  <a:gd name="T17" fmla="*/ 70 h 177"/>
                  <a:gd name="T18" fmla="*/ 18 w 203"/>
                  <a:gd name="T19" fmla="*/ 86 h 177"/>
                  <a:gd name="T20" fmla="*/ 50 w 203"/>
                  <a:gd name="T21" fmla="*/ 92 h 177"/>
                  <a:gd name="T22" fmla="*/ 66 w 203"/>
                  <a:gd name="T23" fmla="*/ 110 h 177"/>
                  <a:gd name="T24" fmla="*/ 41 w 203"/>
                  <a:gd name="T25" fmla="*/ 103 h 177"/>
                  <a:gd name="T26" fmla="*/ 9 w 203"/>
                  <a:gd name="T27" fmla="*/ 99 h 177"/>
                  <a:gd name="T28" fmla="*/ 0 w 203"/>
                  <a:gd name="T29" fmla="*/ 118 h 177"/>
                  <a:gd name="T30" fmla="*/ 23 w 203"/>
                  <a:gd name="T31" fmla="*/ 138 h 177"/>
                  <a:gd name="T32" fmla="*/ 22 w 203"/>
                  <a:gd name="T33" fmla="*/ 149 h 177"/>
                  <a:gd name="T34" fmla="*/ 23 w 203"/>
                  <a:gd name="T35" fmla="*/ 163 h 177"/>
                  <a:gd name="T36" fmla="*/ 30 w 203"/>
                  <a:gd name="T37" fmla="*/ 166 h 177"/>
                  <a:gd name="T38" fmla="*/ 66 w 203"/>
                  <a:gd name="T39" fmla="*/ 166 h 177"/>
                  <a:gd name="T40" fmla="*/ 84 w 203"/>
                  <a:gd name="T41" fmla="*/ 160 h 177"/>
                  <a:gd name="T42" fmla="*/ 102 w 203"/>
                  <a:gd name="T43" fmla="*/ 154 h 177"/>
                  <a:gd name="T44" fmla="*/ 106 w 203"/>
                  <a:gd name="T45" fmla="*/ 156 h 177"/>
                  <a:gd name="T46" fmla="*/ 116 w 203"/>
                  <a:gd name="T47" fmla="*/ 170 h 177"/>
                  <a:gd name="T48" fmla="*/ 133 w 203"/>
                  <a:gd name="T49" fmla="*/ 176 h 177"/>
                  <a:gd name="T50" fmla="*/ 155 w 203"/>
                  <a:gd name="T51" fmla="*/ 171 h 177"/>
                  <a:gd name="T52" fmla="*/ 152 w 203"/>
                  <a:gd name="T53" fmla="*/ 156 h 177"/>
                  <a:gd name="T54" fmla="*/ 148 w 203"/>
                  <a:gd name="T55" fmla="*/ 158 h 177"/>
                  <a:gd name="T56" fmla="*/ 152 w 203"/>
                  <a:gd name="T57" fmla="*/ 156 h 177"/>
                  <a:gd name="T58" fmla="*/ 153 w 203"/>
                  <a:gd name="T59" fmla="*/ 156 h 177"/>
                  <a:gd name="T60" fmla="*/ 156 w 203"/>
                  <a:gd name="T61" fmla="*/ 152 h 177"/>
                  <a:gd name="T62" fmla="*/ 169 w 203"/>
                  <a:gd name="T63" fmla="*/ 158 h 177"/>
                  <a:gd name="T64" fmla="*/ 178 w 203"/>
                  <a:gd name="T65" fmla="*/ 141 h 177"/>
                  <a:gd name="T66" fmla="*/ 169 w 203"/>
                  <a:gd name="T67" fmla="*/ 127 h 177"/>
                  <a:gd name="T68" fmla="*/ 158 w 203"/>
                  <a:gd name="T69" fmla="*/ 106 h 177"/>
                  <a:gd name="T70" fmla="*/ 166 w 203"/>
                  <a:gd name="T71" fmla="*/ 81 h 177"/>
                  <a:gd name="T72" fmla="*/ 177 w 203"/>
                  <a:gd name="T73" fmla="*/ 50 h 177"/>
                  <a:gd name="T74" fmla="*/ 200 w 203"/>
                  <a:gd name="T75" fmla="*/ 29 h 177"/>
                  <a:gd name="T76" fmla="*/ 195 w 203"/>
                  <a:gd name="T77" fmla="*/ 13 h 177"/>
                  <a:gd name="T78" fmla="*/ 175 w 203"/>
                  <a:gd name="T79" fmla="*/ 14 h 177"/>
                  <a:gd name="T80" fmla="*/ 175 w 203"/>
                  <a:gd name="T81" fmla="*/ 32 h 177"/>
                  <a:gd name="T82" fmla="*/ 176 w 203"/>
                  <a:gd name="T83" fmla="*/ 34 h 177"/>
                  <a:gd name="T84" fmla="*/ 175 w 203"/>
                  <a:gd name="T85" fmla="*/ 32 h 177"/>
                  <a:gd name="T86" fmla="*/ 169 w 203"/>
                  <a:gd name="T87" fmla="*/ 24 h 177"/>
                  <a:gd name="T88" fmla="*/ 155 w 203"/>
                  <a:gd name="T89" fmla="*/ 26 h 177"/>
                  <a:gd name="T90" fmla="*/ 143 w 203"/>
                  <a:gd name="T91" fmla="*/ 53 h 177"/>
                  <a:gd name="T92" fmla="*/ 136 w 203"/>
                  <a:gd name="T93" fmla="*/ 75 h 177"/>
                  <a:gd name="T94" fmla="*/ 131 w 203"/>
                  <a:gd name="T95" fmla="*/ 78 h 177"/>
                  <a:gd name="T96" fmla="*/ 134 w 203"/>
                  <a:gd name="T97" fmla="*/ 57 h 177"/>
                  <a:gd name="T98" fmla="*/ 132 w 203"/>
                  <a:gd name="T99" fmla="*/ 29 h 177"/>
                  <a:gd name="T100" fmla="*/ 125 w 203"/>
                  <a:gd name="T101" fmla="*/ 41 h 177"/>
                  <a:gd name="T102" fmla="*/ 107 w 203"/>
                  <a:gd name="T103" fmla="*/ 42 h 177"/>
                  <a:gd name="T104" fmla="*/ 106 w 203"/>
                  <a:gd name="T105" fmla="*/ 41 h 177"/>
                  <a:gd name="T106" fmla="*/ 115 w 203"/>
                  <a:gd name="T107" fmla="*/ 31 h 177"/>
                  <a:gd name="T108" fmla="*/ 96 w 203"/>
                  <a:gd name="T109" fmla="*/ 20 h 177"/>
                  <a:gd name="T110" fmla="*/ 87 w 203"/>
                  <a:gd name="T111" fmla="*/ 26 h 177"/>
                  <a:gd name="T112" fmla="*/ 95 w 203"/>
                  <a:gd name="T113" fmla="*/ 11 h 177"/>
                  <a:gd name="T114" fmla="*/ 90 w 203"/>
                  <a:gd name="T115" fmla="*/ 1 h 177"/>
                  <a:gd name="T116" fmla="*/ 90 w 203"/>
                  <a:gd name="T117" fmla="*/ 0 h 177"/>
                  <a:gd name="T118" fmla="*/ 80 w 203"/>
                  <a:gd name="T119" fmla="*/ 4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" h="177">
                    <a:moveTo>
                      <a:pt x="80" y="4"/>
                    </a:moveTo>
                    <a:cubicBezTo>
                      <a:pt x="78" y="5"/>
                      <a:pt x="75" y="6"/>
                      <a:pt x="73" y="6"/>
                    </a:cubicBezTo>
                    <a:cubicBezTo>
                      <a:pt x="70" y="6"/>
                      <a:pt x="66" y="7"/>
                      <a:pt x="63" y="7"/>
                    </a:cubicBezTo>
                    <a:cubicBezTo>
                      <a:pt x="63" y="8"/>
                      <a:pt x="62" y="9"/>
                      <a:pt x="62" y="9"/>
                    </a:cubicBezTo>
                    <a:cubicBezTo>
                      <a:pt x="55" y="13"/>
                      <a:pt x="47" y="16"/>
                      <a:pt x="39" y="19"/>
                    </a:cubicBezTo>
                    <a:cubicBezTo>
                      <a:pt x="36" y="21"/>
                      <a:pt x="32" y="22"/>
                      <a:pt x="32" y="27"/>
                    </a:cubicBezTo>
                    <a:cubicBezTo>
                      <a:pt x="31" y="29"/>
                      <a:pt x="30" y="30"/>
                      <a:pt x="28" y="30"/>
                    </a:cubicBezTo>
                    <a:cubicBezTo>
                      <a:pt x="26" y="32"/>
                      <a:pt x="24" y="33"/>
                      <a:pt x="21" y="35"/>
                    </a:cubicBezTo>
                    <a:cubicBezTo>
                      <a:pt x="18" y="37"/>
                      <a:pt x="15" y="40"/>
                      <a:pt x="15" y="44"/>
                    </a:cubicBezTo>
                    <a:cubicBezTo>
                      <a:pt x="15" y="46"/>
                      <a:pt x="16" y="49"/>
                      <a:pt x="17" y="51"/>
                    </a:cubicBezTo>
                    <a:cubicBezTo>
                      <a:pt x="17" y="52"/>
                      <a:pt x="18" y="52"/>
                      <a:pt x="18" y="53"/>
                    </a:cubicBezTo>
                    <a:cubicBezTo>
                      <a:pt x="18" y="55"/>
                      <a:pt x="20" y="56"/>
                      <a:pt x="22" y="57"/>
                    </a:cubicBezTo>
                    <a:cubicBezTo>
                      <a:pt x="27" y="57"/>
                      <a:pt x="32" y="58"/>
                      <a:pt x="37" y="58"/>
                    </a:cubicBezTo>
                    <a:cubicBezTo>
                      <a:pt x="38" y="58"/>
                      <a:pt x="38" y="59"/>
                      <a:pt x="38" y="59"/>
                    </a:cubicBezTo>
                    <a:cubicBezTo>
                      <a:pt x="38" y="61"/>
                      <a:pt x="38" y="62"/>
                      <a:pt x="36" y="62"/>
                    </a:cubicBezTo>
                    <a:cubicBezTo>
                      <a:pt x="31" y="62"/>
                      <a:pt x="25" y="62"/>
                      <a:pt x="20" y="63"/>
                    </a:cubicBezTo>
                    <a:cubicBezTo>
                      <a:pt x="17" y="63"/>
                      <a:pt x="13" y="64"/>
                      <a:pt x="11" y="66"/>
                    </a:cubicBezTo>
                    <a:cubicBezTo>
                      <a:pt x="10" y="67"/>
                      <a:pt x="9" y="69"/>
                      <a:pt x="8" y="70"/>
                    </a:cubicBezTo>
                    <a:cubicBezTo>
                      <a:pt x="8" y="72"/>
                      <a:pt x="9" y="75"/>
                      <a:pt x="9" y="77"/>
                    </a:cubicBezTo>
                    <a:cubicBezTo>
                      <a:pt x="9" y="83"/>
                      <a:pt x="10" y="84"/>
                      <a:pt x="18" y="86"/>
                    </a:cubicBezTo>
                    <a:cubicBezTo>
                      <a:pt x="27" y="88"/>
                      <a:pt x="36" y="91"/>
                      <a:pt x="45" y="91"/>
                    </a:cubicBezTo>
                    <a:cubicBezTo>
                      <a:pt x="47" y="90"/>
                      <a:pt x="49" y="91"/>
                      <a:pt x="50" y="92"/>
                    </a:cubicBezTo>
                    <a:cubicBezTo>
                      <a:pt x="56" y="96"/>
                      <a:pt x="62" y="101"/>
                      <a:pt x="66" y="108"/>
                    </a:cubicBezTo>
                    <a:cubicBezTo>
                      <a:pt x="67" y="109"/>
                      <a:pt x="67" y="110"/>
                      <a:pt x="66" y="110"/>
                    </a:cubicBezTo>
                    <a:cubicBezTo>
                      <a:pt x="66" y="111"/>
                      <a:pt x="65" y="111"/>
                      <a:pt x="64" y="111"/>
                    </a:cubicBezTo>
                    <a:cubicBezTo>
                      <a:pt x="56" y="110"/>
                      <a:pt x="49" y="107"/>
                      <a:pt x="41" y="103"/>
                    </a:cubicBezTo>
                    <a:cubicBezTo>
                      <a:pt x="38" y="102"/>
                      <a:pt x="35" y="100"/>
                      <a:pt x="32" y="100"/>
                    </a:cubicBezTo>
                    <a:cubicBezTo>
                      <a:pt x="24" y="99"/>
                      <a:pt x="17" y="99"/>
                      <a:pt x="9" y="99"/>
                    </a:cubicBezTo>
                    <a:cubicBezTo>
                      <a:pt x="5" y="99"/>
                      <a:pt x="3" y="102"/>
                      <a:pt x="2" y="105"/>
                    </a:cubicBezTo>
                    <a:cubicBezTo>
                      <a:pt x="0" y="109"/>
                      <a:pt x="0" y="114"/>
                      <a:pt x="0" y="118"/>
                    </a:cubicBezTo>
                    <a:cubicBezTo>
                      <a:pt x="1" y="126"/>
                      <a:pt x="5" y="132"/>
                      <a:pt x="12" y="134"/>
                    </a:cubicBezTo>
                    <a:cubicBezTo>
                      <a:pt x="16" y="135"/>
                      <a:pt x="20" y="136"/>
                      <a:pt x="23" y="138"/>
                    </a:cubicBezTo>
                    <a:cubicBezTo>
                      <a:pt x="24" y="138"/>
                      <a:pt x="25" y="140"/>
                      <a:pt x="25" y="142"/>
                    </a:cubicBezTo>
                    <a:cubicBezTo>
                      <a:pt x="24" y="144"/>
                      <a:pt x="23" y="146"/>
                      <a:pt x="22" y="149"/>
                    </a:cubicBezTo>
                    <a:cubicBezTo>
                      <a:pt x="21" y="150"/>
                      <a:pt x="20" y="152"/>
                      <a:pt x="21" y="154"/>
                    </a:cubicBezTo>
                    <a:cubicBezTo>
                      <a:pt x="21" y="157"/>
                      <a:pt x="22" y="160"/>
                      <a:pt x="23" y="163"/>
                    </a:cubicBezTo>
                    <a:cubicBezTo>
                      <a:pt x="23" y="164"/>
                      <a:pt x="24" y="165"/>
                      <a:pt x="25" y="165"/>
                    </a:cubicBezTo>
                    <a:cubicBezTo>
                      <a:pt x="27" y="166"/>
                      <a:pt x="28" y="165"/>
                      <a:pt x="30" y="166"/>
                    </a:cubicBezTo>
                    <a:cubicBezTo>
                      <a:pt x="38" y="166"/>
                      <a:pt x="46" y="165"/>
                      <a:pt x="53" y="167"/>
                    </a:cubicBezTo>
                    <a:cubicBezTo>
                      <a:pt x="58" y="169"/>
                      <a:pt x="62" y="168"/>
                      <a:pt x="66" y="166"/>
                    </a:cubicBezTo>
                    <a:cubicBezTo>
                      <a:pt x="68" y="165"/>
                      <a:pt x="71" y="164"/>
                      <a:pt x="73" y="163"/>
                    </a:cubicBezTo>
                    <a:cubicBezTo>
                      <a:pt x="77" y="161"/>
                      <a:pt x="80" y="160"/>
                      <a:pt x="84" y="160"/>
                    </a:cubicBezTo>
                    <a:cubicBezTo>
                      <a:pt x="89" y="161"/>
                      <a:pt x="93" y="160"/>
                      <a:pt x="97" y="157"/>
                    </a:cubicBezTo>
                    <a:cubicBezTo>
                      <a:pt x="98" y="156"/>
                      <a:pt x="100" y="155"/>
                      <a:pt x="102" y="154"/>
                    </a:cubicBezTo>
                    <a:cubicBezTo>
                      <a:pt x="103" y="153"/>
                      <a:pt x="104" y="154"/>
                      <a:pt x="105" y="155"/>
                    </a:cubicBezTo>
                    <a:cubicBezTo>
                      <a:pt x="105" y="155"/>
                      <a:pt x="106" y="156"/>
                      <a:pt x="106" y="156"/>
                    </a:cubicBezTo>
                    <a:cubicBezTo>
                      <a:pt x="107" y="159"/>
                      <a:pt x="109" y="161"/>
                      <a:pt x="112" y="162"/>
                    </a:cubicBezTo>
                    <a:cubicBezTo>
                      <a:pt x="115" y="164"/>
                      <a:pt x="113" y="168"/>
                      <a:pt x="116" y="170"/>
                    </a:cubicBezTo>
                    <a:cubicBezTo>
                      <a:pt x="116" y="171"/>
                      <a:pt x="117" y="171"/>
                      <a:pt x="117" y="171"/>
                    </a:cubicBezTo>
                    <a:cubicBezTo>
                      <a:pt x="122" y="173"/>
                      <a:pt x="128" y="175"/>
                      <a:pt x="133" y="176"/>
                    </a:cubicBezTo>
                    <a:cubicBezTo>
                      <a:pt x="138" y="177"/>
                      <a:pt x="144" y="177"/>
                      <a:pt x="149" y="176"/>
                    </a:cubicBezTo>
                    <a:cubicBezTo>
                      <a:pt x="152" y="175"/>
                      <a:pt x="154" y="173"/>
                      <a:pt x="155" y="171"/>
                    </a:cubicBezTo>
                    <a:cubicBezTo>
                      <a:pt x="157" y="165"/>
                      <a:pt x="157" y="160"/>
                      <a:pt x="153" y="156"/>
                    </a:cubicBezTo>
                    <a:cubicBezTo>
                      <a:pt x="153" y="156"/>
                      <a:pt x="153" y="156"/>
                      <a:pt x="152" y="156"/>
                    </a:cubicBezTo>
                    <a:cubicBezTo>
                      <a:pt x="152" y="157"/>
                      <a:pt x="151" y="158"/>
                      <a:pt x="149" y="158"/>
                    </a:cubicBezTo>
                    <a:cubicBezTo>
                      <a:pt x="149" y="158"/>
                      <a:pt x="148" y="158"/>
                      <a:pt x="148" y="158"/>
                    </a:cubicBezTo>
                    <a:cubicBezTo>
                      <a:pt x="146" y="157"/>
                      <a:pt x="147" y="156"/>
                      <a:pt x="148" y="156"/>
                    </a:cubicBezTo>
                    <a:cubicBezTo>
                      <a:pt x="150" y="156"/>
                      <a:pt x="151" y="156"/>
                      <a:pt x="152" y="156"/>
                    </a:cubicBezTo>
                    <a:cubicBezTo>
                      <a:pt x="153" y="156"/>
                      <a:pt x="153" y="156"/>
                      <a:pt x="153" y="155"/>
                    </a:cubicBezTo>
                    <a:cubicBezTo>
                      <a:pt x="153" y="155"/>
                      <a:pt x="153" y="156"/>
                      <a:pt x="153" y="156"/>
                    </a:cubicBezTo>
                    <a:cubicBezTo>
                      <a:pt x="153" y="156"/>
                      <a:pt x="153" y="156"/>
                      <a:pt x="153" y="156"/>
                    </a:cubicBezTo>
                    <a:cubicBezTo>
                      <a:pt x="154" y="155"/>
                      <a:pt x="155" y="153"/>
                      <a:pt x="156" y="152"/>
                    </a:cubicBezTo>
                    <a:cubicBezTo>
                      <a:pt x="157" y="151"/>
                      <a:pt x="159" y="150"/>
                      <a:pt x="161" y="152"/>
                    </a:cubicBezTo>
                    <a:cubicBezTo>
                      <a:pt x="163" y="154"/>
                      <a:pt x="167" y="155"/>
                      <a:pt x="169" y="158"/>
                    </a:cubicBezTo>
                    <a:cubicBezTo>
                      <a:pt x="174" y="157"/>
                      <a:pt x="177" y="155"/>
                      <a:pt x="178" y="150"/>
                    </a:cubicBezTo>
                    <a:cubicBezTo>
                      <a:pt x="180" y="147"/>
                      <a:pt x="180" y="144"/>
                      <a:pt x="178" y="141"/>
                    </a:cubicBezTo>
                    <a:cubicBezTo>
                      <a:pt x="177" y="139"/>
                      <a:pt x="175" y="137"/>
                      <a:pt x="174" y="136"/>
                    </a:cubicBezTo>
                    <a:cubicBezTo>
                      <a:pt x="171" y="133"/>
                      <a:pt x="170" y="130"/>
                      <a:pt x="169" y="127"/>
                    </a:cubicBezTo>
                    <a:cubicBezTo>
                      <a:pt x="169" y="123"/>
                      <a:pt x="167" y="120"/>
                      <a:pt x="164" y="118"/>
                    </a:cubicBezTo>
                    <a:cubicBezTo>
                      <a:pt x="160" y="115"/>
                      <a:pt x="160" y="110"/>
                      <a:pt x="158" y="106"/>
                    </a:cubicBezTo>
                    <a:cubicBezTo>
                      <a:pt x="157" y="103"/>
                      <a:pt x="157" y="100"/>
                      <a:pt x="159" y="98"/>
                    </a:cubicBezTo>
                    <a:cubicBezTo>
                      <a:pt x="165" y="94"/>
                      <a:pt x="166" y="88"/>
                      <a:pt x="166" y="81"/>
                    </a:cubicBezTo>
                    <a:cubicBezTo>
                      <a:pt x="166" y="78"/>
                      <a:pt x="167" y="75"/>
                      <a:pt x="168" y="73"/>
                    </a:cubicBezTo>
                    <a:cubicBezTo>
                      <a:pt x="171" y="65"/>
                      <a:pt x="174" y="57"/>
                      <a:pt x="177" y="50"/>
                    </a:cubicBezTo>
                    <a:cubicBezTo>
                      <a:pt x="178" y="47"/>
                      <a:pt x="179" y="45"/>
                      <a:pt x="182" y="43"/>
                    </a:cubicBezTo>
                    <a:cubicBezTo>
                      <a:pt x="189" y="39"/>
                      <a:pt x="194" y="35"/>
                      <a:pt x="200" y="29"/>
                    </a:cubicBezTo>
                    <a:cubicBezTo>
                      <a:pt x="202" y="28"/>
                      <a:pt x="203" y="26"/>
                      <a:pt x="203" y="23"/>
                    </a:cubicBezTo>
                    <a:cubicBezTo>
                      <a:pt x="203" y="17"/>
                      <a:pt x="201" y="14"/>
                      <a:pt x="195" y="13"/>
                    </a:cubicBezTo>
                    <a:cubicBezTo>
                      <a:pt x="192" y="12"/>
                      <a:pt x="189" y="11"/>
                      <a:pt x="186" y="10"/>
                    </a:cubicBezTo>
                    <a:cubicBezTo>
                      <a:pt x="181" y="9"/>
                      <a:pt x="178" y="12"/>
                      <a:pt x="175" y="14"/>
                    </a:cubicBezTo>
                    <a:cubicBezTo>
                      <a:pt x="173" y="16"/>
                      <a:pt x="174" y="19"/>
                      <a:pt x="174" y="22"/>
                    </a:cubicBezTo>
                    <a:cubicBezTo>
                      <a:pt x="175" y="25"/>
                      <a:pt x="175" y="29"/>
                      <a:pt x="175" y="32"/>
                    </a:cubicBezTo>
                    <a:cubicBezTo>
                      <a:pt x="176" y="33"/>
                      <a:pt x="176" y="33"/>
                      <a:pt x="176" y="33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76" y="33"/>
                      <a:pt x="176" y="33"/>
                      <a:pt x="176" y="33"/>
                    </a:cubicBezTo>
                    <a:cubicBezTo>
                      <a:pt x="176" y="33"/>
                      <a:pt x="175" y="33"/>
                      <a:pt x="175" y="32"/>
                    </a:cubicBezTo>
                    <a:cubicBezTo>
                      <a:pt x="175" y="32"/>
                      <a:pt x="175" y="31"/>
                      <a:pt x="174" y="30"/>
                    </a:cubicBezTo>
                    <a:cubicBezTo>
                      <a:pt x="173" y="27"/>
                      <a:pt x="172" y="25"/>
                      <a:pt x="169" y="24"/>
                    </a:cubicBezTo>
                    <a:cubicBezTo>
                      <a:pt x="167" y="24"/>
                      <a:pt x="166" y="24"/>
                      <a:pt x="164" y="23"/>
                    </a:cubicBezTo>
                    <a:cubicBezTo>
                      <a:pt x="159" y="20"/>
                      <a:pt x="157" y="22"/>
                      <a:pt x="155" y="26"/>
                    </a:cubicBezTo>
                    <a:cubicBezTo>
                      <a:pt x="153" y="28"/>
                      <a:pt x="152" y="30"/>
                      <a:pt x="151" y="33"/>
                    </a:cubicBezTo>
                    <a:cubicBezTo>
                      <a:pt x="148" y="40"/>
                      <a:pt x="147" y="47"/>
                      <a:pt x="143" y="53"/>
                    </a:cubicBezTo>
                    <a:cubicBezTo>
                      <a:pt x="139" y="59"/>
                      <a:pt x="139" y="67"/>
                      <a:pt x="137" y="73"/>
                    </a:cubicBezTo>
                    <a:cubicBezTo>
                      <a:pt x="136" y="74"/>
                      <a:pt x="136" y="74"/>
                      <a:pt x="136" y="75"/>
                    </a:cubicBezTo>
                    <a:cubicBezTo>
                      <a:pt x="136" y="75"/>
                      <a:pt x="136" y="76"/>
                      <a:pt x="135" y="76"/>
                    </a:cubicBezTo>
                    <a:cubicBezTo>
                      <a:pt x="135" y="78"/>
                      <a:pt x="133" y="78"/>
                      <a:pt x="131" y="78"/>
                    </a:cubicBezTo>
                    <a:cubicBezTo>
                      <a:pt x="130" y="77"/>
                      <a:pt x="128" y="75"/>
                      <a:pt x="129" y="74"/>
                    </a:cubicBezTo>
                    <a:cubicBezTo>
                      <a:pt x="130" y="68"/>
                      <a:pt x="132" y="62"/>
                      <a:pt x="134" y="57"/>
                    </a:cubicBezTo>
                    <a:cubicBezTo>
                      <a:pt x="137" y="49"/>
                      <a:pt x="138" y="41"/>
                      <a:pt x="135" y="33"/>
                    </a:cubicBezTo>
                    <a:cubicBezTo>
                      <a:pt x="135" y="31"/>
                      <a:pt x="133" y="30"/>
                      <a:pt x="132" y="29"/>
                    </a:cubicBezTo>
                    <a:cubicBezTo>
                      <a:pt x="131" y="27"/>
                      <a:pt x="127" y="28"/>
                      <a:pt x="127" y="30"/>
                    </a:cubicBezTo>
                    <a:cubicBezTo>
                      <a:pt x="126" y="34"/>
                      <a:pt x="125" y="38"/>
                      <a:pt x="125" y="41"/>
                    </a:cubicBezTo>
                    <a:cubicBezTo>
                      <a:pt x="124" y="43"/>
                      <a:pt x="123" y="44"/>
                      <a:pt x="121" y="44"/>
                    </a:cubicBezTo>
                    <a:cubicBezTo>
                      <a:pt x="117" y="42"/>
                      <a:pt x="112" y="43"/>
                      <a:pt x="107" y="42"/>
                    </a:cubicBezTo>
                    <a:cubicBezTo>
                      <a:pt x="105" y="42"/>
                      <a:pt x="105" y="42"/>
                      <a:pt x="105" y="41"/>
                    </a:cubicBezTo>
                    <a:cubicBezTo>
                      <a:pt x="105" y="41"/>
                      <a:pt x="106" y="41"/>
                      <a:pt x="106" y="41"/>
                    </a:cubicBezTo>
                    <a:cubicBezTo>
                      <a:pt x="109" y="39"/>
                      <a:pt x="111" y="38"/>
                      <a:pt x="114" y="37"/>
                    </a:cubicBezTo>
                    <a:cubicBezTo>
                      <a:pt x="115" y="36"/>
                      <a:pt x="116" y="33"/>
                      <a:pt x="115" y="31"/>
                    </a:cubicBezTo>
                    <a:cubicBezTo>
                      <a:pt x="113" y="27"/>
                      <a:pt x="110" y="24"/>
                      <a:pt x="107" y="21"/>
                    </a:cubicBezTo>
                    <a:cubicBezTo>
                      <a:pt x="103" y="17"/>
                      <a:pt x="100" y="17"/>
                      <a:pt x="96" y="20"/>
                    </a:cubicBezTo>
                    <a:cubicBezTo>
                      <a:pt x="95" y="21"/>
                      <a:pt x="93" y="23"/>
                      <a:pt x="92" y="24"/>
                    </a:cubicBezTo>
                    <a:cubicBezTo>
                      <a:pt x="90" y="25"/>
                      <a:pt x="89" y="26"/>
                      <a:pt x="87" y="26"/>
                    </a:cubicBezTo>
                    <a:cubicBezTo>
                      <a:pt x="85" y="25"/>
                      <a:pt x="86" y="25"/>
                      <a:pt x="88" y="22"/>
                    </a:cubicBezTo>
                    <a:cubicBezTo>
                      <a:pt x="90" y="18"/>
                      <a:pt x="93" y="15"/>
                      <a:pt x="95" y="11"/>
                    </a:cubicBezTo>
                    <a:cubicBezTo>
                      <a:pt x="97" y="8"/>
                      <a:pt x="96" y="4"/>
                      <a:pt x="93" y="2"/>
                    </a:cubicBezTo>
                    <a:cubicBezTo>
                      <a:pt x="92" y="1"/>
                      <a:pt x="91" y="1"/>
                      <a:pt x="90" y="1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87" y="3"/>
                      <a:pt x="83" y="3"/>
                      <a:pt x="8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30">
                <a:extLst>
                  <a:ext uri="{FF2B5EF4-FFF2-40B4-BE49-F238E27FC236}">
                    <a16:creationId xmlns:a16="http://schemas.microsoft.com/office/drawing/2014/main" xmlns="" id="{1603D64E-A2F4-4B2D-BEA7-2E6E0D5571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1" y="2446"/>
                <a:ext cx="195" cy="108"/>
              </a:xfrm>
              <a:custGeom>
                <a:avLst/>
                <a:gdLst>
                  <a:gd name="T0" fmla="*/ 250 w 267"/>
                  <a:gd name="T1" fmla="*/ 126 h 148"/>
                  <a:gd name="T2" fmla="*/ 237 w 267"/>
                  <a:gd name="T3" fmla="*/ 112 h 148"/>
                  <a:gd name="T4" fmla="*/ 225 w 267"/>
                  <a:gd name="T5" fmla="*/ 98 h 148"/>
                  <a:gd name="T6" fmla="*/ 230 w 267"/>
                  <a:gd name="T7" fmla="*/ 90 h 148"/>
                  <a:gd name="T8" fmla="*/ 225 w 267"/>
                  <a:gd name="T9" fmla="*/ 79 h 148"/>
                  <a:gd name="T10" fmla="*/ 205 w 267"/>
                  <a:gd name="T11" fmla="*/ 65 h 148"/>
                  <a:gd name="T12" fmla="*/ 167 w 267"/>
                  <a:gd name="T13" fmla="*/ 42 h 148"/>
                  <a:gd name="T14" fmla="*/ 131 w 267"/>
                  <a:gd name="T15" fmla="*/ 29 h 148"/>
                  <a:gd name="T16" fmla="*/ 85 w 267"/>
                  <a:gd name="T17" fmla="*/ 23 h 148"/>
                  <a:gd name="T18" fmla="*/ 65 w 267"/>
                  <a:gd name="T19" fmla="*/ 40 h 148"/>
                  <a:gd name="T20" fmla="*/ 50 w 267"/>
                  <a:gd name="T21" fmla="*/ 31 h 148"/>
                  <a:gd name="T22" fmla="*/ 48 w 267"/>
                  <a:gd name="T23" fmla="*/ 19 h 148"/>
                  <a:gd name="T24" fmla="*/ 38 w 267"/>
                  <a:gd name="T25" fmla="*/ 5 h 148"/>
                  <a:gd name="T26" fmla="*/ 19 w 267"/>
                  <a:gd name="T27" fmla="*/ 2 h 148"/>
                  <a:gd name="T28" fmla="*/ 0 w 267"/>
                  <a:gd name="T29" fmla="*/ 13 h 148"/>
                  <a:gd name="T30" fmla="*/ 8 w 267"/>
                  <a:gd name="T31" fmla="*/ 18 h 148"/>
                  <a:gd name="T32" fmla="*/ 27 w 267"/>
                  <a:gd name="T33" fmla="*/ 29 h 148"/>
                  <a:gd name="T34" fmla="*/ 39 w 267"/>
                  <a:gd name="T35" fmla="*/ 30 h 148"/>
                  <a:gd name="T36" fmla="*/ 20 w 267"/>
                  <a:gd name="T37" fmla="*/ 35 h 148"/>
                  <a:gd name="T38" fmla="*/ 27 w 267"/>
                  <a:gd name="T39" fmla="*/ 52 h 148"/>
                  <a:gd name="T40" fmla="*/ 37 w 267"/>
                  <a:gd name="T41" fmla="*/ 50 h 148"/>
                  <a:gd name="T42" fmla="*/ 54 w 267"/>
                  <a:gd name="T43" fmla="*/ 55 h 148"/>
                  <a:gd name="T44" fmla="*/ 78 w 267"/>
                  <a:gd name="T45" fmla="*/ 65 h 148"/>
                  <a:gd name="T46" fmla="*/ 100 w 267"/>
                  <a:gd name="T47" fmla="*/ 82 h 148"/>
                  <a:gd name="T48" fmla="*/ 107 w 267"/>
                  <a:gd name="T49" fmla="*/ 95 h 148"/>
                  <a:gd name="T50" fmla="*/ 95 w 267"/>
                  <a:gd name="T51" fmla="*/ 109 h 148"/>
                  <a:gd name="T52" fmla="*/ 112 w 267"/>
                  <a:gd name="T53" fmla="*/ 112 h 148"/>
                  <a:gd name="T54" fmla="*/ 130 w 267"/>
                  <a:gd name="T55" fmla="*/ 121 h 148"/>
                  <a:gd name="T56" fmla="*/ 158 w 267"/>
                  <a:gd name="T57" fmla="*/ 128 h 148"/>
                  <a:gd name="T58" fmla="*/ 169 w 267"/>
                  <a:gd name="T59" fmla="*/ 119 h 148"/>
                  <a:gd name="T60" fmla="*/ 180 w 267"/>
                  <a:gd name="T61" fmla="*/ 107 h 148"/>
                  <a:gd name="T62" fmla="*/ 202 w 267"/>
                  <a:gd name="T63" fmla="*/ 111 h 148"/>
                  <a:gd name="T64" fmla="*/ 223 w 267"/>
                  <a:gd name="T65" fmla="*/ 135 h 148"/>
                  <a:gd name="T66" fmla="*/ 262 w 267"/>
                  <a:gd name="T67" fmla="*/ 147 h 148"/>
                  <a:gd name="T68" fmla="*/ 266 w 267"/>
                  <a:gd name="T69" fmla="*/ 146 h 148"/>
                  <a:gd name="T70" fmla="*/ 263 w 267"/>
                  <a:gd name="T71" fmla="*/ 139 h 148"/>
                  <a:gd name="T72" fmla="*/ 251 w 267"/>
                  <a:gd name="T73" fmla="*/ 1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7" h="148">
                    <a:moveTo>
                      <a:pt x="251" y="127"/>
                    </a:moveTo>
                    <a:cubicBezTo>
                      <a:pt x="251" y="127"/>
                      <a:pt x="250" y="126"/>
                      <a:pt x="250" y="126"/>
                    </a:cubicBezTo>
                    <a:cubicBezTo>
                      <a:pt x="247" y="124"/>
                      <a:pt x="244" y="122"/>
                      <a:pt x="242" y="120"/>
                    </a:cubicBezTo>
                    <a:cubicBezTo>
                      <a:pt x="240" y="117"/>
                      <a:pt x="239" y="114"/>
                      <a:pt x="237" y="112"/>
                    </a:cubicBezTo>
                    <a:cubicBezTo>
                      <a:pt x="235" y="109"/>
                      <a:pt x="233" y="108"/>
                      <a:pt x="231" y="106"/>
                    </a:cubicBezTo>
                    <a:cubicBezTo>
                      <a:pt x="229" y="103"/>
                      <a:pt x="227" y="101"/>
                      <a:pt x="225" y="98"/>
                    </a:cubicBezTo>
                    <a:cubicBezTo>
                      <a:pt x="224" y="96"/>
                      <a:pt x="224" y="94"/>
                      <a:pt x="226" y="93"/>
                    </a:cubicBezTo>
                    <a:cubicBezTo>
                      <a:pt x="227" y="92"/>
                      <a:pt x="229" y="91"/>
                      <a:pt x="230" y="90"/>
                    </a:cubicBezTo>
                    <a:cubicBezTo>
                      <a:pt x="233" y="88"/>
                      <a:pt x="232" y="83"/>
                      <a:pt x="229" y="81"/>
                    </a:cubicBezTo>
                    <a:cubicBezTo>
                      <a:pt x="228" y="81"/>
                      <a:pt x="227" y="80"/>
                      <a:pt x="225" y="79"/>
                    </a:cubicBezTo>
                    <a:cubicBezTo>
                      <a:pt x="221" y="78"/>
                      <a:pt x="218" y="76"/>
                      <a:pt x="214" y="75"/>
                    </a:cubicBezTo>
                    <a:cubicBezTo>
                      <a:pt x="209" y="73"/>
                      <a:pt x="206" y="71"/>
                      <a:pt x="205" y="65"/>
                    </a:cubicBezTo>
                    <a:cubicBezTo>
                      <a:pt x="205" y="63"/>
                      <a:pt x="203" y="61"/>
                      <a:pt x="201" y="60"/>
                    </a:cubicBezTo>
                    <a:cubicBezTo>
                      <a:pt x="191" y="52"/>
                      <a:pt x="179" y="45"/>
                      <a:pt x="167" y="42"/>
                    </a:cubicBezTo>
                    <a:cubicBezTo>
                      <a:pt x="161" y="40"/>
                      <a:pt x="155" y="38"/>
                      <a:pt x="149" y="36"/>
                    </a:cubicBezTo>
                    <a:cubicBezTo>
                      <a:pt x="143" y="33"/>
                      <a:pt x="137" y="30"/>
                      <a:pt x="131" y="29"/>
                    </a:cubicBezTo>
                    <a:cubicBezTo>
                      <a:pt x="122" y="27"/>
                      <a:pt x="113" y="23"/>
                      <a:pt x="105" y="20"/>
                    </a:cubicBezTo>
                    <a:cubicBezTo>
                      <a:pt x="97" y="16"/>
                      <a:pt x="90" y="14"/>
                      <a:pt x="85" y="23"/>
                    </a:cubicBezTo>
                    <a:cubicBezTo>
                      <a:pt x="85" y="24"/>
                      <a:pt x="84" y="24"/>
                      <a:pt x="84" y="25"/>
                    </a:cubicBezTo>
                    <a:cubicBezTo>
                      <a:pt x="76" y="28"/>
                      <a:pt x="70" y="34"/>
                      <a:pt x="65" y="40"/>
                    </a:cubicBezTo>
                    <a:cubicBezTo>
                      <a:pt x="64" y="42"/>
                      <a:pt x="60" y="42"/>
                      <a:pt x="59" y="41"/>
                    </a:cubicBezTo>
                    <a:cubicBezTo>
                      <a:pt x="56" y="38"/>
                      <a:pt x="53" y="34"/>
                      <a:pt x="50" y="31"/>
                    </a:cubicBezTo>
                    <a:cubicBezTo>
                      <a:pt x="48" y="30"/>
                      <a:pt x="47" y="28"/>
                      <a:pt x="47" y="26"/>
                    </a:cubicBezTo>
                    <a:cubicBezTo>
                      <a:pt x="47" y="23"/>
                      <a:pt x="48" y="21"/>
                      <a:pt x="48" y="19"/>
                    </a:cubicBezTo>
                    <a:cubicBezTo>
                      <a:pt x="49" y="15"/>
                      <a:pt x="47" y="11"/>
                      <a:pt x="45" y="8"/>
                    </a:cubicBezTo>
                    <a:cubicBezTo>
                      <a:pt x="44" y="5"/>
                      <a:pt x="41" y="6"/>
                      <a:pt x="38" y="5"/>
                    </a:cubicBezTo>
                    <a:cubicBezTo>
                      <a:pt x="35" y="4"/>
                      <a:pt x="32" y="3"/>
                      <a:pt x="29" y="1"/>
                    </a:cubicBezTo>
                    <a:cubicBezTo>
                      <a:pt x="26" y="0"/>
                      <a:pt x="22" y="0"/>
                      <a:pt x="19" y="2"/>
                    </a:cubicBezTo>
                    <a:cubicBezTo>
                      <a:pt x="13" y="5"/>
                      <a:pt x="8" y="9"/>
                      <a:pt x="1" y="10"/>
                    </a:cubicBezTo>
                    <a:cubicBezTo>
                      <a:pt x="1" y="10"/>
                      <a:pt x="0" y="12"/>
                      <a:pt x="0" y="13"/>
                    </a:cubicBezTo>
                    <a:cubicBezTo>
                      <a:pt x="0" y="14"/>
                      <a:pt x="1" y="15"/>
                      <a:pt x="2" y="15"/>
                    </a:cubicBezTo>
                    <a:cubicBezTo>
                      <a:pt x="4" y="17"/>
                      <a:pt x="6" y="17"/>
                      <a:pt x="8" y="18"/>
                    </a:cubicBezTo>
                    <a:cubicBezTo>
                      <a:pt x="10" y="19"/>
                      <a:pt x="13" y="20"/>
                      <a:pt x="14" y="22"/>
                    </a:cubicBezTo>
                    <a:cubicBezTo>
                      <a:pt x="17" y="28"/>
                      <a:pt x="21" y="29"/>
                      <a:pt x="27" y="29"/>
                    </a:cubicBezTo>
                    <a:cubicBezTo>
                      <a:pt x="30" y="29"/>
                      <a:pt x="33" y="29"/>
                      <a:pt x="36" y="29"/>
                    </a:cubicBezTo>
                    <a:cubicBezTo>
                      <a:pt x="37" y="29"/>
                      <a:pt x="38" y="30"/>
                      <a:pt x="39" y="30"/>
                    </a:cubicBezTo>
                    <a:cubicBezTo>
                      <a:pt x="38" y="31"/>
                      <a:pt x="38" y="31"/>
                      <a:pt x="37" y="31"/>
                    </a:cubicBezTo>
                    <a:cubicBezTo>
                      <a:pt x="31" y="31"/>
                      <a:pt x="26" y="36"/>
                      <a:pt x="20" y="35"/>
                    </a:cubicBezTo>
                    <a:cubicBezTo>
                      <a:pt x="19" y="35"/>
                      <a:pt x="18" y="37"/>
                      <a:pt x="19" y="38"/>
                    </a:cubicBezTo>
                    <a:cubicBezTo>
                      <a:pt x="23" y="42"/>
                      <a:pt x="25" y="46"/>
                      <a:pt x="27" y="52"/>
                    </a:cubicBezTo>
                    <a:cubicBezTo>
                      <a:pt x="27" y="55"/>
                      <a:pt x="31" y="55"/>
                      <a:pt x="33" y="53"/>
                    </a:cubicBezTo>
                    <a:cubicBezTo>
                      <a:pt x="35" y="52"/>
                      <a:pt x="36" y="51"/>
                      <a:pt x="37" y="50"/>
                    </a:cubicBezTo>
                    <a:cubicBezTo>
                      <a:pt x="38" y="48"/>
                      <a:pt x="39" y="47"/>
                      <a:pt x="41" y="48"/>
                    </a:cubicBezTo>
                    <a:cubicBezTo>
                      <a:pt x="45" y="51"/>
                      <a:pt x="49" y="53"/>
                      <a:pt x="54" y="55"/>
                    </a:cubicBezTo>
                    <a:cubicBezTo>
                      <a:pt x="56" y="57"/>
                      <a:pt x="59" y="59"/>
                      <a:pt x="62" y="60"/>
                    </a:cubicBezTo>
                    <a:cubicBezTo>
                      <a:pt x="68" y="61"/>
                      <a:pt x="73" y="63"/>
                      <a:pt x="78" y="65"/>
                    </a:cubicBezTo>
                    <a:cubicBezTo>
                      <a:pt x="81" y="65"/>
                      <a:pt x="84" y="67"/>
                      <a:pt x="87" y="68"/>
                    </a:cubicBezTo>
                    <a:cubicBezTo>
                      <a:pt x="94" y="71"/>
                      <a:pt x="99" y="75"/>
                      <a:pt x="100" y="82"/>
                    </a:cubicBezTo>
                    <a:cubicBezTo>
                      <a:pt x="101" y="84"/>
                      <a:pt x="103" y="87"/>
                      <a:pt x="104" y="89"/>
                    </a:cubicBezTo>
                    <a:cubicBezTo>
                      <a:pt x="105" y="91"/>
                      <a:pt x="106" y="93"/>
                      <a:pt x="107" y="95"/>
                    </a:cubicBezTo>
                    <a:cubicBezTo>
                      <a:pt x="107" y="97"/>
                      <a:pt x="107" y="99"/>
                      <a:pt x="105" y="99"/>
                    </a:cubicBezTo>
                    <a:cubicBezTo>
                      <a:pt x="100" y="100"/>
                      <a:pt x="97" y="104"/>
                      <a:pt x="95" y="109"/>
                    </a:cubicBezTo>
                    <a:cubicBezTo>
                      <a:pt x="93" y="112"/>
                      <a:pt x="94" y="114"/>
                      <a:pt x="98" y="114"/>
                    </a:cubicBezTo>
                    <a:cubicBezTo>
                      <a:pt x="103" y="115"/>
                      <a:pt x="107" y="113"/>
                      <a:pt x="112" y="112"/>
                    </a:cubicBezTo>
                    <a:cubicBezTo>
                      <a:pt x="118" y="111"/>
                      <a:pt x="123" y="112"/>
                      <a:pt x="127" y="117"/>
                    </a:cubicBezTo>
                    <a:cubicBezTo>
                      <a:pt x="128" y="119"/>
                      <a:pt x="129" y="120"/>
                      <a:pt x="130" y="121"/>
                    </a:cubicBezTo>
                    <a:cubicBezTo>
                      <a:pt x="132" y="124"/>
                      <a:pt x="135" y="125"/>
                      <a:pt x="138" y="125"/>
                    </a:cubicBezTo>
                    <a:cubicBezTo>
                      <a:pt x="145" y="126"/>
                      <a:pt x="152" y="126"/>
                      <a:pt x="158" y="128"/>
                    </a:cubicBezTo>
                    <a:cubicBezTo>
                      <a:pt x="161" y="129"/>
                      <a:pt x="163" y="128"/>
                      <a:pt x="166" y="127"/>
                    </a:cubicBezTo>
                    <a:cubicBezTo>
                      <a:pt x="169" y="125"/>
                      <a:pt x="170" y="123"/>
                      <a:pt x="169" y="119"/>
                    </a:cubicBezTo>
                    <a:cubicBezTo>
                      <a:pt x="169" y="118"/>
                      <a:pt x="168" y="116"/>
                      <a:pt x="169" y="116"/>
                    </a:cubicBezTo>
                    <a:cubicBezTo>
                      <a:pt x="172" y="113"/>
                      <a:pt x="176" y="109"/>
                      <a:pt x="180" y="107"/>
                    </a:cubicBezTo>
                    <a:cubicBezTo>
                      <a:pt x="183" y="105"/>
                      <a:pt x="187" y="104"/>
                      <a:pt x="191" y="106"/>
                    </a:cubicBezTo>
                    <a:cubicBezTo>
                      <a:pt x="195" y="107"/>
                      <a:pt x="198" y="109"/>
                      <a:pt x="202" y="111"/>
                    </a:cubicBezTo>
                    <a:cubicBezTo>
                      <a:pt x="205" y="112"/>
                      <a:pt x="207" y="114"/>
                      <a:pt x="209" y="117"/>
                    </a:cubicBezTo>
                    <a:cubicBezTo>
                      <a:pt x="214" y="123"/>
                      <a:pt x="219" y="129"/>
                      <a:pt x="223" y="135"/>
                    </a:cubicBezTo>
                    <a:cubicBezTo>
                      <a:pt x="227" y="139"/>
                      <a:pt x="231" y="141"/>
                      <a:pt x="236" y="141"/>
                    </a:cubicBezTo>
                    <a:cubicBezTo>
                      <a:pt x="245" y="141"/>
                      <a:pt x="254" y="143"/>
                      <a:pt x="262" y="147"/>
                    </a:cubicBezTo>
                    <a:cubicBezTo>
                      <a:pt x="262" y="148"/>
                      <a:pt x="263" y="148"/>
                      <a:pt x="263" y="148"/>
                    </a:cubicBezTo>
                    <a:cubicBezTo>
                      <a:pt x="264" y="147"/>
                      <a:pt x="265" y="147"/>
                      <a:pt x="266" y="146"/>
                    </a:cubicBezTo>
                    <a:cubicBezTo>
                      <a:pt x="267" y="146"/>
                      <a:pt x="267" y="145"/>
                      <a:pt x="267" y="144"/>
                    </a:cubicBezTo>
                    <a:cubicBezTo>
                      <a:pt x="267" y="141"/>
                      <a:pt x="266" y="139"/>
                      <a:pt x="263" y="139"/>
                    </a:cubicBezTo>
                    <a:cubicBezTo>
                      <a:pt x="259" y="137"/>
                      <a:pt x="260" y="134"/>
                      <a:pt x="260" y="131"/>
                    </a:cubicBezTo>
                    <a:cubicBezTo>
                      <a:pt x="257" y="131"/>
                      <a:pt x="253" y="131"/>
                      <a:pt x="251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31">
                <a:extLst>
                  <a:ext uri="{FF2B5EF4-FFF2-40B4-BE49-F238E27FC236}">
                    <a16:creationId xmlns:a16="http://schemas.microsoft.com/office/drawing/2014/main" xmlns="" id="{1848FECE-04B8-4760-9AD8-712E7745BC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1" y="2371"/>
                <a:ext cx="102" cy="115"/>
              </a:xfrm>
              <a:custGeom>
                <a:avLst/>
                <a:gdLst>
                  <a:gd name="T0" fmla="*/ 2 w 140"/>
                  <a:gd name="T1" fmla="*/ 94 h 157"/>
                  <a:gd name="T2" fmla="*/ 7 w 140"/>
                  <a:gd name="T3" fmla="*/ 111 h 157"/>
                  <a:gd name="T4" fmla="*/ 14 w 140"/>
                  <a:gd name="T5" fmla="*/ 119 h 157"/>
                  <a:gd name="T6" fmla="*/ 16 w 140"/>
                  <a:gd name="T7" fmla="*/ 122 h 157"/>
                  <a:gd name="T8" fmla="*/ 19 w 140"/>
                  <a:gd name="T9" fmla="*/ 135 h 157"/>
                  <a:gd name="T10" fmla="*/ 26 w 140"/>
                  <a:gd name="T11" fmla="*/ 142 h 157"/>
                  <a:gd name="T12" fmla="*/ 34 w 140"/>
                  <a:gd name="T13" fmla="*/ 142 h 157"/>
                  <a:gd name="T14" fmla="*/ 41 w 140"/>
                  <a:gd name="T15" fmla="*/ 146 h 157"/>
                  <a:gd name="T16" fmla="*/ 48 w 140"/>
                  <a:gd name="T17" fmla="*/ 148 h 157"/>
                  <a:gd name="T18" fmla="*/ 57 w 140"/>
                  <a:gd name="T19" fmla="*/ 146 h 157"/>
                  <a:gd name="T20" fmla="*/ 60 w 140"/>
                  <a:gd name="T21" fmla="*/ 145 h 157"/>
                  <a:gd name="T22" fmla="*/ 74 w 140"/>
                  <a:gd name="T23" fmla="*/ 150 h 157"/>
                  <a:gd name="T24" fmla="*/ 77 w 140"/>
                  <a:gd name="T25" fmla="*/ 154 h 157"/>
                  <a:gd name="T26" fmla="*/ 83 w 140"/>
                  <a:gd name="T27" fmla="*/ 157 h 157"/>
                  <a:gd name="T28" fmla="*/ 92 w 140"/>
                  <a:gd name="T29" fmla="*/ 154 h 157"/>
                  <a:gd name="T30" fmla="*/ 97 w 140"/>
                  <a:gd name="T31" fmla="*/ 154 h 157"/>
                  <a:gd name="T32" fmla="*/ 101 w 140"/>
                  <a:gd name="T33" fmla="*/ 151 h 157"/>
                  <a:gd name="T34" fmla="*/ 102 w 140"/>
                  <a:gd name="T35" fmla="*/ 150 h 157"/>
                  <a:gd name="T36" fmla="*/ 102 w 140"/>
                  <a:gd name="T37" fmla="*/ 139 h 157"/>
                  <a:gd name="T38" fmla="*/ 104 w 140"/>
                  <a:gd name="T39" fmla="*/ 131 h 157"/>
                  <a:gd name="T40" fmla="*/ 108 w 140"/>
                  <a:gd name="T41" fmla="*/ 119 h 157"/>
                  <a:gd name="T42" fmla="*/ 117 w 140"/>
                  <a:gd name="T43" fmla="*/ 102 h 157"/>
                  <a:gd name="T44" fmla="*/ 120 w 140"/>
                  <a:gd name="T45" fmla="*/ 92 h 157"/>
                  <a:gd name="T46" fmla="*/ 126 w 140"/>
                  <a:gd name="T47" fmla="*/ 89 h 157"/>
                  <a:gd name="T48" fmla="*/ 130 w 140"/>
                  <a:gd name="T49" fmla="*/ 88 h 157"/>
                  <a:gd name="T50" fmla="*/ 134 w 140"/>
                  <a:gd name="T51" fmla="*/ 87 h 157"/>
                  <a:gd name="T52" fmla="*/ 135 w 140"/>
                  <a:gd name="T53" fmla="*/ 83 h 157"/>
                  <a:gd name="T54" fmla="*/ 125 w 140"/>
                  <a:gd name="T55" fmla="*/ 74 h 157"/>
                  <a:gd name="T56" fmla="*/ 124 w 140"/>
                  <a:gd name="T57" fmla="*/ 68 h 157"/>
                  <a:gd name="T58" fmla="*/ 123 w 140"/>
                  <a:gd name="T59" fmla="*/ 62 h 157"/>
                  <a:gd name="T60" fmla="*/ 122 w 140"/>
                  <a:gd name="T61" fmla="*/ 43 h 157"/>
                  <a:gd name="T62" fmla="*/ 126 w 140"/>
                  <a:gd name="T63" fmla="*/ 39 h 157"/>
                  <a:gd name="T64" fmla="*/ 130 w 140"/>
                  <a:gd name="T65" fmla="*/ 33 h 157"/>
                  <a:gd name="T66" fmla="*/ 134 w 140"/>
                  <a:gd name="T67" fmla="*/ 29 h 157"/>
                  <a:gd name="T68" fmla="*/ 139 w 140"/>
                  <a:gd name="T69" fmla="*/ 26 h 157"/>
                  <a:gd name="T70" fmla="*/ 140 w 140"/>
                  <a:gd name="T71" fmla="*/ 24 h 157"/>
                  <a:gd name="T72" fmla="*/ 140 w 140"/>
                  <a:gd name="T73" fmla="*/ 23 h 157"/>
                  <a:gd name="T74" fmla="*/ 128 w 140"/>
                  <a:gd name="T75" fmla="*/ 17 h 157"/>
                  <a:gd name="T76" fmla="*/ 120 w 140"/>
                  <a:gd name="T77" fmla="*/ 8 h 157"/>
                  <a:gd name="T78" fmla="*/ 113 w 140"/>
                  <a:gd name="T79" fmla="*/ 0 h 157"/>
                  <a:gd name="T80" fmla="*/ 108 w 140"/>
                  <a:gd name="T81" fmla="*/ 0 h 157"/>
                  <a:gd name="T82" fmla="*/ 102 w 140"/>
                  <a:gd name="T83" fmla="*/ 5 h 157"/>
                  <a:gd name="T84" fmla="*/ 97 w 140"/>
                  <a:gd name="T85" fmla="*/ 14 h 157"/>
                  <a:gd name="T86" fmla="*/ 93 w 140"/>
                  <a:gd name="T87" fmla="*/ 19 h 157"/>
                  <a:gd name="T88" fmla="*/ 81 w 140"/>
                  <a:gd name="T89" fmla="*/ 27 h 157"/>
                  <a:gd name="T90" fmla="*/ 67 w 140"/>
                  <a:gd name="T91" fmla="*/ 40 h 157"/>
                  <a:gd name="T92" fmla="*/ 61 w 140"/>
                  <a:gd name="T93" fmla="*/ 48 h 157"/>
                  <a:gd name="T94" fmla="*/ 46 w 140"/>
                  <a:gd name="T95" fmla="*/ 58 h 157"/>
                  <a:gd name="T96" fmla="*/ 34 w 140"/>
                  <a:gd name="T97" fmla="*/ 68 h 157"/>
                  <a:gd name="T98" fmla="*/ 32 w 140"/>
                  <a:gd name="T99" fmla="*/ 74 h 157"/>
                  <a:gd name="T100" fmla="*/ 26 w 140"/>
                  <a:gd name="T101" fmla="*/ 76 h 157"/>
                  <a:gd name="T102" fmla="*/ 16 w 140"/>
                  <a:gd name="T103" fmla="*/ 72 h 157"/>
                  <a:gd name="T104" fmla="*/ 7 w 140"/>
                  <a:gd name="T105" fmla="*/ 75 h 157"/>
                  <a:gd name="T106" fmla="*/ 4 w 140"/>
                  <a:gd name="T107" fmla="*/ 79 h 157"/>
                  <a:gd name="T108" fmla="*/ 2 w 140"/>
                  <a:gd name="T109" fmla="*/ 9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0" h="157">
                    <a:moveTo>
                      <a:pt x="2" y="94"/>
                    </a:moveTo>
                    <a:cubicBezTo>
                      <a:pt x="5" y="99"/>
                      <a:pt x="6" y="105"/>
                      <a:pt x="7" y="111"/>
                    </a:cubicBezTo>
                    <a:cubicBezTo>
                      <a:pt x="8" y="115"/>
                      <a:pt x="9" y="118"/>
                      <a:pt x="14" y="119"/>
                    </a:cubicBezTo>
                    <a:cubicBezTo>
                      <a:pt x="15" y="120"/>
                      <a:pt x="16" y="121"/>
                      <a:pt x="16" y="122"/>
                    </a:cubicBezTo>
                    <a:cubicBezTo>
                      <a:pt x="15" y="126"/>
                      <a:pt x="18" y="130"/>
                      <a:pt x="19" y="135"/>
                    </a:cubicBezTo>
                    <a:cubicBezTo>
                      <a:pt x="19" y="139"/>
                      <a:pt x="22" y="141"/>
                      <a:pt x="26" y="142"/>
                    </a:cubicBezTo>
                    <a:cubicBezTo>
                      <a:pt x="29" y="142"/>
                      <a:pt x="32" y="142"/>
                      <a:pt x="34" y="142"/>
                    </a:cubicBezTo>
                    <a:cubicBezTo>
                      <a:pt x="38" y="142"/>
                      <a:pt x="40" y="143"/>
                      <a:pt x="41" y="146"/>
                    </a:cubicBezTo>
                    <a:cubicBezTo>
                      <a:pt x="42" y="149"/>
                      <a:pt x="45" y="150"/>
                      <a:pt x="48" y="148"/>
                    </a:cubicBezTo>
                    <a:cubicBezTo>
                      <a:pt x="51" y="147"/>
                      <a:pt x="54" y="146"/>
                      <a:pt x="57" y="146"/>
                    </a:cubicBezTo>
                    <a:cubicBezTo>
                      <a:pt x="58" y="145"/>
                      <a:pt x="59" y="145"/>
                      <a:pt x="60" y="145"/>
                    </a:cubicBezTo>
                    <a:cubicBezTo>
                      <a:pt x="65" y="147"/>
                      <a:pt x="70" y="148"/>
                      <a:pt x="74" y="150"/>
                    </a:cubicBezTo>
                    <a:cubicBezTo>
                      <a:pt x="75" y="151"/>
                      <a:pt x="76" y="153"/>
                      <a:pt x="77" y="154"/>
                    </a:cubicBezTo>
                    <a:cubicBezTo>
                      <a:pt x="78" y="156"/>
                      <a:pt x="80" y="157"/>
                      <a:pt x="83" y="157"/>
                    </a:cubicBezTo>
                    <a:cubicBezTo>
                      <a:pt x="86" y="156"/>
                      <a:pt x="89" y="154"/>
                      <a:pt x="92" y="154"/>
                    </a:cubicBezTo>
                    <a:cubicBezTo>
                      <a:pt x="93" y="153"/>
                      <a:pt x="95" y="154"/>
                      <a:pt x="97" y="154"/>
                    </a:cubicBezTo>
                    <a:cubicBezTo>
                      <a:pt x="99" y="155"/>
                      <a:pt x="101" y="153"/>
                      <a:pt x="101" y="151"/>
                    </a:cubicBezTo>
                    <a:cubicBezTo>
                      <a:pt x="101" y="151"/>
                      <a:pt x="102" y="150"/>
                      <a:pt x="102" y="150"/>
                    </a:cubicBezTo>
                    <a:cubicBezTo>
                      <a:pt x="100" y="146"/>
                      <a:pt x="100" y="143"/>
                      <a:pt x="102" y="139"/>
                    </a:cubicBezTo>
                    <a:cubicBezTo>
                      <a:pt x="103" y="137"/>
                      <a:pt x="104" y="133"/>
                      <a:pt x="104" y="131"/>
                    </a:cubicBezTo>
                    <a:cubicBezTo>
                      <a:pt x="103" y="126"/>
                      <a:pt x="105" y="122"/>
                      <a:pt x="108" y="119"/>
                    </a:cubicBezTo>
                    <a:cubicBezTo>
                      <a:pt x="112" y="114"/>
                      <a:pt x="114" y="108"/>
                      <a:pt x="117" y="102"/>
                    </a:cubicBezTo>
                    <a:cubicBezTo>
                      <a:pt x="118" y="99"/>
                      <a:pt x="119" y="95"/>
                      <a:pt x="120" y="92"/>
                    </a:cubicBezTo>
                    <a:cubicBezTo>
                      <a:pt x="121" y="90"/>
                      <a:pt x="123" y="89"/>
                      <a:pt x="126" y="89"/>
                    </a:cubicBezTo>
                    <a:cubicBezTo>
                      <a:pt x="127" y="88"/>
                      <a:pt x="129" y="89"/>
                      <a:pt x="130" y="88"/>
                    </a:cubicBezTo>
                    <a:cubicBezTo>
                      <a:pt x="131" y="88"/>
                      <a:pt x="132" y="88"/>
                      <a:pt x="134" y="87"/>
                    </a:cubicBezTo>
                    <a:cubicBezTo>
                      <a:pt x="135" y="87"/>
                      <a:pt x="135" y="84"/>
                      <a:pt x="135" y="83"/>
                    </a:cubicBezTo>
                    <a:cubicBezTo>
                      <a:pt x="133" y="79"/>
                      <a:pt x="128" y="77"/>
                      <a:pt x="125" y="74"/>
                    </a:cubicBezTo>
                    <a:cubicBezTo>
                      <a:pt x="124" y="72"/>
                      <a:pt x="123" y="70"/>
                      <a:pt x="124" y="68"/>
                    </a:cubicBezTo>
                    <a:cubicBezTo>
                      <a:pt x="125" y="66"/>
                      <a:pt x="125" y="63"/>
                      <a:pt x="123" y="62"/>
                    </a:cubicBezTo>
                    <a:cubicBezTo>
                      <a:pt x="118" y="56"/>
                      <a:pt x="119" y="50"/>
                      <a:pt x="122" y="43"/>
                    </a:cubicBezTo>
                    <a:cubicBezTo>
                      <a:pt x="123" y="41"/>
                      <a:pt x="124" y="40"/>
                      <a:pt x="126" y="39"/>
                    </a:cubicBezTo>
                    <a:cubicBezTo>
                      <a:pt x="128" y="37"/>
                      <a:pt x="129" y="36"/>
                      <a:pt x="130" y="33"/>
                    </a:cubicBezTo>
                    <a:cubicBezTo>
                      <a:pt x="130" y="31"/>
                      <a:pt x="131" y="29"/>
                      <a:pt x="134" y="29"/>
                    </a:cubicBezTo>
                    <a:cubicBezTo>
                      <a:pt x="136" y="28"/>
                      <a:pt x="138" y="28"/>
                      <a:pt x="139" y="26"/>
                    </a:cubicBezTo>
                    <a:cubicBezTo>
                      <a:pt x="140" y="25"/>
                      <a:pt x="140" y="25"/>
                      <a:pt x="140" y="24"/>
                    </a:cubicBezTo>
                    <a:cubicBezTo>
                      <a:pt x="140" y="24"/>
                      <a:pt x="140" y="23"/>
                      <a:pt x="140" y="23"/>
                    </a:cubicBezTo>
                    <a:cubicBezTo>
                      <a:pt x="136" y="21"/>
                      <a:pt x="132" y="19"/>
                      <a:pt x="128" y="17"/>
                    </a:cubicBezTo>
                    <a:cubicBezTo>
                      <a:pt x="124" y="14"/>
                      <a:pt x="120" y="13"/>
                      <a:pt x="120" y="8"/>
                    </a:cubicBezTo>
                    <a:cubicBezTo>
                      <a:pt x="117" y="5"/>
                      <a:pt x="115" y="3"/>
                      <a:pt x="113" y="0"/>
                    </a:cubicBezTo>
                    <a:cubicBezTo>
                      <a:pt x="112" y="0"/>
                      <a:pt x="110" y="0"/>
                      <a:pt x="108" y="0"/>
                    </a:cubicBezTo>
                    <a:cubicBezTo>
                      <a:pt x="105" y="1"/>
                      <a:pt x="103" y="2"/>
                      <a:pt x="102" y="5"/>
                    </a:cubicBezTo>
                    <a:cubicBezTo>
                      <a:pt x="100" y="8"/>
                      <a:pt x="99" y="11"/>
                      <a:pt x="97" y="14"/>
                    </a:cubicBezTo>
                    <a:cubicBezTo>
                      <a:pt x="96" y="15"/>
                      <a:pt x="95" y="18"/>
                      <a:pt x="93" y="19"/>
                    </a:cubicBezTo>
                    <a:cubicBezTo>
                      <a:pt x="89" y="22"/>
                      <a:pt x="85" y="25"/>
                      <a:pt x="81" y="27"/>
                    </a:cubicBezTo>
                    <a:cubicBezTo>
                      <a:pt x="75" y="30"/>
                      <a:pt x="70" y="33"/>
                      <a:pt x="67" y="40"/>
                    </a:cubicBezTo>
                    <a:cubicBezTo>
                      <a:pt x="65" y="43"/>
                      <a:pt x="63" y="45"/>
                      <a:pt x="61" y="48"/>
                    </a:cubicBezTo>
                    <a:cubicBezTo>
                      <a:pt x="57" y="53"/>
                      <a:pt x="53" y="56"/>
                      <a:pt x="46" y="58"/>
                    </a:cubicBezTo>
                    <a:cubicBezTo>
                      <a:pt x="40" y="59"/>
                      <a:pt x="37" y="63"/>
                      <a:pt x="34" y="68"/>
                    </a:cubicBezTo>
                    <a:cubicBezTo>
                      <a:pt x="34" y="70"/>
                      <a:pt x="33" y="72"/>
                      <a:pt x="32" y="74"/>
                    </a:cubicBezTo>
                    <a:cubicBezTo>
                      <a:pt x="31" y="76"/>
                      <a:pt x="29" y="77"/>
                      <a:pt x="26" y="76"/>
                    </a:cubicBezTo>
                    <a:cubicBezTo>
                      <a:pt x="23" y="75"/>
                      <a:pt x="19" y="74"/>
                      <a:pt x="16" y="72"/>
                    </a:cubicBezTo>
                    <a:cubicBezTo>
                      <a:pt x="12" y="71"/>
                      <a:pt x="10" y="72"/>
                      <a:pt x="7" y="75"/>
                    </a:cubicBezTo>
                    <a:cubicBezTo>
                      <a:pt x="6" y="76"/>
                      <a:pt x="5" y="78"/>
                      <a:pt x="4" y="79"/>
                    </a:cubicBezTo>
                    <a:cubicBezTo>
                      <a:pt x="2" y="84"/>
                      <a:pt x="0" y="89"/>
                      <a:pt x="2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32">
                <a:extLst>
                  <a:ext uri="{FF2B5EF4-FFF2-40B4-BE49-F238E27FC236}">
                    <a16:creationId xmlns:a16="http://schemas.microsoft.com/office/drawing/2014/main" xmlns="" id="{325BD8CB-435D-4688-9A0D-12B67EB4A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3" y="2563"/>
                <a:ext cx="77" cy="141"/>
              </a:xfrm>
              <a:custGeom>
                <a:avLst/>
                <a:gdLst>
                  <a:gd name="T0" fmla="*/ 94 w 106"/>
                  <a:gd name="T1" fmla="*/ 1 h 193"/>
                  <a:gd name="T2" fmla="*/ 91 w 106"/>
                  <a:gd name="T3" fmla="*/ 1 h 193"/>
                  <a:gd name="T4" fmla="*/ 87 w 106"/>
                  <a:gd name="T5" fmla="*/ 10 h 193"/>
                  <a:gd name="T6" fmla="*/ 82 w 106"/>
                  <a:gd name="T7" fmla="*/ 17 h 193"/>
                  <a:gd name="T8" fmla="*/ 81 w 106"/>
                  <a:gd name="T9" fmla="*/ 20 h 193"/>
                  <a:gd name="T10" fmla="*/ 74 w 106"/>
                  <a:gd name="T11" fmla="*/ 28 h 193"/>
                  <a:gd name="T12" fmla="*/ 65 w 106"/>
                  <a:gd name="T13" fmla="*/ 39 h 193"/>
                  <a:gd name="T14" fmla="*/ 53 w 106"/>
                  <a:gd name="T15" fmla="*/ 48 h 193"/>
                  <a:gd name="T16" fmla="*/ 39 w 106"/>
                  <a:gd name="T17" fmla="*/ 53 h 193"/>
                  <a:gd name="T18" fmla="*/ 37 w 106"/>
                  <a:gd name="T19" fmla="*/ 53 h 193"/>
                  <a:gd name="T20" fmla="*/ 24 w 106"/>
                  <a:gd name="T21" fmla="*/ 59 h 193"/>
                  <a:gd name="T22" fmla="*/ 19 w 106"/>
                  <a:gd name="T23" fmla="*/ 69 h 193"/>
                  <a:gd name="T24" fmla="*/ 17 w 106"/>
                  <a:gd name="T25" fmla="*/ 90 h 193"/>
                  <a:gd name="T26" fmla="*/ 19 w 106"/>
                  <a:gd name="T27" fmla="*/ 96 h 193"/>
                  <a:gd name="T28" fmla="*/ 17 w 106"/>
                  <a:gd name="T29" fmla="*/ 113 h 193"/>
                  <a:gd name="T30" fmla="*/ 7 w 106"/>
                  <a:gd name="T31" fmla="*/ 130 h 193"/>
                  <a:gd name="T32" fmla="*/ 3 w 106"/>
                  <a:gd name="T33" fmla="*/ 151 h 193"/>
                  <a:gd name="T34" fmla="*/ 5 w 106"/>
                  <a:gd name="T35" fmla="*/ 163 h 193"/>
                  <a:gd name="T36" fmla="*/ 5 w 106"/>
                  <a:gd name="T37" fmla="*/ 173 h 193"/>
                  <a:gd name="T38" fmla="*/ 8 w 106"/>
                  <a:gd name="T39" fmla="*/ 179 h 193"/>
                  <a:gd name="T40" fmla="*/ 25 w 106"/>
                  <a:gd name="T41" fmla="*/ 191 h 193"/>
                  <a:gd name="T42" fmla="*/ 35 w 106"/>
                  <a:gd name="T43" fmla="*/ 188 h 193"/>
                  <a:gd name="T44" fmla="*/ 43 w 106"/>
                  <a:gd name="T45" fmla="*/ 187 h 193"/>
                  <a:gd name="T46" fmla="*/ 56 w 106"/>
                  <a:gd name="T47" fmla="*/ 177 h 193"/>
                  <a:gd name="T48" fmla="*/ 61 w 106"/>
                  <a:gd name="T49" fmla="*/ 165 h 193"/>
                  <a:gd name="T50" fmla="*/ 72 w 106"/>
                  <a:gd name="T51" fmla="*/ 136 h 193"/>
                  <a:gd name="T52" fmla="*/ 89 w 106"/>
                  <a:gd name="T53" fmla="*/ 93 h 193"/>
                  <a:gd name="T54" fmla="*/ 92 w 106"/>
                  <a:gd name="T55" fmla="*/ 80 h 193"/>
                  <a:gd name="T56" fmla="*/ 97 w 106"/>
                  <a:gd name="T57" fmla="*/ 64 h 193"/>
                  <a:gd name="T58" fmla="*/ 104 w 106"/>
                  <a:gd name="T59" fmla="*/ 52 h 193"/>
                  <a:gd name="T60" fmla="*/ 106 w 106"/>
                  <a:gd name="T61" fmla="*/ 45 h 193"/>
                  <a:gd name="T62" fmla="*/ 105 w 106"/>
                  <a:gd name="T63" fmla="*/ 30 h 193"/>
                  <a:gd name="T64" fmla="*/ 94 w 106"/>
                  <a:gd name="T65" fmla="*/ 1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193">
                    <a:moveTo>
                      <a:pt x="94" y="1"/>
                    </a:moveTo>
                    <a:cubicBezTo>
                      <a:pt x="93" y="0"/>
                      <a:pt x="92" y="0"/>
                      <a:pt x="91" y="1"/>
                    </a:cubicBezTo>
                    <a:cubicBezTo>
                      <a:pt x="89" y="4"/>
                      <a:pt x="87" y="6"/>
                      <a:pt x="87" y="10"/>
                    </a:cubicBezTo>
                    <a:cubicBezTo>
                      <a:pt x="87" y="13"/>
                      <a:pt x="85" y="16"/>
                      <a:pt x="82" y="17"/>
                    </a:cubicBezTo>
                    <a:cubicBezTo>
                      <a:pt x="82" y="18"/>
                      <a:pt x="81" y="20"/>
                      <a:pt x="81" y="20"/>
                    </a:cubicBezTo>
                    <a:cubicBezTo>
                      <a:pt x="78" y="22"/>
                      <a:pt x="74" y="23"/>
                      <a:pt x="74" y="28"/>
                    </a:cubicBezTo>
                    <a:cubicBezTo>
                      <a:pt x="73" y="33"/>
                      <a:pt x="70" y="37"/>
                      <a:pt x="65" y="39"/>
                    </a:cubicBezTo>
                    <a:cubicBezTo>
                      <a:pt x="60" y="42"/>
                      <a:pt x="57" y="46"/>
                      <a:pt x="53" y="48"/>
                    </a:cubicBezTo>
                    <a:cubicBezTo>
                      <a:pt x="49" y="50"/>
                      <a:pt x="44" y="51"/>
                      <a:pt x="39" y="53"/>
                    </a:cubicBezTo>
                    <a:cubicBezTo>
                      <a:pt x="38" y="53"/>
                      <a:pt x="38" y="53"/>
                      <a:pt x="37" y="53"/>
                    </a:cubicBezTo>
                    <a:cubicBezTo>
                      <a:pt x="33" y="55"/>
                      <a:pt x="28" y="57"/>
                      <a:pt x="24" y="59"/>
                    </a:cubicBezTo>
                    <a:cubicBezTo>
                      <a:pt x="22" y="62"/>
                      <a:pt x="21" y="66"/>
                      <a:pt x="19" y="69"/>
                    </a:cubicBezTo>
                    <a:cubicBezTo>
                      <a:pt x="15" y="76"/>
                      <a:pt x="15" y="82"/>
                      <a:pt x="17" y="90"/>
                    </a:cubicBezTo>
                    <a:cubicBezTo>
                      <a:pt x="18" y="92"/>
                      <a:pt x="19" y="94"/>
                      <a:pt x="19" y="96"/>
                    </a:cubicBezTo>
                    <a:cubicBezTo>
                      <a:pt x="22" y="102"/>
                      <a:pt x="21" y="108"/>
                      <a:pt x="17" y="113"/>
                    </a:cubicBezTo>
                    <a:cubicBezTo>
                      <a:pt x="13" y="118"/>
                      <a:pt x="11" y="124"/>
                      <a:pt x="7" y="130"/>
                    </a:cubicBezTo>
                    <a:cubicBezTo>
                      <a:pt x="2" y="136"/>
                      <a:pt x="0" y="143"/>
                      <a:pt x="3" y="151"/>
                    </a:cubicBezTo>
                    <a:cubicBezTo>
                      <a:pt x="5" y="155"/>
                      <a:pt x="5" y="159"/>
                      <a:pt x="5" y="163"/>
                    </a:cubicBezTo>
                    <a:cubicBezTo>
                      <a:pt x="5" y="166"/>
                      <a:pt x="5" y="169"/>
                      <a:pt x="5" y="173"/>
                    </a:cubicBezTo>
                    <a:cubicBezTo>
                      <a:pt x="6" y="175"/>
                      <a:pt x="6" y="177"/>
                      <a:pt x="8" y="179"/>
                    </a:cubicBezTo>
                    <a:cubicBezTo>
                      <a:pt x="12" y="185"/>
                      <a:pt x="18" y="188"/>
                      <a:pt x="25" y="191"/>
                    </a:cubicBezTo>
                    <a:cubicBezTo>
                      <a:pt x="28" y="193"/>
                      <a:pt x="32" y="189"/>
                      <a:pt x="35" y="188"/>
                    </a:cubicBezTo>
                    <a:cubicBezTo>
                      <a:pt x="38" y="187"/>
                      <a:pt x="41" y="187"/>
                      <a:pt x="43" y="187"/>
                    </a:cubicBezTo>
                    <a:cubicBezTo>
                      <a:pt x="50" y="186"/>
                      <a:pt x="54" y="183"/>
                      <a:pt x="56" y="177"/>
                    </a:cubicBezTo>
                    <a:cubicBezTo>
                      <a:pt x="58" y="173"/>
                      <a:pt x="60" y="170"/>
                      <a:pt x="61" y="165"/>
                    </a:cubicBezTo>
                    <a:cubicBezTo>
                      <a:pt x="65" y="156"/>
                      <a:pt x="68" y="146"/>
                      <a:pt x="72" y="136"/>
                    </a:cubicBezTo>
                    <a:cubicBezTo>
                      <a:pt x="79" y="122"/>
                      <a:pt x="83" y="107"/>
                      <a:pt x="89" y="93"/>
                    </a:cubicBezTo>
                    <a:cubicBezTo>
                      <a:pt x="91" y="89"/>
                      <a:pt x="92" y="85"/>
                      <a:pt x="92" y="80"/>
                    </a:cubicBezTo>
                    <a:cubicBezTo>
                      <a:pt x="93" y="75"/>
                      <a:pt x="95" y="70"/>
                      <a:pt x="97" y="64"/>
                    </a:cubicBezTo>
                    <a:cubicBezTo>
                      <a:pt x="99" y="60"/>
                      <a:pt x="98" y="54"/>
                      <a:pt x="104" y="52"/>
                    </a:cubicBezTo>
                    <a:cubicBezTo>
                      <a:pt x="105" y="50"/>
                      <a:pt x="106" y="47"/>
                      <a:pt x="106" y="45"/>
                    </a:cubicBezTo>
                    <a:cubicBezTo>
                      <a:pt x="106" y="40"/>
                      <a:pt x="105" y="35"/>
                      <a:pt x="105" y="30"/>
                    </a:cubicBezTo>
                    <a:cubicBezTo>
                      <a:pt x="105" y="19"/>
                      <a:pt x="101" y="10"/>
                      <a:pt x="9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33">
                <a:extLst>
                  <a:ext uri="{FF2B5EF4-FFF2-40B4-BE49-F238E27FC236}">
                    <a16:creationId xmlns:a16="http://schemas.microsoft.com/office/drawing/2014/main" xmlns="" id="{4A76021F-A081-4390-BA0B-6725EF9AD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1380"/>
                <a:ext cx="89" cy="167"/>
              </a:xfrm>
              <a:custGeom>
                <a:avLst/>
                <a:gdLst>
                  <a:gd name="T0" fmla="*/ 11 w 123"/>
                  <a:gd name="T1" fmla="*/ 146 h 229"/>
                  <a:gd name="T2" fmla="*/ 4 w 123"/>
                  <a:gd name="T3" fmla="*/ 163 h 229"/>
                  <a:gd name="T4" fmla="*/ 6 w 123"/>
                  <a:gd name="T5" fmla="*/ 170 h 229"/>
                  <a:gd name="T6" fmla="*/ 9 w 123"/>
                  <a:gd name="T7" fmla="*/ 174 h 229"/>
                  <a:gd name="T8" fmla="*/ 6 w 123"/>
                  <a:gd name="T9" fmla="*/ 184 h 229"/>
                  <a:gd name="T10" fmla="*/ 0 w 123"/>
                  <a:gd name="T11" fmla="*/ 189 h 229"/>
                  <a:gd name="T12" fmla="*/ 1 w 123"/>
                  <a:gd name="T13" fmla="*/ 199 h 229"/>
                  <a:gd name="T14" fmla="*/ 7 w 123"/>
                  <a:gd name="T15" fmla="*/ 207 h 229"/>
                  <a:gd name="T16" fmla="*/ 12 w 123"/>
                  <a:gd name="T17" fmla="*/ 208 h 229"/>
                  <a:gd name="T18" fmla="*/ 18 w 123"/>
                  <a:gd name="T19" fmla="*/ 206 h 229"/>
                  <a:gd name="T20" fmla="*/ 27 w 123"/>
                  <a:gd name="T21" fmla="*/ 210 h 229"/>
                  <a:gd name="T22" fmla="*/ 30 w 123"/>
                  <a:gd name="T23" fmla="*/ 216 h 229"/>
                  <a:gd name="T24" fmla="*/ 38 w 123"/>
                  <a:gd name="T25" fmla="*/ 225 h 229"/>
                  <a:gd name="T26" fmla="*/ 46 w 123"/>
                  <a:gd name="T27" fmla="*/ 227 h 229"/>
                  <a:gd name="T28" fmla="*/ 54 w 123"/>
                  <a:gd name="T29" fmla="*/ 229 h 229"/>
                  <a:gd name="T30" fmla="*/ 60 w 123"/>
                  <a:gd name="T31" fmla="*/ 229 h 229"/>
                  <a:gd name="T32" fmla="*/ 60 w 123"/>
                  <a:gd name="T33" fmla="*/ 229 h 229"/>
                  <a:gd name="T34" fmla="*/ 70 w 123"/>
                  <a:gd name="T35" fmla="*/ 229 h 229"/>
                  <a:gd name="T36" fmla="*/ 73 w 123"/>
                  <a:gd name="T37" fmla="*/ 227 h 229"/>
                  <a:gd name="T38" fmla="*/ 74 w 123"/>
                  <a:gd name="T39" fmla="*/ 222 h 229"/>
                  <a:gd name="T40" fmla="*/ 72 w 123"/>
                  <a:gd name="T41" fmla="*/ 217 h 229"/>
                  <a:gd name="T42" fmla="*/ 62 w 123"/>
                  <a:gd name="T43" fmla="*/ 211 h 229"/>
                  <a:gd name="T44" fmla="*/ 44 w 123"/>
                  <a:gd name="T45" fmla="*/ 186 h 229"/>
                  <a:gd name="T46" fmla="*/ 40 w 123"/>
                  <a:gd name="T47" fmla="*/ 171 h 229"/>
                  <a:gd name="T48" fmla="*/ 41 w 123"/>
                  <a:gd name="T49" fmla="*/ 150 h 229"/>
                  <a:gd name="T50" fmla="*/ 45 w 123"/>
                  <a:gd name="T51" fmla="*/ 141 h 229"/>
                  <a:gd name="T52" fmla="*/ 47 w 123"/>
                  <a:gd name="T53" fmla="*/ 135 h 229"/>
                  <a:gd name="T54" fmla="*/ 51 w 123"/>
                  <a:gd name="T55" fmla="*/ 107 h 229"/>
                  <a:gd name="T56" fmla="*/ 56 w 123"/>
                  <a:gd name="T57" fmla="*/ 98 h 229"/>
                  <a:gd name="T58" fmla="*/ 66 w 123"/>
                  <a:gd name="T59" fmla="*/ 85 h 229"/>
                  <a:gd name="T60" fmla="*/ 77 w 123"/>
                  <a:gd name="T61" fmla="*/ 67 h 229"/>
                  <a:gd name="T62" fmla="*/ 89 w 123"/>
                  <a:gd name="T63" fmla="*/ 52 h 229"/>
                  <a:gd name="T64" fmla="*/ 108 w 123"/>
                  <a:gd name="T65" fmla="*/ 38 h 229"/>
                  <a:gd name="T66" fmla="*/ 115 w 123"/>
                  <a:gd name="T67" fmla="*/ 32 h 229"/>
                  <a:gd name="T68" fmla="*/ 121 w 123"/>
                  <a:gd name="T69" fmla="*/ 16 h 229"/>
                  <a:gd name="T70" fmla="*/ 119 w 123"/>
                  <a:gd name="T71" fmla="*/ 11 h 229"/>
                  <a:gd name="T72" fmla="*/ 116 w 123"/>
                  <a:gd name="T73" fmla="*/ 6 h 229"/>
                  <a:gd name="T74" fmla="*/ 112 w 123"/>
                  <a:gd name="T75" fmla="*/ 3 h 229"/>
                  <a:gd name="T76" fmla="*/ 99 w 123"/>
                  <a:gd name="T77" fmla="*/ 2 h 229"/>
                  <a:gd name="T78" fmla="*/ 87 w 123"/>
                  <a:gd name="T79" fmla="*/ 17 h 229"/>
                  <a:gd name="T80" fmla="*/ 80 w 123"/>
                  <a:gd name="T81" fmla="*/ 27 h 229"/>
                  <a:gd name="T82" fmla="*/ 63 w 123"/>
                  <a:gd name="T83" fmla="*/ 34 h 229"/>
                  <a:gd name="T84" fmla="*/ 42 w 123"/>
                  <a:gd name="T85" fmla="*/ 47 h 229"/>
                  <a:gd name="T86" fmla="*/ 41 w 123"/>
                  <a:gd name="T87" fmla="*/ 48 h 229"/>
                  <a:gd name="T88" fmla="*/ 35 w 123"/>
                  <a:gd name="T89" fmla="*/ 53 h 229"/>
                  <a:gd name="T90" fmla="*/ 31 w 123"/>
                  <a:gd name="T91" fmla="*/ 58 h 229"/>
                  <a:gd name="T92" fmla="*/ 28 w 123"/>
                  <a:gd name="T93" fmla="*/ 66 h 229"/>
                  <a:gd name="T94" fmla="*/ 26 w 123"/>
                  <a:gd name="T95" fmla="*/ 73 h 229"/>
                  <a:gd name="T96" fmla="*/ 25 w 123"/>
                  <a:gd name="T97" fmla="*/ 76 h 229"/>
                  <a:gd name="T98" fmla="*/ 24 w 123"/>
                  <a:gd name="T99" fmla="*/ 77 h 229"/>
                  <a:gd name="T100" fmla="*/ 18 w 123"/>
                  <a:gd name="T101" fmla="*/ 82 h 229"/>
                  <a:gd name="T102" fmla="*/ 12 w 123"/>
                  <a:gd name="T103" fmla="*/ 85 h 229"/>
                  <a:gd name="T104" fmla="*/ 10 w 123"/>
                  <a:gd name="T105" fmla="*/ 89 h 229"/>
                  <a:gd name="T106" fmla="*/ 16 w 123"/>
                  <a:gd name="T107" fmla="*/ 98 h 229"/>
                  <a:gd name="T108" fmla="*/ 15 w 123"/>
                  <a:gd name="T109" fmla="*/ 111 h 229"/>
                  <a:gd name="T110" fmla="*/ 13 w 123"/>
                  <a:gd name="T111" fmla="*/ 119 h 229"/>
                  <a:gd name="T112" fmla="*/ 7 w 123"/>
                  <a:gd name="T113" fmla="*/ 129 h 229"/>
                  <a:gd name="T114" fmla="*/ 9 w 123"/>
                  <a:gd name="T115" fmla="*/ 137 h 229"/>
                  <a:gd name="T116" fmla="*/ 11 w 123"/>
                  <a:gd name="T117" fmla="*/ 146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3" h="229">
                    <a:moveTo>
                      <a:pt x="11" y="146"/>
                    </a:moveTo>
                    <a:cubicBezTo>
                      <a:pt x="7" y="151"/>
                      <a:pt x="7" y="158"/>
                      <a:pt x="4" y="163"/>
                    </a:cubicBezTo>
                    <a:cubicBezTo>
                      <a:pt x="3" y="166"/>
                      <a:pt x="4" y="168"/>
                      <a:pt x="6" y="170"/>
                    </a:cubicBezTo>
                    <a:cubicBezTo>
                      <a:pt x="7" y="171"/>
                      <a:pt x="8" y="173"/>
                      <a:pt x="9" y="174"/>
                    </a:cubicBezTo>
                    <a:cubicBezTo>
                      <a:pt x="11" y="178"/>
                      <a:pt x="9" y="182"/>
                      <a:pt x="6" y="184"/>
                    </a:cubicBezTo>
                    <a:cubicBezTo>
                      <a:pt x="4" y="186"/>
                      <a:pt x="1" y="186"/>
                      <a:pt x="0" y="189"/>
                    </a:cubicBezTo>
                    <a:cubicBezTo>
                      <a:pt x="0" y="193"/>
                      <a:pt x="0" y="196"/>
                      <a:pt x="1" y="199"/>
                    </a:cubicBezTo>
                    <a:cubicBezTo>
                      <a:pt x="2" y="202"/>
                      <a:pt x="5" y="205"/>
                      <a:pt x="7" y="207"/>
                    </a:cubicBezTo>
                    <a:cubicBezTo>
                      <a:pt x="9" y="207"/>
                      <a:pt x="10" y="208"/>
                      <a:pt x="12" y="208"/>
                    </a:cubicBezTo>
                    <a:cubicBezTo>
                      <a:pt x="14" y="208"/>
                      <a:pt x="16" y="207"/>
                      <a:pt x="18" y="206"/>
                    </a:cubicBezTo>
                    <a:cubicBezTo>
                      <a:pt x="22" y="206"/>
                      <a:pt x="25" y="207"/>
                      <a:pt x="27" y="210"/>
                    </a:cubicBezTo>
                    <a:cubicBezTo>
                      <a:pt x="28" y="212"/>
                      <a:pt x="29" y="214"/>
                      <a:pt x="30" y="216"/>
                    </a:cubicBezTo>
                    <a:cubicBezTo>
                      <a:pt x="30" y="221"/>
                      <a:pt x="34" y="223"/>
                      <a:pt x="38" y="225"/>
                    </a:cubicBezTo>
                    <a:cubicBezTo>
                      <a:pt x="41" y="225"/>
                      <a:pt x="43" y="226"/>
                      <a:pt x="46" y="227"/>
                    </a:cubicBezTo>
                    <a:cubicBezTo>
                      <a:pt x="48" y="228"/>
                      <a:pt x="51" y="229"/>
                      <a:pt x="54" y="229"/>
                    </a:cubicBezTo>
                    <a:cubicBezTo>
                      <a:pt x="56" y="228"/>
                      <a:pt x="58" y="229"/>
                      <a:pt x="60" y="229"/>
                    </a:cubicBezTo>
                    <a:cubicBezTo>
                      <a:pt x="60" y="229"/>
                      <a:pt x="60" y="229"/>
                      <a:pt x="60" y="229"/>
                    </a:cubicBezTo>
                    <a:cubicBezTo>
                      <a:pt x="64" y="229"/>
                      <a:pt x="67" y="229"/>
                      <a:pt x="70" y="229"/>
                    </a:cubicBezTo>
                    <a:cubicBezTo>
                      <a:pt x="71" y="229"/>
                      <a:pt x="72" y="228"/>
                      <a:pt x="73" y="227"/>
                    </a:cubicBezTo>
                    <a:cubicBezTo>
                      <a:pt x="73" y="226"/>
                      <a:pt x="74" y="224"/>
                      <a:pt x="74" y="222"/>
                    </a:cubicBezTo>
                    <a:cubicBezTo>
                      <a:pt x="75" y="220"/>
                      <a:pt x="74" y="218"/>
                      <a:pt x="72" y="217"/>
                    </a:cubicBezTo>
                    <a:cubicBezTo>
                      <a:pt x="69" y="214"/>
                      <a:pt x="65" y="213"/>
                      <a:pt x="62" y="211"/>
                    </a:cubicBezTo>
                    <a:cubicBezTo>
                      <a:pt x="53" y="205"/>
                      <a:pt x="47" y="196"/>
                      <a:pt x="44" y="186"/>
                    </a:cubicBezTo>
                    <a:cubicBezTo>
                      <a:pt x="43" y="181"/>
                      <a:pt x="42" y="176"/>
                      <a:pt x="40" y="171"/>
                    </a:cubicBezTo>
                    <a:cubicBezTo>
                      <a:pt x="39" y="164"/>
                      <a:pt x="41" y="157"/>
                      <a:pt x="41" y="150"/>
                    </a:cubicBezTo>
                    <a:cubicBezTo>
                      <a:pt x="41" y="147"/>
                      <a:pt x="43" y="144"/>
                      <a:pt x="45" y="141"/>
                    </a:cubicBezTo>
                    <a:cubicBezTo>
                      <a:pt x="46" y="139"/>
                      <a:pt x="47" y="137"/>
                      <a:pt x="47" y="135"/>
                    </a:cubicBezTo>
                    <a:cubicBezTo>
                      <a:pt x="48" y="126"/>
                      <a:pt x="50" y="117"/>
                      <a:pt x="51" y="107"/>
                    </a:cubicBezTo>
                    <a:cubicBezTo>
                      <a:pt x="51" y="103"/>
                      <a:pt x="52" y="100"/>
                      <a:pt x="56" y="98"/>
                    </a:cubicBezTo>
                    <a:cubicBezTo>
                      <a:pt x="61" y="95"/>
                      <a:pt x="64" y="90"/>
                      <a:pt x="66" y="85"/>
                    </a:cubicBezTo>
                    <a:cubicBezTo>
                      <a:pt x="68" y="78"/>
                      <a:pt x="73" y="73"/>
                      <a:pt x="77" y="67"/>
                    </a:cubicBezTo>
                    <a:cubicBezTo>
                      <a:pt x="80" y="61"/>
                      <a:pt x="84" y="56"/>
                      <a:pt x="89" y="52"/>
                    </a:cubicBezTo>
                    <a:cubicBezTo>
                      <a:pt x="95" y="47"/>
                      <a:pt x="101" y="41"/>
                      <a:pt x="108" y="38"/>
                    </a:cubicBezTo>
                    <a:cubicBezTo>
                      <a:pt x="110" y="36"/>
                      <a:pt x="113" y="33"/>
                      <a:pt x="115" y="32"/>
                    </a:cubicBezTo>
                    <a:cubicBezTo>
                      <a:pt x="121" y="28"/>
                      <a:pt x="123" y="23"/>
                      <a:pt x="121" y="16"/>
                    </a:cubicBezTo>
                    <a:cubicBezTo>
                      <a:pt x="120" y="14"/>
                      <a:pt x="120" y="13"/>
                      <a:pt x="119" y="11"/>
                    </a:cubicBezTo>
                    <a:cubicBezTo>
                      <a:pt x="119" y="9"/>
                      <a:pt x="118" y="7"/>
                      <a:pt x="116" y="6"/>
                    </a:cubicBezTo>
                    <a:cubicBezTo>
                      <a:pt x="114" y="5"/>
                      <a:pt x="113" y="4"/>
                      <a:pt x="112" y="3"/>
                    </a:cubicBezTo>
                    <a:cubicBezTo>
                      <a:pt x="108" y="0"/>
                      <a:pt x="103" y="0"/>
                      <a:pt x="99" y="2"/>
                    </a:cubicBezTo>
                    <a:cubicBezTo>
                      <a:pt x="93" y="5"/>
                      <a:pt x="88" y="9"/>
                      <a:pt x="87" y="17"/>
                    </a:cubicBezTo>
                    <a:cubicBezTo>
                      <a:pt x="87" y="21"/>
                      <a:pt x="83" y="25"/>
                      <a:pt x="80" y="27"/>
                    </a:cubicBezTo>
                    <a:cubicBezTo>
                      <a:pt x="75" y="30"/>
                      <a:pt x="69" y="34"/>
                      <a:pt x="63" y="34"/>
                    </a:cubicBezTo>
                    <a:cubicBezTo>
                      <a:pt x="53" y="34"/>
                      <a:pt x="47" y="40"/>
                      <a:pt x="42" y="47"/>
                    </a:cubicBezTo>
                    <a:cubicBezTo>
                      <a:pt x="42" y="47"/>
                      <a:pt x="41" y="48"/>
                      <a:pt x="41" y="48"/>
                    </a:cubicBezTo>
                    <a:cubicBezTo>
                      <a:pt x="40" y="51"/>
                      <a:pt x="37" y="52"/>
                      <a:pt x="35" y="53"/>
                    </a:cubicBezTo>
                    <a:cubicBezTo>
                      <a:pt x="33" y="54"/>
                      <a:pt x="31" y="55"/>
                      <a:pt x="31" y="58"/>
                    </a:cubicBezTo>
                    <a:cubicBezTo>
                      <a:pt x="30" y="60"/>
                      <a:pt x="29" y="63"/>
                      <a:pt x="28" y="66"/>
                    </a:cubicBezTo>
                    <a:cubicBezTo>
                      <a:pt x="26" y="68"/>
                      <a:pt x="26" y="70"/>
                      <a:pt x="26" y="73"/>
                    </a:cubicBezTo>
                    <a:cubicBezTo>
                      <a:pt x="27" y="74"/>
                      <a:pt x="26" y="75"/>
                      <a:pt x="25" y="76"/>
                    </a:cubicBezTo>
                    <a:cubicBezTo>
                      <a:pt x="25" y="76"/>
                      <a:pt x="24" y="77"/>
                      <a:pt x="24" y="77"/>
                    </a:cubicBezTo>
                    <a:cubicBezTo>
                      <a:pt x="21" y="78"/>
                      <a:pt x="20" y="80"/>
                      <a:pt x="18" y="82"/>
                    </a:cubicBezTo>
                    <a:cubicBezTo>
                      <a:pt x="17" y="84"/>
                      <a:pt x="15" y="85"/>
                      <a:pt x="12" y="85"/>
                    </a:cubicBezTo>
                    <a:cubicBezTo>
                      <a:pt x="11" y="85"/>
                      <a:pt x="10" y="87"/>
                      <a:pt x="10" y="89"/>
                    </a:cubicBezTo>
                    <a:cubicBezTo>
                      <a:pt x="12" y="92"/>
                      <a:pt x="15" y="95"/>
                      <a:pt x="16" y="98"/>
                    </a:cubicBezTo>
                    <a:cubicBezTo>
                      <a:pt x="17" y="103"/>
                      <a:pt x="15" y="107"/>
                      <a:pt x="15" y="111"/>
                    </a:cubicBezTo>
                    <a:cubicBezTo>
                      <a:pt x="15" y="114"/>
                      <a:pt x="14" y="117"/>
                      <a:pt x="13" y="119"/>
                    </a:cubicBezTo>
                    <a:cubicBezTo>
                      <a:pt x="11" y="123"/>
                      <a:pt x="9" y="126"/>
                      <a:pt x="7" y="129"/>
                    </a:cubicBezTo>
                    <a:cubicBezTo>
                      <a:pt x="6" y="132"/>
                      <a:pt x="7" y="134"/>
                      <a:pt x="9" y="137"/>
                    </a:cubicBezTo>
                    <a:cubicBezTo>
                      <a:pt x="13" y="141"/>
                      <a:pt x="14" y="143"/>
                      <a:pt x="11" y="1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34">
                <a:extLst>
                  <a:ext uri="{FF2B5EF4-FFF2-40B4-BE49-F238E27FC236}">
                    <a16:creationId xmlns:a16="http://schemas.microsoft.com/office/drawing/2014/main" xmlns="" id="{FB2BA994-748F-41A3-B43D-1A6DF59DF7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42" y="1942"/>
                <a:ext cx="103" cy="152"/>
              </a:xfrm>
              <a:custGeom>
                <a:avLst/>
                <a:gdLst>
                  <a:gd name="T0" fmla="*/ 25 w 141"/>
                  <a:gd name="T1" fmla="*/ 207 h 209"/>
                  <a:gd name="T2" fmla="*/ 32 w 141"/>
                  <a:gd name="T3" fmla="*/ 174 h 209"/>
                  <a:gd name="T4" fmla="*/ 20 w 141"/>
                  <a:gd name="T5" fmla="*/ 158 h 209"/>
                  <a:gd name="T6" fmla="*/ 24 w 141"/>
                  <a:gd name="T7" fmla="*/ 155 h 209"/>
                  <a:gd name="T8" fmla="*/ 36 w 141"/>
                  <a:gd name="T9" fmla="*/ 149 h 209"/>
                  <a:gd name="T10" fmla="*/ 51 w 141"/>
                  <a:gd name="T11" fmla="*/ 148 h 209"/>
                  <a:gd name="T12" fmla="*/ 51 w 141"/>
                  <a:gd name="T13" fmla="*/ 148 h 209"/>
                  <a:gd name="T14" fmla="*/ 43 w 141"/>
                  <a:gd name="T15" fmla="*/ 153 h 209"/>
                  <a:gd name="T16" fmla="*/ 34 w 141"/>
                  <a:gd name="T17" fmla="*/ 163 h 209"/>
                  <a:gd name="T18" fmla="*/ 39 w 141"/>
                  <a:gd name="T19" fmla="*/ 172 h 209"/>
                  <a:gd name="T20" fmla="*/ 50 w 141"/>
                  <a:gd name="T21" fmla="*/ 163 h 209"/>
                  <a:gd name="T22" fmla="*/ 59 w 141"/>
                  <a:gd name="T23" fmla="*/ 163 h 209"/>
                  <a:gd name="T24" fmla="*/ 58 w 141"/>
                  <a:gd name="T25" fmla="*/ 145 h 209"/>
                  <a:gd name="T26" fmla="*/ 64 w 141"/>
                  <a:gd name="T27" fmla="*/ 139 h 209"/>
                  <a:gd name="T28" fmla="*/ 66 w 141"/>
                  <a:gd name="T29" fmla="*/ 141 h 209"/>
                  <a:gd name="T30" fmla="*/ 69 w 141"/>
                  <a:gd name="T31" fmla="*/ 155 h 209"/>
                  <a:gd name="T32" fmla="*/ 81 w 141"/>
                  <a:gd name="T33" fmla="*/ 158 h 209"/>
                  <a:gd name="T34" fmla="*/ 95 w 141"/>
                  <a:gd name="T35" fmla="*/ 139 h 209"/>
                  <a:gd name="T36" fmla="*/ 112 w 141"/>
                  <a:gd name="T37" fmla="*/ 134 h 209"/>
                  <a:gd name="T38" fmla="*/ 119 w 141"/>
                  <a:gd name="T39" fmla="*/ 133 h 209"/>
                  <a:gd name="T40" fmla="*/ 124 w 141"/>
                  <a:gd name="T41" fmla="*/ 122 h 209"/>
                  <a:gd name="T42" fmla="*/ 126 w 141"/>
                  <a:gd name="T43" fmla="*/ 128 h 209"/>
                  <a:gd name="T44" fmla="*/ 137 w 141"/>
                  <a:gd name="T45" fmla="*/ 112 h 209"/>
                  <a:gd name="T46" fmla="*/ 130 w 141"/>
                  <a:gd name="T47" fmla="*/ 72 h 209"/>
                  <a:gd name="T48" fmla="*/ 136 w 141"/>
                  <a:gd name="T49" fmla="*/ 58 h 209"/>
                  <a:gd name="T50" fmla="*/ 130 w 141"/>
                  <a:gd name="T51" fmla="*/ 26 h 209"/>
                  <a:gd name="T52" fmla="*/ 109 w 141"/>
                  <a:gd name="T53" fmla="*/ 2 h 209"/>
                  <a:gd name="T54" fmla="*/ 105 w 141"/>
                  <a:gd name="T55" fmla="*/ 37 h 209"/>
                  <a:gd name="T56" fmla="*/ 101 w 141"/>
                  <a:gd name="T57" fmla="*/ 75 h 209"/>
                  <a:gd name="T58" fmla="*/ 86 w 141"/>
                  <a:gd name="T59" fmla="*/ 94 h 209"/>
                  <a:gd name="T60" fmla="*/ 81 w 141"/>
                  <a:gd name="T61" fmla="*/ 88 h 209"/>
                  <a:gd name="T62" fmla="*/ 75 w 141"/>
                  <a:gd name="T63" fmla="*/ 88 h 209"/>
                  <a:gd name="T64" fmla="*/ 75 w 141"/>
                  <a:gd name="T65" fmla="*/ 101 h 209"/>
                  <a:gd name="T66" fmla="*/ 67 w 141"/>
                  <a:gd name="T67" fmla="*/ 120 h 209"/>
                  <a:gd name="T68" fmla="*/ 38 w 141"/>
                  <a:gd name="T69" fmla="*/ 124 h 209"/>
                  <a:gd name="T70" fmla="*/ 13 w 141"/>
                  <a:gd name="T71" fmla="*/ 148 h 209"/>
                  <a:gd name="T72" fmla="*/ 11 w 141"/>
                  <a:gd name="T73" fmla="*/ 157 h 209"/>
                  <a:gd name="T74" fmla="*/ 0 w 141"/>
                  <a:gd name="T75" fmla="*/ 173 h 209"/>
                  <a:gd name="T76" fmla="*/ 4 w 141"/>
                  <a:gd name="T77" fmla="*/ 181 h 209"/>
                  <a:gd name="T78" fmla="*/ 4 w 141"/>
                  <a:gd name="T79" fmla="*/ 180 h 209"/>
                  <a:gd name="T80" fmla="*/ 10 w 141"/>
                  <a:gd name="T81" fmla="*/ 182 h 209"/>
                  <a:gd name="T82" fmla="*/ 7 w 141"/>
                  <a:gd name="T83" fmla="*/ 187 h 209"/>
                  <a:gd name="T84" fmla="*/ 8 w 141"/>
                  <a:gd name="T85" fmla="*/ 187 h 209"/>
                  <a:gd name="T86" fmla="*/ 24 w 141"/>
                  <a:gd name="T87" fmla="*/ 208 h 209"/>
                  <a:gd name="T88" fmla="*/ 111 w 141"/>
                  <a:gd name="T89" fmla="*/ 8 h 209"/>
                  <a:gd name="T90" fmla="*/ 110 w 141"/>
                  <a:gd name="T91" fmla="*/ 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1" h="209">
                    <a:moveTo>
                      <a:pt x="24" y="208"/>
                    </a:moveTo>
                    <a:cubicBezTo>
                      <a:pt x="24" y="207"/>
                      <a:pt x="25" y="207"/>
                      <a:pt x="25" y="207"/>
                    </a:cubicBezTo>
                    <a:cubicBezTo>
                      <a:pt x="27" y="204"/>
                      <a:pt x="29" y="202"/>
                      <a:pt x="29" y="200"/>
                    </a:cubicBezTo>
                    <a:cubicBezTo>
                      <a:pt x="31" y="191"/>
                      <a:pt x="31" y="182"/>
                      <a:pt x="32" y="174"/>
                    </a:cubicBezTo>
                    <a:cubicBezTo>
                      <a:pt x="29" y="168"/>
                      <a:pt x="29" y="161"/>
                      <a:pt x="20" y="159"/>
                    </a:cubicBezTo>
                    <a:cubicBezTo>
                      <a:pt x="20" y="159"/>
                      <a:pt x="20" y="158"/>
                      <a:pt x="20" y="158"/>
                    </a:cubicBezTo>
                    <a:cubicBezTo>
                      <a:pt x="20" y="157"/>
                      <a:pt x="21" y="157"/>
                      <a:pt x="21" y="156"/>
                    </a:cubicBezTo>
                    <a:cubicBezTo>
                      <a:pt x="22" y="156"/>
                      <a:pt x="23" y="155"/>
                      <a:pt x="24" y="155"/>
                    </a:cubicBezTo>
                    <a:cubicBezTo>
                      <a:pt x="27" y="155"/>
                      <a:pt x="30" y="155"/>
                      <a:pt x="32" y="152"/>
                    </a:cubicBezTo>
                    <a:cubicBezTo>
                      <a:pt x="33" y="150"/>
                      <a:pt x="35" y="149"/>
                      <a:pt x="36" y="149"/>
                    </a:cubicBezTo>
                    <a:cubicBezTo>
                      <a:pt x="41" y="148"/>
                      <a:pt x="45" y="147"/>
                      <a:pt x="50" y="148"/>
                    </a:cubicBezTo>
                    <a:cubicBezTo>
                      <a:pt x="50" y="148"/>
                      <a:pt x="50" y="148"/>
                      <a:pt x="51" y="148"/>
                    </a:cubicBezTo>
                    <a:cubicBezTo>
                      <a:pt x="51" y="147"/>
                      <a:pt x="51" y="147"/>
                      <a:pt x="51" y="147"/>
                    </a:cubicBezTo>
                    <a:cubicBezTo>
                      <a:pt x="51" y="148"/>
                      <a:pt x="51" y="148"/>
                      <a:pt x="51" y="148"/>
                    </a:cubicBezTo>
                    <a:cubicBezTo>
                      <a:pt x="51" y="148"/>
                      <a:pt x="50" y="148"/>
                      <a:pt x="50" y="148"/>
                    </a:cubicBezTo>
                    <a:cubicBezTo>
                      <a:pt x="49" y="151"/>
                      <a:pt x="47" y="153"/>
                      <a:pt x="43" y="153"/>
                    </a:cubicBezTo>
                    <a:cubicBezTo>
                      <a:pt x="42" y="153"/>
                      <a:pt x="41" y="153"/>
                      <a:pt x="40" y="154"/>
                    </a:cubicBezTo>
                    <a:cubicBezTo>
                      <a:pt x="36" y="155"/>
                      <a:pt x="33" y="160"/>
                      <a:pt x="34" y="163"/>
                    </a:cubicBezTo>
                    <a:cubicBezTo>
                      <a:pt x="35" y="165"/>
                      <a:pt x="37" y="168"/>
                      <a:pt x="38" y="170"/>
                    </a:cubicBezTo>
                    <a:cubicBezTo>
                      <a:pt x="38" y="171"/>
                      <a:pt x="38" y="171"/>
                      <a:pt x="39" y="172"/>
                    </a:cubicBezTo>
                    <a:cubicBezTo>
                      <a:pt x="41" y="174"/>
                      <a:pt x="45" y="174"/>
                      <a:pt x="46" y="170"/>
                    </a:cubicBezTo>
                    <a:cubicBezTo>
                      <a:pt x="47" y="168"/>
                      <a:pt x="48" y="165"/>
                      <a:pt x="50" y="163"/>
                    </a:cubicBezTo>
                    <a:cubicBezTo>
                      <a:pt x="53" y="161"/>
                      <a:pt x="55" y="162"/>
                      <a:pt x="58" y="163"/>
                    </a:cubicBezTo>
                    <a:cubicBezTo>
                      <a:pt x="58" y="163"/>
                      <a:pt x="59" y="163"/>
                      <a:pt x="59" y="163"/>
                    </a:cubicBezTo>
                    <a:cubicBezTo>
                      <a:pt x="63" y="162"/>
                      <a:pt x="66" y="155"/>
                      <a:pt x="63" y="152"/>
                    </a:cubicBezTo>
                    <a:cubicBezTo>
                      <a:pt x="62" y="149"/>
                      <a:pt x="60" y="147"/>
                      <a:pt x="58" y="145"/>
                    </a:cubicBezTo>
                    <a:cubicBezTo>
                      <a:pt x="57" y="144"/>
                      <a:pt x="58" y="142"/>
                      <a:pt x="60" y="141"/>
                    </a:cubicBezTo>
                    <a:cubicBezTo>
                      <a:pt x="61" y="140"/>
                      <a:pt x="62" y="139"/>
                      <a:pt x="64" y="139"/>
                    </a:cubicBezTo>
                    <a:cubicBezTo>
                      <a:pt x="64" y="139"/>
                      <a:pt x="65" y="139"/>
                      <a:pt x="65" y="139"/>
                    </a:cubicBezTo>
                    <a:cubicBezTo>
                      <a:pt x="67" y="139"/>
                      <a:pt x="66" y="140"/>
                      <a:pt x="66" y="141"/>
                    </a:cubicBezTo>
                    <a:cubicBezTo>
                      <a:pt x="65" y="143"/>
                      <a:pt x="64" y="145"/>
                      <a:pt x="65" y="146"/>
                    </a:cubicBezTo>
                    <a:cubicBezTo>
                      <a:pt x="66" y="149"/>
                      <a:pt x="67" y="152"/>
                      <a:pt x="69" y="155"/>
                    </a:cubicBezTo>
                    <a:cubicBezTo>
                      <a:pt x="71" y="157"/>
                      <a:pt x="73" y="158"/>
                      <a:pt x="75" y="160"/>
                    </a:cubicBezTo>
                    <a:cubicBezTo>
                      <a:pt x="77" y="161"/>
                      <a:pt x="80" y="160"/>
                      <a:pt x="81" y="158"/>
                    </a:cubicBezTo>
                    <a:cubicBezTo>
                      <a:pt x="85" y="153"/>
                      <a:pt x="88" y="147"/>
                      <a:pt x="91" y="141"/>
                    </a:cubicBezTo>
                    <a:cubicBezTo>
                      <a:pt x="92" y="140"/>
                      <a:pt x="93" y="139"/>
                      <a:pt x="95" y="139"/>
                    </a:cubicBezTo>
                    <a:cubicBezTo>
                      <a:pt x="98" y="138"/>
                      <a:pt x="100" y="138"/>
                      <a:pt x="103" y="138"/>
                    </a:cubicBezTo>
                    <a:cubicBezTo>
                      <a:pt x="107" y="138"/>
                      <a:pt x="109" y="135"/>
                      <a:pt x="112" y="134"/>
                    </a:cubicBezTo>
                    <a:cubicBezTo>
                      <a:pt x="112" y="133"/>
                      <a:pt x="113" y="134"/>
                      <a:pt x="114" y="135"/>
                    </a:cubicBezTo>
                    <a:cubicBezTo>
                      <a:pt x="116" y="135"/>
                      <a:pt x="118" y="135"/>
                      <a:pt x="119" y="133"/>
                    </a:cubicBezTo>
                    <a:cubicBezTo>
                      <a:pt x="120" y="130"/>
                      <a:pt x="120" y="125"/>
                      <a:pt x="123" y="123"/>
                    </a:cubicBezTo>
                    <a:cubicBezTo>
                      <a:pt x="124" y="123"/>
                      <a:pt x="124" y="122"/>
                      <a:pt x="124" y="122"/>
                    </a:cubicBezTo>
                    <a:cubicBezTo>
                      <a:pt x="125" y="122"/>
                      <a:pt x="125" y="123"/>
                      <a:pt x="125" y="123"/>
                    </a:cubicBezTo>
                    <a:cubicBezTo>
                      <a:pt x="126" y="125"/>
                      <a:pt x="126" y="126"/>
                      <a:pt x="126" y="128"/>
                    </a:cubicBezTo>
                    <a:cubicBezTo>
                      <a:pt x="127" y="129"/>
                      <a:pt x="129" y="130"/>
                      <a:pt x="130" y="130"/>
                    </a:cubicBezTo>
                    <a:cubicBezTo>
                      <a:pt x="137" y="126"/>
                      <a:pt x="141" y="118"/>
                      <a:pt x="137" y="112"/>
                    </a:cubicBezTo>
                    <a:cubicBezTo>
                      <a:pt x="135" y="107"/>
                      <a:pt x="133" y="102"/>
                      <a:pt x="134" y="96"/>
                    </a:cubicBezTo>
                    <a:cubicBezTo>
                      <a:pt x="135" y="88"/>
                      <a:pt x="134" y="80"/>
                      <a:pt x="130" y="72"/>
                    </a:cubicBezTo>
                    <a:cubicBezTo>
                      <a:pt x="129" y="69"/>
                      <a:pt x="130" y="66"/>
                      <a:pt x="133" y="65"/>
                    </a:cubicBezTo>
                    <a:cubicBezTo>
                      <a:pt x="135" y="63"/>
                      <a:pt x="136" y="61"/>
                      <a:pt x="136" y="58"/>
                    </a:cubicBezTo>
                    <a:cubicBezTo>
                      <a:pt x="136" y="55"/>
                      <a:pt x="136" y="52"/>
                      <a:pt x="136" y="49"/>
                    </a:cubicBezTo>
                    <a:cubicBezTo>
                      <a:pt x="136" y="41"/>
                      <a:pt x="134" y="33"/>
                      <a:pt x="130" y="26"/>
                    </a:cubicBezTo>
                    <a:cubicBezTo>
                      <a:pt x="125" y="18"/>
                      <a:pt x="118" y="11"/>
                      <a:pt x="115" y="2"/>
                    </a:cubicBezTo>
                    <a:cubicBezTo>
                      <a:pt x="115" y="0"/>
                      <a:pt x="111" y="0"/>
                      <a:pt x="109" y="2"/>
                    </a:cubicBezTo>
                    <a:cubicBezTo>
                      <a:pt x="103" y="8"/>
                      <a:pt x="99" y="15"/>
                      <a:pt x="102" y="25"/>
                    </a:cubicBezTo>
                    <a:cubicBezTo>
                      <a:pt x="102" y="29"/>
                      <a:pt x="100" y="34"/>
                      <a:pt x="105" y="37"/>
                    </a:cubicBezTo>
                    <a:cubicBezTo>
                      <a:pt x="106" y="37"/>
                      <a:pt x="106" y="39"/>
                      <a:pt x="106" y="40"/>
                    </a:cubicBezTo>
                    <a:cubicBezTo>
                      <a:pt x="107" y="52"/>
                      <a:pt x="108" y="64"/>
                      <a:pt x="101" y="75"/>
                    </a:cubicBezTo>
                    <a:cubicBezTo>
                      <a:pt x="100" y="77"/>
                      <a:pt x="100" y="79"/>
                      <a:pt x="99" y="81"/>
                    </a:cubicBezTo>
                    <a:cubicBezTo>
                      <a:pt x="98" y="88"/>
                      <a:pt x="92" y="92"/>
                      <a:pt x="86" y="94"/>
                    </a:cubicBezTo>
                    <a:cubicBezTo>
                      <a:pt x="85" y="94"/>
                      <a:pt x="82" y="93"/>
                      <a:pt x="82" y="92"/>
                    </a:cubicBezTo>
                    <a:cubicBezTo>
                      <a:pt x="81" y="91"/>
                      <a:pt x="81" y="90"/>
                      <a:pt x="81" y="88"/>
                    </a:cubicBezTo>
                    <a:cubicBezTo>
                      <a:pt x="81" y="86"/>
                      <a:pt x="80" y="85"/>
                      <a:pt x="79" y="85"/>
                    </a:cubicBezTo>
                    <a:cubicBezTo>
                      <a:pt x="77" y="86"/>
                      <a:pt x="76" y="87"/>
                      <a:pt x="75" y="88"/>
                    </a:cubicBezTo>
                    <a:cubicBezTo>
                      <a:pt x="74" y="90"/>
                      <a:pt x="75" y="92"/>
                      <a:pt x="75" y="94"/>
                    </a:cubicBezTo>
                    <a:cubicBezTo>
                      <a:pt x="75" y="97"/>
                      <a:pt x="75" y="99"/>
                      <a:pt x="75" y="101"/>
                    </a:cubicBezTo>
                    <a:cubicBezTo>
                      <a:pt x="72" y="106"/>
                      <a:pt x="71" y="112"/>
                      <a:pt x="69" y="118"/>
                    </a:cubicBezTo>
                    <a:cubicBezTo>
                      <a:pt x="69" y="119"/>
                      <a:pt x="68" y="120"/>
                      <a:pt x="67" y="120"/>
                    </a:cubicBezTo>
                    <a:cubicBezTo>
                      <a:pt x="63" y="119"/>
                      <a:pt x="58" y="119"/>
                      <a:pt x="54" y="121"/>
                    </a:cubicBezTo>
                    <a:cubicBezTo>
                      <a:pt x="49" y="123"/>
                      <a:pt x="43" y="124"/>
                      <a:pt x="38" y="124"/>
                    </a:cubicBezTo>
                    <a:cubicBezTo>
                      <a:pt x="35" y="125"/>
                      <a:pt x="32" y="126"/>
                      <a:pt x="31" y="128"/>
                    </a:cubicBezTo>
                    <a:cubicBezTo>
                      <a:pt x="26" y="136"/>
                      <a:pt x="20" y="142"/>
                      <a:pt x="13" y="148"/>
                    </a:cubicBezTo>
                    <a:cubicBezTo>
                      <a:pt x="12" y="149"/>
                      <a:pt x="12" y="151"/>
                      <a:pt x="12" y="153"/>
                    </a:cubicBezTo>
                    <a:cubicBezTo>
                      <a:pt x="12" y="154"/>
                      <a:pt x="12" y="156"/>
                      <a:pt x="11" y="157"/>
                    </a:cubicBezTo>
                    <a:cubicBezTo>
                      <a:pt x="8" y="160"/>
                      <a:pt x="5" y="163"/>
                      <a:pt x="3" y="166"/>
                    </a:cubicBezTo>
                    <a:cubicBezTo>
                      <a:pt x="1" y="168"/>
                      <a:pt x="0" y="170"/>
                      <a:pt x="0" y="173"/>
                    </a:cubicBezTo>
                    <a:cubicBezTo>
                      <a:pt x="0" y="176"/>
                      <a:pt x="2" y="178"/>
                      <a:pt x="4" y="180"/>
                    </a:cubicBezTo>
                    <a:cubicBezTo>
                      <a:pt x="4" y="181"/>
                      <a:pt x="4" y="181"/>
                      <a:pt x="4" y="181"/>
                    </a:cubicBezTo>
                    <a:cubicBezTo>
                      <a:pt x="4" y="181"/>
                      <a:pt x="4" y="181"/>
                      <a:pt x="4" y="181"/>
                    </a:cubicBezTo>
                    <a:cubicBezTo>
                      <a:pt x="4" y="181"/>
                      <a:pt x="4" y="181"/>
                      <a:pt x="4" y="180"/>
                    </a:cubicBezTo>
                    <a:cubicBezTo>
                      <a:pt x="4" y="180"/>
                      <a:pt x="5" y="180"/>
                      <a:pt x="5" y="180"/>
                    </a:cubicBezTo>
                    <a:cubicBezTo>
                      <a:pt x="8" y="179"/>
                      <a:pt x="9" y="180"/>
                      <a:pt x="10" y="182"/>
                    </a:cubicBezTo>
                    <a:cubicBezTo>
                      <a:pt x="10" y="184"/>
                      <a:pt x="9" y="186"/>
                      <a:pt x="8" y="187"/>
                    </a:cubicBezTo>
                    <a:cubicBezTo>
                      <a:pt x="7" y="187"/>
                      <a:pt x="7" y="187"/>
                      <a:pt x="7" y="187"/>
                    </a:cubicBezTo>
                    <a:cubicBezTo>
                      <a:pt x="7" y="187"/>
                      <a:pt x="7" y="187"/>
                      <a:pt x="7" y="188"/>
                    </a:cubicBezTo>
                    <a:cubicBezTo>
                      <a:pt x="8" y="187"/>
                      <a:pt x="8" y="187"/>
                      <a:pt x="8" y="187"/>
                    </a:cubicBezTo>
                    <a:cubicBezTo>
                      <a:pt x="10" y="193"/>
                      <a:pt x="12" y="199"/>
                      <a:pt x="14" y="204"/>
                    </a:cubicBezTo>
                    <a:cubicBezTo>
                      <a:pt x="15" y="207"/>
                      <a:pt x="21" y="209"/>
                      <a:pt x="24" y="208"/>
                    </a:cubicBezTo>
                    <a:close/>
                    <a:moveTo>
                      <a:pt x="110" y="8"/>
                    </a:moveTo>
                    <a:cubicBezTo>
                      <a:pt x="111" y="8"/>
                      <a:pt x="111" y="8"/>
                      <a:pt x="111" y="8"/>
                    </a:cubicBezTo>
                    <a:cubicBezTo>
                      <a:pt x="110" y="9"/>
                      <a:pt x="110" y="9"/>
                      <a:pt x="110" y="9"/>
                    </a:cubicBezTo>
                    <a:cubicBezTo>
                      <a:pt x="110" y="9"/>
                      <a:pt x="110" y="9"/>
                      <a:pt x="110" y="9"/>
                    </a:cubicBezTo>
                    <a:lnTo>
                      <a:pt x="11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35">
                <a:extLst>
                  <a:ext uri="{FF2B5EF4-FFF2-40B4-BE49-F238E27FC236}">
                    <a16:creationId xmlns:a16="http://schemas.microsoft.com/office/drawing/2014/main" xmlns="" id="{914AF733-6AF0-4AB6-BF92-40949516FF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7" y="1206"/>
                <a:ext cx="67" cy="109"/>
              </a:xfrm>
              <a:custGeom>
                <a:avLst/>
                <a:gdLst>
                  <a:gd name="T0" fmla="*/ 16 w 92"/>
                  <a:gd name="T1" fmla="*/ 146 h 149"/>
                  <a:gd name="T2" fmla="*/ 33 w 92"/>
                  <a:gd name="T3" fmla="*/ 147 h 149"/>
                  <a:gd name="T4" fmla="*/ 37 w 92"/>
                  <a:gd name="T5" fmla="*/ 143 h 149"/>
                  <a:gd name="T6" fmla="*/ 38 w 92"/>
                  <a:gd name="T7" fmla="*/ 143 h 149"/>
                  <a:gd name="T8" fmla="*/ 57 w 92"/>
                  <a:gd name="T9" fmla="*/ 130 h 149"/>
                  <a:gd name="T10" fmla="*/ 67 w 92"/>
                  <a:gd name="T11" fmla="*/ 121 h 149"/>
                  <a:gd name="T12" fmla="*/ 67 w 92"/>
                  <a:gd name="T13" fmla="*/ 120 h 149"/>
                  <a:gd name="T14" fmla="*/ 67 w 92"/>
                  <a:gd name="T15" fmla="*/ 121 h 149"/>
                  <a:gd name="T16" fmla="*/ 74 w 92"/>
                  <a:gd name="T17" fmla="*/ 127 h 149"/>
                  <a:gd name="T18" fmla="*/ 88 w 92"/>
                  <a:gd name="T19" fmla="*/ 108 h 149"/>
                  <a:gd name="T20" fmla="*/ 82 w 92"/>
                  <a:gd name="T21" fmla="*/ 90 h 149"/>
                  <a:gd name="T22" fmla="*/ 90 w 92"/>
                  <a:gd name="T23" fmla="*/ 77 h 149"/>
                  <a:gd name="T24" fmla="*/ 92 w 92"/>
                  <a:gd name="T25" fmla="*/ 58 h 149"/>
                  <a:gd name="T26" fmla="*/ 77 w 92"/>
                  <a:gd name="T27" fmla="*/ 46 h 149"/>
                  <a:gd name="T28" fmla="*/ 75 w 92"/>
                  <a:gd name="T29" fmla="*/ 29 h 149"/>
                  <a:gd name="T30" fmla="*/ 71 w 92"/>
                  <a:gd name="T31" fmla="*/ 3 h 149"/>
                  <a:gd name="T32" fmla="*/ 56 w 92"/>
                  <a:gd name="T33" fmla="*/ 5 h 149"/>
                  <a:gd name="T34" fmla="*/ 64 w 92"/>
                  <a:gd name="T35" fmla="*/ 12 h 149"/>
                  <a:gd name="T36" fmla="*/ 64 w 92"/>
                  <a:gd name="T37" fmla="*/ 16 h 149"/>
                  <a:gd name="T38" fmla="*/ 48 w 92"/>
                  <a:gd name="T39" fmla="*/ 18 h 149"/>
                  <a:gd name="T40" fmla="*/ 45 w 92"/>
                  <a:gd name="T41" fmla="*/ 32 h 149"/>
                  <a:gd name="T42" fmla="*/ 43 w 92"/>
                  <a:gd name="T43" fmla="*/ 35 h 149"/>
                  <a:gd name="T44" fmla="*/ 26 w 92"/>
                  <a:gd name="T45" fmla="*/ 37 h 149"/>
                  <a:gd name="T46" fmla="*/ 26 w 92"/>
                  <a:gd name="T47" fmla="*/ 49 h 149"/>
                  <a:gd name="T48" fmla="*/ 31 w 92"/>
                  <a:gd name="T49" fmla="*/ 58 h 149"/>
                  <a:gd name="T50" fmla="*/ 34 w 92"/>
                  <a:gd name="T51" fmla="*/ 59 h 149"/>
                  <a:gd name="T52" fmla="*/ 30 w 92"/>
                  <a:gd name="T53" fmla="*/ 58 h 149"/>
                  <a:gd name="T54" fmla="*/ 22 w 92"/>
                  <a:gd name="T55" fmla="*/ 54 h 149"/>
                  <a:gd name="T56" fmla="*/ 6 w 92"/>
                  <a:gd name="T57" fmla="*/ 82 h 149"/>
                  <a:gd name="T58" fmla="*/ 18 w 92"/>
                  <a:gd name="T59" fmla="*/ 94 h 149"/>
                  <a:gd name="T60" fmla="*/ 23 w 92"/>
                  <a:gd name="T61" fmla="*/ 99 h 149"/>
                  <a:gd name="T62" fmla="*/ 18 w 92"/>
                  <a:gd name="T63" fmla="*/ 102 h 149"/>
                  <a:gd name="T64" fmla="*/ 1 w 92"/>
                  <a:gd name="T65" fmla="*/ 12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2" h="149">
                    <a:moveTo>
                      <a:pt x="10" y="144"/>
                    </a:moveTo>
                    <a:cubicBezTo>
                      <a:pt x="11" y="145"/>
                      <a:pt x="14" y="146"/>
                      <a:pt x="16" y="146"/>
                    </a:cubicBezTo>
                    <a:cubicBezTo>
                      <a:pt x="20" y="145"/>
                      <a:pt x="23" y="146"/>
                      <a:pt x="27" y="148"/>
                    </a:cubicBezTo>
                    <a:cubicBezTo>
                      <a:pt x="29" y="149"/>
                      <a:pt x="31" y="149"/>
                      <a:pt x="33" y="147"/>
                    </a:cubicBezTo>
                    <a:cubicBezTo>
                      <a:pt x="34" y="146"/>
                      <a:pt x="36" y="144"/>
                      <a:pt x="38" y="143"/>
                    </a:cubicBezTo>
                    <a:cubicBezTo>
                      <a:pt x="37" y="143"/>
                      <a:pt x="37" y="143"/>
                      <a:pt x="37" y="143"/>
                    </a:cubicBezTo>
                    <a:cubicBezTo>
                      <a:pt x="37" y="144"/>
                      <a:pt x="38" y="144"/>
                      <a:pt x="38" y="144"/>
                    </a:cubicBezTo>
                    <a:cubicBezTo>
                      <a:pt x="38" y="144"/>
                      <a:pt x="38" y="143"/>
                      <a:pt x="38" y="143"/>
                    </a:cubicBezTo>
                    <a:cubicBezTo>
                      <a:pt x="41" y="141"/>
                      <a:pt x="45" y="140"/>
                      <a:pt x="48" y="136"/>
                    </a:cubicBezTo>
                    <a:cubicBezTo>
                      <a:pt x="50" y="133"/>
                      <a:pt x="54" y="132"/>
                      <a:pt x="57" y="130"/>
                    </a:cubicBezTo>
                    <a:cubicBezTo>
                      <a:pt x="58" y="128"/>
                      <a:pt x="59" y="127"/>
                      <a:pt x="60" y="125"/>
                    </a:cubicBezTo>
                    <a:cubicBezTo>
                      <a:pt x="61" y="122"/>
                      <a:pt x="64" y="121"/>
                      <a:pt x="67" y="121"/>
                    </a:cubicBezTo>
                    <a:cubicBezTo>
                      <a:pt x="67" y="121"/>
                      <a:pt x="67" y="121"/>
                      <a:pt x="67" y="121"/>
                    </a:cubicBezTo>
                    <a:cubicBezTo>
                      <a:pt x="67" y="121"/>
                      <a:pt x="67" y="121"/>
                      <a:pt x="67" y="120"/>
                    </a:cubicBezTo>
                    <a:cubicBezTo>
                      <a:pt x="67" y="119"/>
                      <a:pt x="67" y="119"/>
                      <a:pt x="68" y="120"/>
                    </a:cubicBezTo>
                    <a:cubicBezTo>
                      <a:pt x="68" y="120"/>
                      <a:pt x="68" y="121"/>
                      <a:pt x="67" y="121"/>
                    </a:cubicBezTo>
                    <a:cubicBezTo>
                      <a:pt x="67" y="125"/>
                      <a:pt x="68" y="126"/>
                      <a:pt x="71" y="126"/>
                    </a:cubicBezTo>
                    <a:cubicBezTo>
                      <a:pt x="72" y="126"/>
                      <a:pt x="73" y="127"/>
                      <a:pt x="74" y="127"/>
                    </a:cubicBezTo>
                    <a:cubicBezTo>
                      <a:pt x="77" y="123"/>
                      <a:pt x="77" y="119"/>
                      <a:pt x="81" y="116"/>
                    </a:cubicBezTo>
                    <a:cubicBezTo>
                      <a:pt x="84" y="114"/>
                      <a:pt x="87" y="112"/>
                      <a:pt x="88" y="108"/>
                    </a:cubicBezTo>
                    <a:cubicBezTo>
                      <a:pt x="88" y="102"/>
                      <a:pt x="88" y="97"/>
                      <a:pt x="84" y="92"/>
                    </a:cubicBezTo>
                    <a:cubicBezTo>
                      <a:pt x="83" y="91"/>
                      <a:pt x="83" y="91"/>
                      <a:pt x="82" y="90"/>
                    </a:cubicBezTo>
                    <a:cubicBezTo>
                      <a:pt x="81" y="88"/>
                      <a:pt x="82" y="86"/>
                      <a:pt x="83" y="85"/>
                    </a:cubicBezTo>
                    <a:cubicBezTo>
                      <a:pt x="85" y="82"/>
                      <a:pt x="87" y="79"/>
                      <a:pt x="90" y="77"/>
                    </a:cubicBezTo>
                    <a:cubicBezTo>
                      <a:pt x="90" y="74"/>
                      <a:pt x="89" y="70"/>
                      <a:pt x="90" y="66"/>
                    </a:cubicBezTo>
                    <a:cubicBezTo>
                      <a:pt x="91" y="64"/>
                      <a:pt x="92" y="61"/>
                      <a:pt x="92" y="58"/>
                    </a:cubicBezTo>
                    <a:cubicBezTo>
                      <a:pt x="92" y="54"/>
                      <a:pt x="87" y="54"/>
                      <a:pt x="85" y="52"/>
                    </a:cubicBezTo>
                    <a:cubicBezTo>
                      <a:pt x="83" y="49"/>
                      <a:pt x="80" y="48"/>
                      <a:pt x="77" y="46"/>
                    </a:cubicBezTo>
                    <a:cubicBezTo>
                      <a:pt x="76" y="45"/>
                      <a:pt x="75" y="44"/>
                      <a:pt x="75" y="42"/>
                    </a:cubicBezTo>
                    <a:cubicBezTo>
                      <a:pt x="75" y="38"/>
                      <a:pt x="75" y="33"/>
                      <a:pt x="75" y="29"/>
                    </a:cubicBezTo>
                    <a:cubicBezTo>
                      <a:pt x="76" y="25"/>
                      <a:pt x="77" y="22"/>
                      <a:pt x="77" y="18"/>
                    </a:cubicBezTo>
                    <a:cubicBezTo>
                      <a:pt x="78" y="12"/>
                      <a:pt x="75" y="7"/>
                      <a:pt x="71" y="3"/>
                    </a:cubicBezTo>
                    <a:cubicBezTo>
                      <a:pt x="68" y="0"/>
                      <a:pt x="64" y="1"/>
                      <a:pt x="60" y="1"/>
                    </a:cubicBezTo>
                    <a:cubicBezTo>
                      <a:pt x="58" y="1"/>
                      <a:pt x="56" y="3"/>
                      <a:pt x="56" y="5"/>
                    </a:cubicBezTo>
                    <a:cubicBezTo>
                      <a:pt x="55" y="7"/>
                      <a:pt x="56" y="8"/>
                      <a:pt x="58" y="9"/>
                    </a:cubicBezTo>
                    <a:cubicBezTo>
                      <a:pt x="60" y="10"/>
                      <a:pt x="62" y="11"/>
                      <a:pt x="64" y="12"/>
                    </a:cubicBezTo>
                    <a:cubicBezTo>
                      <a:pt x="65" y="12"/>
                      <a:pt x="65" y="13"/>
                      <a:pt x="65" y="14"/>
                    </a:cubicBezTo>
                    <a:cubicBezTo>
                      <a:pt x="64" y="15"/>
                      <a:pt x="64" y="16"/>
                      <a:pt x="64" y="16"/>
                    </a:cubicBezTo>
                    <a:cubicBezTo>
                      <a:pt x="61" y="16"/>
                      <a:pt x="58" y="16"/>
                      <a:pt x="56" y="16"/>
                    </a:cubicBezTo>
                    <a:cubicBezTo>
                      <a:pt x="53" y="16"/>
                      <a:pt x="50" y="17"/>
                      <a:pt x="48" y="18"/>
                    </a:cubicBezTo>
                    <a:cubicBezTo>
                      <a:pt x="45" y="19"/>
                      <a:pt x="42" y="23"/>
                      <a:pt x="43" y="26"/>
                    </a:cubicBezTo>
                    <a:cubicBezTo>
                      <a:pt x="43" y="28"/>
                      <a:pt x="45" y="30"/>
                      <a:pt x="45" y="32"/>
                    </a:cubicBezTo>
                    <a:cubicBezTo>
                      <a:pt x="45" y="33"/>
                      <a:pt x="45" y="34"/>
                      <a:pt x="44" y="35"/>
                    </a:cubicBezTo>
                    <a:cubicBezTo>
                      <a:pt x="44" y="35"/>
                      <a:pt x="43" y="35"/>
                      <a:pt x="43" y="35"/>
                    </a:cubicBezTo>
                    <a:cubicBezTo>
                      <a:pt x="40" y="33"/>
                      <a:pt x="38" y="32"/>
                      <a:pt x="35" y="34"/>
                    </a:cubicBezTo>
                    <a:cubicBezTo>
                      <a:pt x="32" y="36"/>
                      <a:pt x="30" y="37"/>
                      <a:pt x="26" y="37"/>
                    </a:cubicBezTo>
                    <a:cubicBezTo>
                      <a:pt x="22" y="36"/>
                      <a:pt x="22" y="39"/>
                      <a:pt x="22" y="42"/>
                    </a:cubicBezTo>
                    <a:cubicBezTo>
                      <a:pt x="23" y="45"/>
                      <a:pt x="24" y="47"/>
                      <a:pt x="26" y="49"/>
                    </a:cubicBezTo>
                    <a:cubicBezTo>
                      <a:pt x="28" y="52"/>
                      <a:pt x="30" y="54"/>
                      <a:pt x="30" y="57"/>
                    </a:cubicBezTo>
                    <a:cubicBezTo>
                      <a:pt x="30" y="57"/>
                      <a:pt x="30" y="58"/>
                      <a:pt x="31" y="58"/>
                    </a:cubicBezTo>
                    <a:cubicBezTo>
                      <a:pt x="31" y="58"/>
                      <a:pt x="31" y="58"/>
                      <a:pt x="32" y="58"/>
                    </a:cubicBezTo>
                    <a:cubicBezTo>
                      <a:pt x="32" y="58"/>
                      <a:pt x="33" y="58"/>
                      <a:pt x="34" y="59"/>
                    </a:cubicBezTo>
                    <a:cubicBezTo>
                      <a:pt x="33" y="59"/>
                      <a:pt x="32" y="59"/>
                      <a:pt x="32" y="58"/>
                    </a:cubicBezTo>
                    <a:cubicBezTo>
                      <a:pt x="31" y="58"/>
                      <a:pt x="31" y="58"/>
                      <a:pt x="30" y="58"/>
                    </a:cubicBezTo>
                    <a:cubicBezTo>
                      <a:pt x="30" y="58"/>
                      <a:pt x="30" y="58"/>
                      <a:pt x="30" y="57"/>
                    </a:cubicBezTo>
                    <a:cubicBezTo>
                      <a:pt x="27" y="57"/>
                      <a:pt x="24" y="55"/>
                      <a:pt x="22" y="54"/>
                    </a:cubicBezTo>
                    <a:cubicBezTo>
                      <a:pt x="20" y="53"/>
                      <a:pt x="18" y="53"/>
                      <a:pt x="17" y="55"/>
                    </a:cubicBezTo>
                    <a:cubicBezTo>
                      <a:pt x="12" y="63"/>
                      <a:pt x="11" y="73"/>
                      <a:pt x="6" y="82"/>
                    </a:cubicBezTo>
                    <a:cubicBezTo>
                      <a:pt x="4" y="85"/>
                      <a:pt x="6" y="88"/>
                      <a:pt x="9" y="91"/>
                    </a:cubicBezTo>
                    <a:cubicBezTo>
                      <a:pt x="12" y="93"/>
                      <a:pt x="14" y="94"/>
                      <a:pt x="18" y="94"/>
                    </a:cubicBezTo>
                    <a:cubicBezTo>
                      <a:pt x="19" y="95"/>
                      <a:pt x="21" y="95"/>
                      <a:pt x="22" y="96"/>
                    </a:cubicBezTo>
                    <a:cubicBezTo>
                      <a:pt x="23" y="97"/>
                      <a:pt x="23" y="98"/>
                      <a:pt x="23" y="99"/>
                    </a:cubicBezTo>
                    <a:cubicBezTo>
                      <a:pt x="23" y="100"/>
                      <a:pt x="22" y="101"/>
                      <a:pt x="21" y="102"/>
                    </a:cubicBezTo>
                    <a:cubicBezTo>
                      <a:pt x="20" y="102"/>
                      <a:pt x="19" y="102"/>
                      <a:pt x="18" y="102"/>
                    </a:cubicBezTo>
                    <a:cubicBezTo>
                      <a:pt x="10" y="101"/>
                      <a:pt x="6" y="103"/>
                      <a:pt x="4" y="109"/>
                    </a:cubicBezTo>
                    <a:cubicBezTo>
                      <a:pt x="2" y="115"/>
                      <a:pt x="1" y="120"/>
                      <a:pt x="1" y="125"/>
                    </a:cubicBezTo>
                    <a:cubicBezTo>
                      <a:pt x="0" y="133"/>
                      <a:pt x="3" y="139"/>
                      <a:pt x="10" y="1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36">
                <a:extLst>
                  <a:ext uri="{FF2B5EF4-FFF2-40B4-BE49-F238E27FC236}">
                    <a16:creationId xmlns:a16="http://schemas.microsoft.com/office/drawing/2014/main" xmlns="" id="{2CC6A0A2-BCED-4DA3-AE63-743783DBB0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9" y="1301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1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37">
                <a:extLst>
                  <a:ext uri="{FF2B5EF4-FFF2-40B4-BE49-F238E27FC236}">
                    <a16:creationId xmlns:a16="http://schemas.microsoft.com/office/drawing/2014/main" xmlns="" id="{94E90E42-E874-4F07-8DB6-972306B86D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5" y="2384"/>
                <a:ext cx="116" cy="119"/>
              </a:xfrm>
              <a:custGeom>
                <a:avLst/>
                <a:gdLst>
                  <a:gd name="T0" fmla="*/ 151 w 160"/>
                  <a:gd name="T1" fmla="*/ 124 h 163"/>
                  <a:gd name="T2" fmla="*/ 151 w 160"/>
                  <a:gd name="T3" fmla="*/ 124 h 163"/>
                  <a:gd name="T4" fmla="*/ 147 w 160"/>
                  <a:gd name="T5" fmla="*/ 120 h 163"/>
                  <a:gd name="T6" fmla="*/ 147 w 160"/>
                  <a:gd name="T7" fmla="*/ 119 h 163"/>
                  <a:gd name="T8" fmla="*/ 145 w 160"/>
                  <a:gd name="T9" fmla="*/ 118 h 163"/>
                  <a:gd name="T10" fmla="*/ 146 w 160"/>
                  <a:gd name="T11" fmla="*/ 117 h 163"/>
                  <a:gd name="T12" fmla="*/ 147 w 160"/>
                  <a:gd name="T13" fmla="*/ 119 h 163"/>
                  <a:gd name="T14" fmla="*/ 147 w 160"/>
                  <a:gd name="T15" fmla="*/ 120 h 163"/>
                  <a:gd name="T16" fmla="*/ 151 w 160"/>
                  <a:gd name="T17" fmla="*/ 124 h 163"/>
                  <a:gd name="T18" fmla="*/ 151 w 160"/>
                  <a:gd name="T19" fmla="*/ 124 h 163"/>
                  <a:gd name="T20" fmla="*/ 156 w 160"/>
                  <a:gd name="T21" fmla="*/ 125 h 163"/>
                  <a:gd name="T22" fmla="*/ 157 w 160"/>
                  <a:gd name="T23" fmla="*/ 125 h 163"/>
                  <a:gd name="T24" fmla="*/ 159 w 160"/>
                  <a:gd name="T25" fmla="*/ 121 h 163"/>
                  <a:gd name="T26" fmla="*/ 149 w 160"/>
                  <a:gd name="T27" fmla="*/ 106 h 163"/>
                  <a:gd name="T28" fmla="*/ 146 w 160"/>
                  <a:gd name="T29" fmla="*/ 105 h 163"/>
                  <a:gd name="T30" fmla="*/ 141 w 160"/>
                  <a:gd name="T31" fmla="*/ 108 h 163"/>
                  <a:gd name="T32" fmla="*/ 139 w 160"/>
                  <a:gd name="T33" fmla="*/ 111 h 163"/>
                  <a:gd name="T34" fmla="*/ 134 w 160"/>
                  <a:gd name="T35" fmla="*/ 110 h 163"/>
                  <a:gd name="T36" fmla="*/ 130 w 160"/>
                  <a:gd name="T37" fmla="*/ 101 h 163"/>
                  <a:gd name="T38" fmla="*/ 126 w 160"/>
                  <a:gd name="T39" fmla="*/ 97 h 163"/>
                  <a:gd name="T40" fmla="*/ 119 w 160"/>
                  <a:gd name="T41" fmla="*/ 95 h 163"/>
                  <a:gd name="T42" fmla="*/ 117 w 160"/>
                  <a:gd name="T43" fmla="*/ 93 h 163"/>
                  <a:gd name="T44" fmla="*/ 118 w 160"/>
                  <a:gd name="T45" fmla="*/ 84 h 163"/>
                  <a:gd name="T46" fmla="*/ 119 w 160"/>
                  <a:gd name="T47" fmla="*/ 79 h 163"/>
                  <a:gd name="T48" fmla="*/ 110 w 160"/>
                  <a:gd name="T49" fmla="*/ 68 h 163"/>
                  <a:gd name="T50" fmla="*/ 106 w 160"/>
                  <a:gd name="T51" fmla="*/ 65 h 163"/>
                  <a:gd name="T52" fmla="*/ 97 w 160"/>
                  <a:gd name="T53" fmla="*/ 61 h 163"/>
                  <a:gd name="T54" fmla="*/ 93 w 160"/>
                  <a:gd name="T55" fmla="*/ 58 h 163"/>
                  <a:gd name="T56" fmla="*/ 85 w 160"/>
                  <a:gd name="T57" fmla="*/ 51 h 163"/>
                  <a:gd name="T58" fmla="*/ 73 w 160"/>
                  <a:gd name="T59" fmla="*/ 44 h 163"/>
                  <a:gd name="T60" fmla="*/ 67 w 160"/>
                  <a:gd name="T61" fmla="*/ 39 h 163"/>
                  <a:gd name="T62" fmla="*/ 59 w 160"/>
                  <a:gd name="T63" fmla="*/ 31 h 163"/>
                  <a:gd name="T64" fmla="*/ 36 w 160"/>
                  <a:gd name="T65" fmla="*/ 10 h 163"/>
                  <a:gd name="T66" fmla="*/ 28 w 160"/>
                  <a:gd name="T67" fmla="*/ 6 h 163"/>
                  <a:gd name="T68" fmla="*/ 7 w 160"/>
                  <a:gd name="T69" fmla="*/ 1 h 163"/>
                  <a:gd name="T70" fmla="*/ 2 w 160"/>
                  <a:gd name="T71" fmla="*/ 2 h 163"/>
                  <a:gd name="T72" fmla="*/ 1 w 160"/>
                  <a:gd name="T73" fmla="*/ 8 h 163"/>
                  <a:gd name="T74" fmla="*/ 5 w 160"/>
                  <a:gd name="T75" fmla="*/ 15 h 163"/>
                  <a:gd name="T76" fmla="*/ 20 w 160"/>
                  <a:gd name="T77" fmla="*/ 28 h 163"/>
                  <a:gd name="T78" fmla="*/ 28 w 160"/>
                  <a:gd name="T79" fmla="*/ 35 h 163"/>
                  <a:gd name="T80" fmla="*/ 34 w 160"/>
                  <a:gd name="T81" fmla="*/ 43 h 163"/>
                  <a:gd name="T82" fmla="*/ 47 w 160"/>
                  <a:gd name="T83" fmla="*/ 58 h 163"/>
                  <a:gd name="T84" fmla="*/ 50 w 160"/>
                  <a:gd name="T85" fmla="*/ 63 h 163"/>
                  <a:gd name="T86" fmla="*/ 54 w 160"/>
                  <a:gd name="T87" fmla="*/ 74 h 163"/>
                  <a:gd name="T88" fmla="*/ 58 w 160"/>
                  <a:gd name="T89" fmla="*/ 79 h 163"/>
                  <a:gd name="T90" fmla="*/ 71 w 160"/>
                  <a:gd name="T91" fmla="*/ 100 h 163"/>
                  <a:gd name="T92" fmla="*/ 75 w 160"/>
                  <a:gd name="T93" fmla="*/ 111 h 163"/>
                  <a:gd name="T94" fmla="*/ 81 w 160"/>
                  <a:gd name="T95" fmla="*/ 120 h 163"/>
                  <a:gd name="T96" fmla="*/ 96 w 160"/>
                  <a:gd name="T97" fmla="*/ 136 h 163"/>
                  <a:gd name="T98" fmla="*/ 111 w 160"/>
                  <a:gd name="T99" fmla="*/ 150 h 163"/>
                  <a:gd name="T100" fmla="*/ 124 w 160"/>
                  <a:gd name="T101" fmla="*/ 161 h 163"/>
                  <a:gd name="T102" fmla="*/ 130 w 160"/>
                  <a:gd name="T103" fmla="*/ 163 h 163"/>
                  <a:gd name="T104" fmla="*/ 147 w 160"/>
                  <a:gd name="T105" fmla="*/ 163 h 163"/>
                  <a:gd name="T106" fmla="*/ 148 w 160"/>
                  <a:gd name="T107" fmla="*/ 144 h 163"/>
                  <a:gd name="T108" fmla="*/ 151 w 160"/>
                  <a:gd name="T109" fmla="*/ 124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60" h="163">
                    <a:moveTo>
                      <a:pt x="151" y="124"/>
                    </a:moveTo>
                    <a:cubicBezTo>
                      <a:pt x="151" y="124"/>
                      <a:pt x="151" y="124"/>
                      <a:pt x="151" y="124"/>
                    </a:cubicBezTo>
                    <a:cubicBezTo>
                      <a:pt x="149" y="123"/>
                      <a:pt x="148" y="122"/>
                      <a:pt x="147" y="120"/>
                    </a:cubicBezTo>
                    <a:cubicBezTo>
                      <a:pt x="147" y="120"/>
                      <a:pt x="147" y="120"/>
                      <a:pt x="147" y="119"/>
                    </a:cubicBezTo>
                    <a:cubicBezTo>
                      <a:pt x="146" y="119"/>
                      <a:pt x="146" y="118"/>
                      <a:pt x="145" y="118"/>
                    </a:cubicBezTo>
                    <a:cubicBezTo>
                      <a:pt x="146" y="118"/>
                      <a:pt x="146" y="117"/>
                      <a:pt x="146" y="117"/>
                    </a:cubicBezTo>
                    <a:cubicBezTo>
                      <a:pt x="146" y="118"/>
                      <a:pt x="146" y="119"/>
                      <a:pt x="147" y="119"/>
                    </a:cubicBezTo>
                    <a:cubicBezTo>
                      <a:pt x="147" y="119"/>
                      <a:pt x="147" y="120"/>
                      <a:pt x="147" y="120"/>
                    </a:cubicBezTo>
                    <a:cubicBezTo>
                      <a:pt x="149" y="121"/>
                      <a:pt x="150" y="122"/>
                      <a:pt x="151" y="124"/>
                    </a:cubicBezTo>
                    <a:cubicBezTo>
                      <a:pt x="151" y="124"/>
                      <a:pt x="151" y="124"/>
                      <a:pt x="151" y="124"/>
                    </a:cubicBezTo>
                    <a:cubicBezTo>
                      <a:pt x="153" y="124"/>
                      <a:pt x="154" y="125"/>
                      <a:pt x="156" y="125"/>
                    </a:cubicBezTo>
                    <a:cubicBezTo>
                      <a:pt x="156" y="125"/>
                      <a:pt x="157" y="125"/>
                      <a:pt x="157" y="125"/>
                    </a:cubicBezTo>
                    <a:cubicBezTo>
                      <a:pt x="158" y="125"/>
                      <a:pt x="160" y="122"/>
                      <a:pt x="159" y="121"/>
                    </a:cubicBezTo>
                    <a:cubicBezTo>
                      <a:pt x="156" y="116"/>
                      <a:pt x="153" y="111"/>
                      <a:pt x="149" y="106"/>
                    </a:cubicBezTo>
                    <a:cubicBezTo>
                      <a:pt x="149" y="105"/>
                      <a:pt x="147" y="105"/>
                      <a:pt x="146" y="105"/>
                    </a:cubicBezTo>
                    <a:cubicBezTo>
                      <a:pt x="144" y="105"/>
                      <a:pt x="142" y="106"/>
                      <a:pt x="141" y="108"/>
                    </a:cubicBezTo>
                    <a:cubicBezTo>
                      <a:pt x="140" y="109"/>
                      <a:pt x="140" y="110"/>
                      <a:pt x="139" y="111"/>
                    </a:cubicBezTo>
                    <a:cubicBezTo>
                      <a:pt x="138" y="113"/>
                      <a:pt x="135" y="113"/>
                      <a:pt x="134" y="110"/>
                    </a:cubicBezTo>
                    <a:cubicBezTo>
                      <a:pt x="132" y="108"/>
                      <a:pt x="131" y="104"/>
                      <a:pt x="130" y="101"/>
                    </a:cubicBezTo>
                    <a:cubicBezTo>
                      <a:pt x="129" y="99"/>
                      <a:pt x="128" y="98"/>
                      <a:pt x="126" y="97"/>
                    </a:cubicBezTo>
                    <a:cubicBezTo>
                      <a:pt x="123" y="96"/>
                      <a:pt x="121" y="96"/>
                      <a:pt x="119" y="95"/>
                    </a:cubicBezTo>
                    <a:cubicBezTo>
                      <a:pt x="118" y="95"/>
                      <a:pt x="117" y="93"/>
                      <a:pt x="117" y="93"/>
                    </a:cubicBezTo>
                    <a:cubicBezTo>
                      <a:pt x="120" y="90"/>
                      <a:pt x="116" y="87"/>
                      <a:pt x="118" y="84"/>
                    </a:cubicBezTo>
                    <a:cubicBezTo>
                      <a:pt x="119" y="82"/>
                      <a:pt x="120" y="81"/>
                      <a:pt x="119" y="79"/>
                    </a:cubicBezTo>
                    <a:cubicBezTo>
                      <a:pt x="116" y="75"/>
                      <a:pt x="111" y="73"/>
                      <a:pt x="110" y="68"/>
                    </a:cubicBezTo>
                    <a:cubicBezTo>
                      <a:pt x="109" y="67"/>
                      <a:pt x="107" y="66"/>
                      <a:pt x="106" y="65"/>
                    </a:cubicBezTo>
                    <a:cubicBezTo>
                      <a:pt x="103" y="63"/>
                      <a:pt x="100" y="62"/>
                      <a:pt x="97" y="61"/>
                    </a:cubicBezTo>
                    <a:cubicBezTo>
                      <a:pt x="96" y="60"/>
                      <a:pt x="94" y="59"/>
                      <a:pt x="93" y="58"/>
                    </a:cubicBezTo>
                    <a:cubicBezTo>
                      <a:pt x="92" y="54"/>
                      <a:pt x="87" y="54"/>
                      <a:pt x="85" y="51"/>
                    </a:cubicBezTo>
                    <a:cubicBezTo>
                      <a:pt x="81" y="48"/>
                      <a:pt x="78" y="46"/>
                      <a:pt x="73" y="44"/>
                    </a:cubicBezTo>
                    <a:cubicBezTo>
                      <a:pt x="71" y="43"/>
                      <a:pt x="69" y="41"/>
                      <a:pt x="67" y="39"/>
                    </a:cubicBezTo>
                    <a:cubicBezTo>
                      <a:pt x="65" y="36"/>
                      <a:pt x="62" y="33"/>
                      <a:pt x="59" y="31"/>
                    </a:cubicBezTo>
                    <a:cubicBezTo>
                      <a:pt x="50" y="26"/>
                      <a:pt x="42" y="19"/>
                      <a:pt x="36" y="10"/>
                    </a:cubicBezTo>
                    <a:cubicBezTo>
                      <a:pt x="34" y="7"/>
                      <a:pt x="31" y="6"/>
                      <a:pt x="28" y="6"/>
                    </a:cubicBezTo>
                    <a:cubicBezTo>
                      <a:pt x="21" y="5"/>
                      <a:pt x="14" y="4"/>
                      <a:pt x="7" y="1"/>
                    </a:cubicBezTo>
                    <a:cubicBezTo>
                      <a:pt x="6" y="0"/>
                      <a:pt x="4" y="1"/>
                      <a:pt x="2" y="2"/>
                    </a:cubicBezTo>
                    <a:cubicBezTo>
                      <a:pt x="1" y="2"/>
                      <a:pt x="0" y="5"/>
                      <a:pt x="1" y="8"/>
                    </a:cubicBezTo>
                    <a:cubicBezTo>
                      <a:pt x="2" y="10"/>
                      <a:pt x="3" y="13"/>
                      <a:pt x="5" y="15"/>
                    </a:cubicBezTo>
                    <a:cubicBezTo>
                      <a:pt x="9" y="20"/>
                      <a:pt x="14" y="24"/>
                      <a:pt x="20" y="28"/>
                    </a:cubicBezTo>
                    <a:cubicBezTo>
                      <a:pt x="23" y="29"/>
                      <a:pt x="26" y="32"/>
                      <a:pt x="28" y="35"/>
                    </a:cubicBezTo>
                    <a:cubicBezTo>
                      <a:pt x="30" y="38"/>
                      <a:pt x="33" y="40"/>
                      <a:pt x="34" y="43"/>
                    </a:cubicBezTo>
                    <a:cubicBezTo>
                      <a:pt x="37" y="49"/>
                      <a:pt x="42" y="53"/>
                      <a:pt x="47" y="58"/>
                    </a:cubicBezTo>
                    <a:cubicBezTo>
                      <a:pt x="48" y="59"/>
                      <a:pt x="49" y="61"/>
                      <a:pt x="50" y="63"/>
                    </a:cubicBezTo>
                    <a:cubicBezTo>
                      <a:pt x="52" y="67"/>
                      <a:pt x="53" y="70"/>
                      <a:pt x="54" y="74"/>
                    </a:cubicBezTo>
                    <a:cubicBezTo>
                      <a:pt x="55" y="76"/>
                      <a:pt x="57" y="78"/>
                      <a:pt x="58" y="79"/>
                    </a:cubicBezTo>
                    <a:cubicBezTo>
                      <a:pt x="65" y="85"/>
                      <a:pt x="69" y="92"/>
                      <a:pt x="71" y="100"/>
                    </a:cubicBezTo>
                    <a:cubicBezTo>
                      <a:pt x="72" y="103"/>
                      <a:pt x="74" y="107"/>
                      <a:pt x="75" y="111"/>
                    </a:cubicBezTo>
                    <a:cubicBezTo>
                      <a:pt x="76" y="114"/>
                      <a:pt x="79" y="117"/>
                      <a:pt x="81" y="120"/>
                    </a:cubicBezTo>
                    <a:cubicBezTo>
                      <a:pt x="86" y="126"/>
                      <a:pt x="92" y="130"/>
                      <a:pt x="96" y="136"/>
                    </a:cubicBezTo>
                    <a:cubicBezTo>
                      <a:pt x="100" y="141"/>
                      <a:pt x="106" y="146"/>
                      <a:pt x="111" y="150"/>
                    </a:cubicBezTo>
                    <a:cubicBezTo>
                      <a:pt x="116" y="154"/>
                      <a:pt x="120" y="157"/>
                      <a:pt x="124" y="161"/>
                    </a:cubicBezTo>
                    <a:cubicBezTo>
                      <a:pt x="125" y="163"/>
                      <a:pt x="128" y="163"/>
                      <a:pt x="130" y="163"/>
                    </a:cubicBezTo>
                    <a:cubicBezTo>
                      <a:pt x="136" y="163"/>
                      <a:pt x="141" y="161"/>
                      <a:pt x="147" y="163"/>
                    </a:cubicBezTo>
                    <a:cubicBezTo>
                      <a:pt x="147" y="157"/>
                      <a:pt x="148" y="150"/>
                      <a:pt x="148" y="144"/>
                    </a:cubicBezTo>
                    <a:cubicBezTo>
                      <a:pt x="148" y="137"/>
                      <a:pt x="151" y="131"/>
                      <a:pt x="151" y="1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Freeform 38">
                <a:extLst>
                  <a:ext uri="{FF2B5EF4-FFF2-40B4-BE49-F238E27FC236}">
                    <a16:creationId xmlns:a16="http://schemas.microsoft.com/office/drawing/2014/main" xmlns="" id="{F9510C4C-3313-4DF5-8CF4-2BBAD36DA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2" y="2503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1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Freeform 39">
                <a:extLst>
                  <a:ext uri="{FF2B5EF4-FFF2-40B4-BE49-F238E27FC236}">
                    <a16:creationId xmlns:a16="http://schemas.microsoft.com/office/drawing/2014/main" xmlns="" id="{12EE0872-15C3-4969-BB57-D2C7EEE0D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3" y="1346"/>
                <a:ext cx="99" cy="77"/>
              </a:xfrm>
              <a:custGeom>
                <a:avLst/>
                <a:gdLst>
                  <a:gd name="T0" fmla="*/ 8 w 135"/>
                  <a:gd name="T1" fmla="*/ 90 h 106"/>
                  <a:gd name="T2" fmla="*/ 8 w 135"/>
                  <a:gd name="T3" fmla="*/ 103 h 106"/>
                  <a:gd name="T4" fmla="*/ 11 w 135"/>
                  <a:gd name="T5" fmla="*/ 106 h 106"/>
                  <a:gd name="T6" fmla="*/ 28 w 135"/>
                  <a:gd name="T7" fmla="*/ 101 h 106"/>
                  <a:gd name="T8" fmla="*/ 28 w 135"/>
                  <a:gd name="T9" fmla="*/ 100 h 106"/>
                  <a:gd name="T10" fmla="*/ 29 w 135"/>
                  <a:gd name="T11" fmla="*/ 100 h 106"/>
                  <a:gd name="T12" fmla="*/ 28 w 135"/>
                  <a:gd name="T13" fmla="*/ 101 h 106"/>
                  <a:gd name="T14" fmla="*/ 28 w 135"/>
                  <a:gd name="T15" fmla="*/ 101 h 106"/>
                  <a:gd name="T16" fmla="*/ 34 w 135"/>
                  <a:gd name="T17" fmla="*/ 104 h 106"/>
                  <a:gd name="T18" fmla="*/ 42 w 135"/>
                  <a:gd name="T19" fmla="*/ 102 h 106"/>
                  <a:gd name="T20" fmla="*/ 47 w 135"/>
                  <a:gd name="T21" fmla="*/ 97 h 106"/>
                  <a:gd name="T22" fmla="*/ 52 w 135"/>
                  <a:gd name="T23" fmla="*/ 89 h 106"/>
                  <a:gd name="T24" fmla="*/ 64 w 135"/>
                  <a:gd name="T25" fmla="*/ 82 h 106"/>
                  <a:gd name="T26" fmla="*/ 71 w 135"/>
                  <a:gd name="T27" fmla="*/ 78 h 106"/>
                  <a:gd name="T28" fmla="*/ 78 w 135"/>
                  <a:gd name="T29" fmla="*/ 72 h 106"/>
                  <a:gd name="T30" fmla="*/ 84 w 135"/>
                  <a:gd name="T31" fmla="*/ 69 h 106"/>
                  <a:gd name="T32" fmla="*/ 101 w 135"/>
                  <a:gd name="T33" fmla="*/ 64 h 106"/>
                  <a:gd name="T34" fmla="*/ 108 w 135"/>
                  <a:gd name="T35" fmla="*/ 64 h 106"/>
                  <a:gd name="T36" fmla="*/ 107 w 135"/>
                  <a:gd name="T37" fmla="*/ 64 h 106"/>
                  <a:gd name="T38" fmla="*/ 107 w 135"/>
                  <a:gd name="T39" fmla="*/ 64 h 106"/>
                  <a:gd name="T40" fmla="*/ 107 w 135"/>
                  <a:gd name="T41" fmla="*/ 64 h 106"/>
                  <a:gd name="T42" fmla="*/ 117 w 135"/>
                  <a:gd name="T43" fmla="*/ 60 h 106"/>
                  <a:gd name="T44" fmla="*/ 124 w 135"/>
                  <a:gd name="T45" fmla="*/ 60 h 106"/>
                  <a:gd name="T46" fmla="*/ 134 w 135"/>
                  <a:gd name="T47" fmla="*/ 57 h 106"/>
                  <a:gd name="T48" fmla="*/ 134 w 135"/>
                  <a:gd name="T49" fmla="*/ 31 h 106"/>
                  <a:gd name="T50" fmla="*/ 127 w 135"/>
                  <a:gd name="T51" fmla="*/ 20 h 106"/>
                  <a:gd name="T52" fmla="*/ 120 w 135"/>
                  <a:gd name="T53" fmla="*/ 17 h 106"/>
                  <a:gd name="T54" fmla="*/ 108 w 135"/>
                  <a:gd name="T55" fmla="*/ 13 h 106"/>
                  <a:gd name="T56" fmla="*/ 102 w 135"/>
                  <a:gd name="T57" fmla="*/ 8 h 106"/>
                  <a:gd name="T58" fmla="*/ 86 w 135"/>
                  <a:gd name="T59" fmla="*/ 1 h 106"/>
                  <a:gd name="T60" fmla="*/ 71 w 135"/>
                  <a:gd name="T61" fmla="*/ 1 h 106"/>
                  <a:gd name="T62" fmla="*/ 63 w 135"/>
                  <a:gd name="T63" fmla="*/ 2 h 106"/>
                  <a:gd name="T64" fmla="*/ 59 w 135"/>
                  <a:gd name="T65" fmla="*/ 7 h 106"/>
                  <a:gd name="T66" fmla="*/ 57 w 135"/>
                  <a:gd name="T67" fmla="*/ 16 h 106"/>
                  <a:gd name="T68" fmla="*/ 53 w 135"/>
                  <a:gd name="T69" fmla="*/ 25 h 106"/>
                  <a:gd name="T70" fmla="*/ 37 w 135"/>
                  <a:gd name="T71" fmla="*/ 37 h 106"/>
                  <a:gd name="T72" fmla="*/ 33 w 135"/>
                  <a:gd name="T73" fmla="*/ 45 h 106"/>
                  <a:gd name="T74" fmla="*/ 31 w 135"/>
                  <a:gd name="T75" fmla="*/ 48 h 106"/>
                  <a:gd name="T76" fmla="*/ 6 w 135"/>
                  <a:gd name="T77" fmla="*/ 67 h 106"/>
                  <a:gd name="T78" fmla="*/ 2 w 135"/>
                  <a:gd name="T79" fmla="*/ 72 h 106"/>
                  <a:gd name="T80" fmla="*/ 5 w 135"/>
                  <a:gd name="T81" fmla="*/ 79 h 106"/>
                  <a:gd name="T82" fmla="*/ 8 w 135"/>
                  <a:gd name="T83" fmla="*/ 9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5" h="106">
                    <a:moveTo>
                      <a:pt x="8" y="90"/>
                    </a:moveTo>
                    <a:cubicBezTo>
                      <a:pt x="8" y="94"/>
                      <a:pt x="8" y="98"/>
                      <a:pt x="8" y="103"/>
                    </a:cubicBezTo>
                    <a:cubicBezTo>
                      <a:pt x="8" y="104"/>
                      <a:pt x="10" y="106"/>
                      <a:pt x="11" y="106"/>
                    </a:cubicBezTo>
                    <a:cubicBezTo>
                      <a:pt x="17" y="106"/>
                      <a:pt x="23" y="104"/>
                      <a:pt x="28" y="101"/>
                    </a:cubicBezTo>
                    <a:cubicBezTo>
                      <a:pt x="28" y="100"/>
                      <a:pt x="28" y="100"/>
                      <a:pt x="28" y="100"/>
                    </a:cubicBezTo>
                    <a:cubicBezTo>
                      <a:pt x="29" y="100"/>
                      <a:pt x="29" y="100"/>
                      <a:pt x="29" y="100"/>
                    </a:cubicBezTo>
                    <a:cubicBezTo>
                      <a:pt x="28" y="101"/>
                      <a:pt x="28" y="101"/>
                      <a:pt x="28" y="101"/>
                    </a:cubicBezTo>
                    <a:cubicBezTo>
                      <a:pt x="28" y="101"/>
                      <a:pt x="28" y="101"/>
                      <a:pt x="28" y="101"/>
                    </a:cubicBezTo>
                    <a:cubicBezTo>
                      <a:pt x="30" y="103"/>
                      <a:pt x="32" y="104"/>
                      <a:pt x="34" y="104"/>
                    </a:cubicBezTo>
                    <a:cubicBezTo>
                      <a:pt x="37" y="104"/>
                      <a:pt x="40" y="104"/>
                      <a:pt x="42" y="102"/>
                    </a:cubicBezTo>
                    <a:cubicBezTo>
                      <a:pt x="44" y="100"/>
                      <a:pt x="45" y="99"/>
                      <a:pt x="47" y="97"/>
                    </a:cubicBezTo>
                    <a:cubicBezTo>
                      <a:pt x="49" y="95"/>
                      <a:pt x="50" y="92"/>
                      <a:pt x="52" y="89"/>
                    </a:cubicBezTo>
                    <a:cubicBezTo>
                      <a:pt x="55" y="86"/>
                      <a:pt x="59" y="82"/>
                      <a:pt x="64" y="82"/>
                    </a:cubicBezTo>
                    <a:cubicBezTo>
                      <a:pt x="67" y="82"/>
                      <a:pt x="69" y="80"/>
                      <a:pt x="71" y="78"/>
                    </a:cubicBezTo>
                    <a:cubicBezTo>
                      <a:pt x="74" y="76"/>
                      <a:pt x="76" y="74"/>
                      <a:pt x="78" y="72"/>
                    </a:cubicBezTo>
                    <a:cubicBezTo>
                      <a:pt x="80" y="70"/>
                      <a:pt x="82" y="69"/>
                      <a:pt x="84" y="69"/>
                    </a:cubicBezTo>
                    <a:cubicBezTo>
                      <a:pt x="90" y="68"/>
                      <a:pt x="95" y="66"/>
                      <a:pt x="101" y="64"/>
                    </a:cubicBezTo>
                    <a:cubicBezTo>
                      <a:pt x="103" y="64"/>
                      <a:pt x="105" y="64"/>
                      <a:pt x="108" y="64"/>
                    </a:cubicBezTo>
                    <a:cubicBezTo>
                      <a:pt x="107" y="64"/>
                      <a:pt x="107" y="64"/>
                      <a:pt x="107" y="64"/>
                    </a:cubicBezTo>
                    <a:cubicBezTo>
                      <a:pt x="107" y="64"/>
                      <a:pt x="107" y="64"/>
                      <a:pt x="107" y="64"/>
                    </a:cubicBezTo>
                    <a:cubicBezTo>
                      <a:pt x="107" y="64"/>
                      <a:pt x="107" y="64"/>
                      <a:pt x="107" y="64"/>
                    </a:cubicBezTo>
                    <a:cubicBezTo>
                      <a:pt x="110" y="61"/>
                      <a:pt x="113" y="61"/>
                      <a:pt x="117" y="60"/>
                    </a:cubicBezTo>
                    <a:cubicBezTo>
                      <a:pt x="119" y="60"/>
                      <a:pt x="122" y="60"/>
                      <a:pt x="124" y="60"/>
                    </a:cubicBezTo>
                    <a:cubicBezTo>
                      <a:pt x="127" y="58"/>
                      <a:pt x="130" y="57"/>
                      <a:pt x="134" y="57"/>
                    </a:cubicBezTo>
                    <a:cubicBezTo>
                      <a:pt x="135" y="48"/>
                      <a:pt x="134" y="40"/>
                      <a:pt x="134" y="31"/>
                    </a:cubicBezTo>
                    <a:cubicBezTo>
                      <a:pt x="133" y="26"/>
                      <a:pt x="131" y="23"/>
                      <a:pt x="127" y="20"/>
                    </a:cubicBezTo>
                    <a:cubicBezTo>
                      <a:pt x="125" y="18"/>
                      <a:pt x="123" y="17"/>
                      <a:pt x="120" y="17"/>
                    </a:cubicBezTo>
                    <a:cubicBezTo>
                      <a:pt x="115" y="18"/>
                      <a:pt x="111" y="16"/>
                      <a:pt x="108" y="13"/>
                    </a:cubicBezTo>
                    <a:cubicBezTo>
                      <a:pt x="106" y="11"/>
                      <a:pt x="103" y="10"/>
                      <a:pt x="102" y="8"/>
                    </a:cubicBezTo>
                    <a:cubicBezTo>
                      <a:pt x="98" y="2"/>
                      <a:pt x="93" y="0"/>
                      <a:pt x="86" y="1"/>
                    </a:cubicBezTo>
                    <a:cubicBezTo>
                      <a:pt x="81" y="2"/>
                      <a:pt x="76" y="1"/>
                      <a:pt x="71" y="1"/>
                    </a:cubicBezTo>
                    <a:cubicBezTo>
                      <a:pt x="69" y="1"/>
                      <a:pt x="66" y="2"/>
                      <a:pt x="63" y="2"/>
                    </a:cubicBezTo>
                    <a:cubicBezTo>
                      <a:pt x="61" y="3"/>
                      <a:pt x="59" y="5"/>
                      <a:pt x="59" y="7"/>
                    </a:cubicBezTo>
                    <a:cubicBezTo>
                      <a:pt x="58" y="10"/>
                      <a:pt x="57" y="13"/>
                      <a:pt x="57" y="16"/>
                    </a:cubicBezTo>
                    <a:cubicBezTo>
                      <a:pt x="57" y="20"/>
                      <a:pt x="55" y="23"/>
                      <a:pt x="53" y="25"/>
                    </a:cubicBezTo>
                    <a:cubicBezTo>
                      <a:pt x="47" y="29"/>
                      <a:pt x="43" y="33"/>
                      <a:pt x="37" y="37"/>
                    </a:cubicBezTo>
                    <a:cubicBezTo>
                      <a:pt x="35" y="39"/>
                      <a:pt x="32" y="42"/>
                      <a:pt x="33" y="45"/>
                    </a:cubicBezTo>
                    <a:cubicBezTo>
                      <a:pt x="33" y="46"/>
                      <a:pt x="32" y="48"/>
                      <a:pt x="31" y="48"/>
                    </a:cubicBezTo>
                    <a:cubicBezTo>
                      <a:pt x="22" y="53"/>
                      <a:pt x="15" y="61"/>
                      <a:pt x="6" y="67"/>
                    </a:cubicBezTo>
                    <a:cubicBezTo>
                      <a:pt x="5" y="69"/>
                      <a:pt x="2" y="70"/>
                      <a:pt x="2" y="72"/>
                    </a:cubicBezTo>
                    <a:cubicBezTo>
                      <a:pt x="0" y="75"/>
                      <a:pt x="4" y="76"/>
                      <a:pt x="5" y="79"/>
                    </a:cubicBezTo>
                    <a:cubicBezTo>
                      <a:pt x="7" y="82"/>
                      <a:pt x="8" y="86"/>
                      <a:pt x="8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Freeform 40">
                <a:extLst>
                  <a:ext uri="{FF2B5EF4-FFF2-40B4-BE49-F238E27FC236}">
                    <a16:creationId xmlns:a16="http://schemas.microsoft.com/office/drawing/2014/main" xmlns="" id="{1F527629-C9A0-44C9-8C60-70C055056E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4" y="1777"/>
                <a:ext cx="75" cy="119"/>
              </a:xfrm>
              <a:custGeom>
                <a:avLst/>
                <a:gdLst>
                  <a:gd name="T0" fmla="*/ 6 w 103"/>
                  <a:gd name="T1" fmla="*/ 39 h 163"/>
                  <a:gd name="T2" fmla="*/ 9 w 103"/>
                  <a:gd name="T3" fmla="*/ 49 h 163"/>
                  <a:gd name="T4" fmla="*/ 9 w 103"/>
                  <a:gd name="T5" fmla="*/ 55 h 163"/>
                  <a:gd name="T6" fmla="*/ 17 w 103"/>
                  <a:gd name="T7" fmla="*/ 58 h 163"/>
                  <a:gd name="T8" fmla="*/ 19 w 103"/>
                  <a:gd name="T9" fmla="*/ 60 h 163"/>
                  <a:gd name="T10" fmla="*/ 22 w 103"/>
                  <a:gd name="T11" fmla="*/ 74 h 163"/>
                  <a:gd name="T12" fmla="*/ 32 w 103"/>
                  <a:gd name="T13" fmla="*/ 74 h 163"/>
                  <a:gd name="T14" fmla="*/ 38 w 103"/>
                  <a:gd name="T15" fmla="*/ 85 h 163"/>
                  <a:gd name="T16" fmla="*/ 28 w 103"/>
                  <a:gd name="T17" fmla="*/ 100 h 163"/>
                  <a:gd name="T18" fmla="*/ 24 w 103"/>
                  <a:gd name="T19" fmla="*/ 102 h 163"/>
                  <a:gd name="T20" fmla="*/ 27 w 103"/>
                  <a:gd name="T21" fmla="*/ 120 h 163"/>
                  <a:gd name="T22" fmla="*/ 18 w 103"/>
                  <a:gd name="T23" fmla="*/ 127 h 163"/>
                  <a:gd name="T24" fmla="*/ 19 w 103"/>
                  <a:gd name="T25" fmla="*/ 132 h 163"/>
                  <a:gd name="T26" fmla="*/ 39 w 103"/>
                  <a:gd name="T27" fmla="*/ 140 h 163"/>
                  <a:gd name="T28" fmla="*/ 24 w 103"/>
                  <a:gd name="T29" fmla="*/ 147 h 163"/>
                  <a:gd name="T30" fmla="*/ 12 w 103"/>
                  <a:gd name="T31" fmla="*/ 162 h 163"/>
                  <a:gd name="T32" fmla="*/ 18 w 103"/>
                  <a:gd name="T33" fmla="*/ 162 h 163"/>
                  <a:gd name="T34" fmla="*/ 40 w 103"/>
                  <a:gd name="T35" fmla="*/ 154 h 163"/>
                  <a:gd name="T36" fmla="*/ 62 w 103"/>
                  <a:gd name="T37" fmla="*/ 152 h 163"/>
                  <a:gd name="T38" fmla="*/ 97 w 103"/>
                  <a:gd name="T39" fmla="*/ 141 h 163"/>
                  <a:gd name="T40" fmla="*/ 94 w 103"/>
                  <a:gd name="T41" fmla="*/ 135 h 163"/>
                  <a:gd name="T42" fmla="*/ 99 w 103"/>
                  <a:gd name="T43" fmla="*/ 121 h 163"/>
                  <a:gd name="T44" fmla="*/ 83 w 103"/>
                  <a:gd name="T45" fmla="*/ 105 h 163"/>
                  <a:gd name="T46" fmla="*/ 82 w 103"/>
                  <a:gd name="T47" fmla="*/ 106 h 163"/>
                  <a:gd name="T48" fmla="*/ 83 w 103"/>
                  <a:gd name="T49" fmla="*/ 105 h 163"/>
                  <a:gd name="T50" fmla="*/ 75 w 103"/>
                  <a:gd name="T51" fmla="*/ 85 h 163"/>
                  <a:gd name="T52" fmla="*/ 59 w 103"/>
                  <a:gd name="T53" fmla="*/ 65 h 163"/>
                  <a:gd name="T54" fmla="*/ 43 w 103"/>
                  <a:gd name="T55" fmla="*/ 46 h 163"/>
                  <a:gd name="T56" fmla="*/ 53 w 103"/>
                  <a:gd name="T57" fmla="*/ 23 h 163"/>
                  <a:gd name="T58" fmla="*/ 45 w 103"/>
                  <a:gd name="T59" fmla="*/ 17 h 163"/>
                  <a:gd name="T60" fmla="*/ 32 w 103"/>
                  <a:gd name="T61" fmla="*/ 15 h 163"/>
                  <a:gd name="T62" fmla="*/ 38 w 103"/>
                  <a:gd name="T63" fmla="*/ 6 h 163"/>
                  <a:gd name="T64" fmla="*/ 35 w 103"/>
                  <a:gd name="T65" fmla="*/ 0 h 163"/>
                  <a:gd name="T66" fmla="*/ 17 w 103"/>
                  <a:gd name="T67" fmla="*/ 4 h 163"/>
                  <a:gd name="T68" fmla="*/ 6 w 103"/>
                  <a:gd name="T69" fmla="*/ 2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3" h="163">
                    <a:moveTo>
                      <a:pt x="3" y="26"/>
                    </a:moveTo>
                    <a:cubicBezTo>
                      <a:pt x="7" y="30"/>
                      <a:pt x="8" y="34"/>
                      <a:pt x="6" y="39"/>
                    </a:cubicBezTo>
                    <a:cubicBezTo>
                      <a:pt x="6" y="40"/>
                      <a:pt x="7" y="42"/>
                      <a:pt x="8" y="43"/>
                    </a:cubicBezTo>
                    <a:cubicBezTo>
                      <a:pt x="10" y="45"/>
                      <a:pt x="10" y="47"/>
                      <a:pt x="9" y="49"/>
                    </a:cubicBezTo>
                    <a:cubicBezTo>
                      <a:pt x="8" y="50"/>
                      <a:pt x="8" y="52"/>
                      <a:pt x="7" y="53"/>
                    </a:cubicBezTo>
                    <a:cubicBezTo>
                      <a:pt x="7" y="54"/>
                      <a:pt x="8" y="54"/>
                      <a:pt x="9" y="55"/>
                    </a:cubicBezTo>
                    <a:cubicBezTo>
                      <a:pt x="9" y="56"/>
                      <a:pt x="10" y="57"/>
                      <a:pt x="10" y="58"/>
                    </a:cubicBezTo>
                    <a:cubicBezTo>
                      <a:pt x="12" y="62"/>
                      <a:pt x="13" y="62"/>
                      <a:pt x="17" y="58"/>
                    </a:cubicBezTo>
                    <a:cubicBezTo>
                      <a:pt x="17" y="58"/>
                      <a:pt x="18" y="57"/>
                      <a:pt x="18" y="57"/>
                    </a:cubicBezTo>
                    <a:cubicBezTo>
                      <a:pt x="18" y="58"/>
                      <a:pt x="19" y="59"/>
                      <a:pt x="19" y="60"/>
                    </a:cubicBezTo>
                    <a:cubicBezTo>
                      <a:pt x="19" y="63"/>
                      <a:pt x="18" y="65"/>
                      <a:pt x="18" y="68"/>
                    </a:cubicBezTo>
                    <a:cubicBezTo>
                      <a:pt x="17" y="71"/>
                      <a:pt x="19" y="73"/>
                      <a:pt x="22" y="74"/>
                    </a:cubicBezTo>
                    <a:cubicBezTo>
                      <a:pt x="23" y="74"/>
                      <a:pt x="23" y="74"/>
                      <a:pt x="24" y="74"/>
                    </a:cubicBezTo>
                    <a:cubicBezTo>
                      <a:pt x="27" y="74"/>
                      <a:pt x="29" y="73"/>
                      <a:pt x="32" y="74"/>
                    </a:cubicBezTo>
                    <a:cubicBezTo>
                      <a:pt x="35" y="75"/>
                      <a:pt x="33" y="79"/>
                      <a:pt x="35" y="81"/>
                    </a:cubicBezTo>
                    <a:cubicBezTo>
                      <a:pt x="36" y="82"/>
                      <a:pt x="37" y="84"/>
                      <a:pt x="38" y="85"/>
                    </a:cubicBezTo>
                    <a:cubicBezTo>
                      <a:pt x="40" y="87"/>
                      <a:pt x="41" y="89"/>
                      <a:pt x="40" y="92"/>
                    </a:cubicBezTo>
                    <a:cubicBezTo>
                      <a:pt x="39" y="100"/>
                      <a:pt x="37" y="101"/>
                      <a:pt x="28" y="100"/>
                    </a:cubicBezTo>
                    <a:cubicBezTo>
                      <a:pt x="27" y="100"/>
                      <a:pt x="27" y="100"/>
                      <a:pt x="26" y="100"/>
                    </a:cubicBezTo>
                    <a:cubicBezTo>
                      <a:pt x="25" y="100"/>
                      <a:pt x="24" y="101"/>
                      <a:pt x="24" y="102"/>
                    </a:cubicBezTo>
                    <a:cubicBezTo>
                      <a:pt x="25" y="106"/>
                      <a:pt x="24" y="110"/>
                      <a:pt x="27" y="114"/>
                    </a:cubicBezTo>
                    <a:cubicBezTo>
                      <a:pt x="29" y="115"/>
                      <a:pt x="28" y="119"/>
                      <a:pt x="27" y="120"/>
                    </a:cubicBezTo>
                    <a:cubicBezTo>
                      <a:pt x="25" y="121"/>
                      <a:pt x="23" y="123"/>
                      <a:pt x="21" y="124"/>
                    </a:cubicBezTo>
                    <a:cubicBezTo>
                      <a:pt x="20" y="125"/>
                      <a:pt x="19" y="126"/>
                      <a:pt x="18" y="127"/>
                    </a:cubicBezTo>
                    <a:cubicBezTo>
                      <a:pt x="17" y="128"/>
                      <a:pt x="17" y="129"/>
                      <a:pt x="17" y="130"/>
                    </a:cubicBezTo>
                    <a:cubicBezTo>
                      <a:pt x="17" y="131"/>
                      <a:pt x="18" y="132"/>
                      <a:pt x="19" y="132"/>
                    </a:cubicBezTo>
                    <a:cubicBezTo>
                      <a:pt x="26" y="133"/>
                      <a:pt x="32" y="136"/>
                      <a:pt x="37" y="139"/>
                    </a:cubicBezTo>
                    <a:cubicBezTo>
                      <a:pt x="38" y="139"/>
                      <a:pt x="38" y="140"/>
                      <a:pt x="39" y="140"/>
                    </a:cubicBezTo>
                    <a:cubicBezTo>
                      <a:pt x="38" y="140"/>
                      <a:pt x="37" y="141"/>
                      <a:pt x="36" y="141"/>
                    </a:cubicBezTo>
                    <a:cubicBezTo>
                      <a:pt x="31" y="140"/>
                      <a:pt x="26" y="142"/>
                      <a:pt x="24" y="147"/>
                    </a:cubicBezTo>
                    <a:cubicBezTo>
                      <a:pt x="20" y="152"/>
                      <a:pt x="15" y="155"/>
                      <a:pt x="12" y="160"/>
                    </a:cubicBezTo>
                    <a:cubicBezTo>
                      <a:pt x="12" y="160"/>
                      <a:pt x="12" y="161"/>
                      <a:pt x="12" y="162"/>
                    </a:cubicBezTo>
                    <a:cubicBezTo>
                      <a:pt x="12" y="162"/>
                      <a:pt x="13" y="163"/>
                      <a:pt x="13" y="163"/>
                    </a:cubicBezTo>
                    <a:cubicBezTo>
                      <a:pt x="15" y="163"/>
                      <a:pt x="17" y="163"/>
                      <a:pt x="18" y="162"/>
                    </a:cubicBezTo>
                    <a:cubicBezTo>
                      <a:pt x="21" y="161"/>
                      <a:pt x="24" y="159"/>
                      <a:pt x="27" y="159"/>
                    </a:cubicBezTo>
                    <a:cubicBezTo>
                      <a:pt x="33" y="160"/>
                      <a:pt x="36" y="159"/>
                      <a:pt x="40" y="154"/>
                    </a:cubicBezTo>
                    <a:cubicBezTo>
                      <a:pt x="41" y="153"/>
                      <a:pt x="44" y="152"/>
                      <a:pt x="46" y="153"/>
                    </a:cubicBezTo>
                    <a:cubicBezTo>
                      <a:pt x="51" y="153"/>
                      <a:pt x="57" y="153"/>
                      <a:pt x="62" y="152"/>
                    </a:cubicBezTo>
                    <a:cubicBezTo>
                      <a:pt x="69" y="150"/>
                      <a:pt x="75" y="149"/>
                      <a:pt x="82" y="149"/>
                    </a:cubicBezTo>
                    <a:cubicBezTo>
                      <a:pt x="88" y="149"/>
                      <a:pt x="93" y="146"/>
                      <a:pt x="97" y="141"/>
                    </a:cubicBezTo>
                    <a:cubicBezTo>
                      <a:pt x="98" y="140"/>
                      <a:pt x="98" y="137"/>
                      <a:pt x="97" y="136"/>
                    </a:cubicBezTo>
                    <a:cubicBezTo>
                      <a:pt x="96" y="136"/>
                      <a:pt x="95" y="135"/>
                      <a:pt x="94" y="135"/>
                    </a:cubicBezTo>
                    <a:cubicBezTo>
                      <a:pt x="92" y="134"/>
                      <a:pt x="92" y="132"/>
                      <a:pt x="93" y="131"/>
                    </a:cubicBezTo>
                    <a:cubicBezTo>
                      <a:pt x="95" y="128"/>
                      <a:pt x="97" y="125"/>
                      <a:pt x="99" y="121"/>
                    </a:cubicBezTo>
                    <a:cubicBezTo>
                      <a:pt x="103" y="114"/>
                      <a:pt x="99" y="106"/>
                      <a:pt x="91" y="105"/>
                    </a:cubicBezTo>
                    <a:cubicBezTo>
                      <a:pt x="88" y="105"/>
                      <a:pt x="85" y="105"/>
                      <a:pt x="83" y="105"/>
                    </a:cubicBezTo>
                    <a:cubicBezTo>
                      <a:pt x="83" y="105"/>
                      <a:pt x="83" y="105"/>
                      <a:pt x="83" y="105"/>
                    </a:cubicBezTo>
                    <a:cubicBezTo>
                      <a:pt x="82" y="106"/>
                      <a:pt x="82" y="106"/>
                      <a:pt x="82" y="106"/>
                    </a:cubicBezTo>
                    <a:cubicBezTo>
                      <a:pt x="82" y="105"/>
                      <a:pt x="82" y="105"/>
                      <a:pt x="82" y="105"/>
                    </a:cubicBezTo>
                    <a:cubicBezTo>
                      <a:pt x="82" y="105"/>
                      <a:pt x="82" y="105"/>
                      <a:pt x="83" y="105"/>
                    </a:cubicBezTo>
                    <a:cubicBezTo>
                      <a:pt x="82" y="103"/>
                      <a:pt x="83" y="102"/>
                      <a:pt x="82" y="100"/>
                    </a:cubicBezTo>
                    <a:cubicBezTo>
                      <a:pt x="79" y="96"/>
                      <a:pt x="77" y="91"/>
                      <a:pt x="75" y="85"/>
                    </a:cubicBezTo>
                    <a:cubicBezTo>
                      <a:pt x="74" y="82"/>
                      <a:pt x="72" y="79"/>
                      <a:pt x="69" y="78"/>
                    </a:cubicBezTo>
                    <a:cubicBezTo>
                      <a:pt x="64" y="75"/>
                      <a:pt x="61" y="71"/>
                      <a:pt x="59" y="65"/>
                    </a:cubicBezTo>
                    <a:cubicBezTo>
                      <a:pt x="57" y="57"/>
                      <a:pt x="52" y="51"/>
                      <a:pt x="45" y="49"/>
                    </a:cubicBezTo>
                    <a:cubicBezTo>
                      <a:pt x="43" y="48"/>
                      <a:pt x="43" y="47"/>
                      <a:pt x="43" y="46"/>
                    </a:cubicBezTo>
                    <a:cubicBezTo>
                      <a:pt x="44" y="44"/>
                      <a:pt x="45" y="41"/>
                      <a:pt x="47" y="39"/>
                    </a:cubicBezTo>
                    <a:cubicBezTo>
                      <a:pt x="50" y="34"/>
                      <a:pt x="51" y="29"/>
                      <a:pt x="53" y="23"/>
                    </a:cubicBezTo>
                    <a:cubicBezTo>
                      <a:pt x="54" y="21"/>
                      <a:pt x="51" y="18"/>
                      <a:pt x="49" y="17"/>
                    </a:cubicBezTo>
                    <a:cubicBezTo>
                      <a:pt x="48" y="17"/>
                      <a:pt x="46" y="17"/>
                      <a:pt x="45" y="17"/>
                    </a:cubicBezTo>
                    <a:cubicBezTo>
                      <a:pt x="42" y="17"/>
                      <a:pt x="38" y="17"/>
                      <a:pt x="34" y="17"/>
                    </a:cubicBezTo>
                    <a:cubicBezTo>
                      <a:pt x="33" y="17"/>
                      <a:pt x="32" y="16"/>
                      <a:pt x="32" y="15"/>
                    </a:cubicBezTo>
                    <a:cubicBezTo>
                      <a:pt x="31" y="15"/>
                      <a:pt x="32" y="14"/>
                      <a:pt x="32" y="13"/>
                    </a:cubicBezTo>
                    <a:cubicBezTo>
                      <a:pt x="34" y="11"/>
                      <a:pt x="36" y="8"/>
                      <a:pt x="38" y="6"/>
                    </a:cubicBezTo>
                    <a:cubicBezTo>
                      <a:pt x="39" y="5"/>
                      <a:pt x="38" y="4"/>
                      <a:pt x="39" y="2"/>
                    </a:cubicBezTo>
                    <a:cubicBezTo>
                      <a:pt x="39" y="1"/>
                      <a:pt x="37" y="0"/>
                      <a:pt x="35" y="0"/>
                    </a:cubicBezTo>
                    <a:cubicBezTo>
                      <a:pt x="31" y="0"/>
                      <a:pt x="26" y="0"/>
                      <a:pt x="22" y="1"/>
                    </a:cubicBezTo>
                    <a:cubicBezTo>
                      <a:pt x="19" y="1"/>
                      <a:pt x="18" y="2"/>
                      <a:pt x="17" y="4"/>
                    </a:cubicBezTo>
                    <a:cubicBezTo>
                      <a:pt x="14" y="9"/>
                      <a:pt x="11" y="14"/>
                      <a:pt x="9" y="19"/>
                    </a:cubicBezTo>
                    <a:cubicBezTo>
                      <a:pt x="8" y="20"/>
                      <a:pt x="7" y="20"/>
                      <a:pt x="6" y="20"/>
                    </a:cubicBezTo>
                    <a:cubicBezTo>
                      <a:pt x="1" y="20"/>
                      <a:pt x="0" y="22"/>
                      <a:pt x="3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Freeform 41">
                <a:extLst>
                  <a:ext uri="{FF2B5EF4-FFF2-40B4-BE49-F238E27FC236}">
                    <a16:creationId xmlns:a16="http://schemas.microsoft.com/office/drawing/2014/main" xmlns="" id="{B283409D-0866-4C36-B186-20AF27CC60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44" y="1340"/>
                <a:ext cx="97" cy="98"/>
              </a:xfrm>
              <a:custGeom>
                <a:avLst/>
                <a:gdLst>
                  <a:gd name="T0" fmla="*/ 14 w 132"/>
                  <a:gd name="T1" fmla="*/ 54 h 134"/>
                  <a:gd name="T2" fmla="*/ 33 w 132"/>
                  <a:gd name="T3" fmla="*/ 75 h 134"/>
                  <a:gd name="T4" fmla="*/ 33 w 132"/>
                  <a:gd name="T5" fmla="*/ 75 h 134"/>
                  <a:gd name="T6" fmla="*/ 41 w 132"/>
                  <a:gd name="T7" fmla="*/ 60 h 134"/>
                  <a:gd name="T8" fmla="*/ 45 w 132"/>
                  <a:gd name="T9" fmla="*/ 59 h 134"/>
                  <a:gd name="T10" fmla="*/ 55 w 132"/>
                  <a:gd name="T11" fmla="*/ 62 h 134"/>
                  <a:gd name="T12" fmla="*/ 45 w 132"/>
                  <a:gd name="T13" fmla="*/ 72 h 134"/>
                  <a:gd name="T14" fmla="*/ 33 w 132"/>
                  <a:gd name="T15" fmla="*/ 75 h 134"/>
                  <a:gd name="T16" fmla="*/ 33 w 132"/>
                  <a:gd name="T17" fmla="*/ 84 h 134"/>
                  <a:gd name="T18" fmla="*/ 43 w 132"/>
                  <a:gd name="T19" fmla="*/ 92 h 134"/>
                  <a:gd name="T20" fmla="*/ 44 w 132"/>
                  <a:gd name="T21" fmla="*/ 92 h 134"/>
                  <a:gd name="T22" fmla="*/ 48 w 132"/>
                  <a:gd name="T23" fmla="*/ 94 h 134"/>
                  <a:gd name="T24" fmla="*/ 44 w 132"/>
                  <a:gd name="T25" fmla="*/ 92 h 134"/>
                  <a:gd name="T26" fmla="*/ 43 w 132"/>
                  <a:gd name="T27" fmla="*/ 92 h 134"/>
                  <a:gd name="T28" fmla="*/ 37 w 132"/>
                  <a:gd name="T29" fmla="*/ 102 h 134"/>
                  <a:gd name="T30" fmla="*/ 57 w 132"/>
                  <a:gd name="T31" fmla="*/ 119 h 134"/>
                  <a:gd name="T32" fmla="*/ 57 w 132"/>
                  <a:gd name="T33" fmla="*/ 119 h 134"/>
                  <a:gd name="T34" fmla="*/ 56 w 132"/>
                  <a:gd name="T35" fmla="*/ 122 h 134"/>
                  <a:gd name="T36" fmla="*/ 69 w 132"/>
                  <a:gd name="T37" fmla="*/ 131 h 134"/>
                  <a:gd name="T38" fmla="*/ 73 w 132"/>
                  <a:gd name="T39" fmla="*/ 107 h 134"/>
                  <a:gd name="T40" fmla="*/ 79 w 132"/>
                  <a:gd name="T41" fmla="*/ 91 h 134"/>
                  <a:gd name="T42" fmla="*/ 84 w 132"/>
                  <a:gd name="T43" fmla="*/ 62 h 134"/>
                  <a:gd name="T44" fmla="*/ 94 w 132"/>
                  <a:gd name="T45" fmla="*/ 54 h 134"/>
                  <a:gd name="T46" fmla="*/ 101 w 132"/>
                  <a:gd name="T47" fmla="*/ 79 h 134"/>
                  <a:gd name="T48" fmla="*/ 100 w 132"/>
                  <a:gd name="T49" fmla="*/ 94 h 134"/>
                  <a:gd name="T50" fmla="*/ 112 w 132"/>
                  <a:gd name="T51" fmla="*/ 95 h 134"/>
                  <a:gd name="T52" fmla="*/ 116 w 132"/>
                  <a:gd name="T53" fmla="*/ 100 h 134"/>
                  <a:gd name="T54" fmla="*/ 132 w 132"/>
                  <a:gd name="T55" fmla="*/ 82 h 134"/>
                  <a:gd name="T56" fmla="*/ 128 w 132"/>
                  <a:gd name="T57" fmla="*/ 78 h 134"/>
                  <a:gd name="T58" fmla="*/ 112 w 132"/>
                  <a:gd name="T59" fmla="*/ 66 h 134"/>
                  <a:gd name="T60" fmla="*/ 111 w 132"/>
                  <a:gd name="T61" fmla="*/ 59 h 134"/>
                  <a:gd name="T62" fmla="*/ 99 w 132"/>
                  <a:gd name="T63" fmla="*/ 48 h 134"/>
                  <a:gd name="T64" fmla="*/ 90 w 132"/>
                  <a:gd name="T65" fmla="*/ 35 h 134"/>
                  <a:gd name="T66" fmla="*/ 74 w 132"/>
                  <a:gd name="T67" fmla="*/ 25 h 134"/>
                  <a:gd name="T68" fmla="*/ 64 w 132"/>
                  <a:gd name="T69" fmla="*/ 11 h 134"/>
                  <a:gd name="T70" fmla="*/ 51 w 132"/>
                  <a:gd name="T71" fmla="*/ 1 h 134"/>
                  <a:gd name="T72" fmla="*/ 43 w 132"/>
                  <a:gd name="T73" fmla="*/ 15 h 134"/>
                  <a:gd name="T74" fmla="*/ 44 w 132"/>
                  <a:gd name="T75" fmla="*/ 16 h 134"/>
                  <a:gd name="T76" fmla="*/ 45 w 132"/>
                  <a:gd name="T77" fmla="*/ 24 h 134"/>
                  <a:gd name="T78" fmla="*/ 44 w 132"/>
                  <a:gd name="T79" fmla="*/ 16 h 134"/>
                  <a:gd name="T80" fmla="*/ 43 w 132"/>
                  <a:gd name="T81" fmla="*/ 15 h 134"/>
                  <a:gd name="T82" fmla="*/ 30 w 132"/>
                  <a:gd name="T83" fmla="*/ 15 h 134"/>
                  <a:gd name="T84" fmla="*/ 30 w 132"/>
                  <a:gd name="T85" fmla="*/ 16 h 134"/>
                  <a:gd name="T86" fmla="*/ 27 w 132"/>
                  <a:gd name="T87" fmla="*/ 19 h 134"/>
                  <a:gd name="T88" fmla="*/ 27 w 132"/>
                  <a:gd name="T89" fmla="*/ 16 h 134"/>
                  <a:gd name="T90" fmla="*/ 30 w 132"/>
                  <a:gd name="T91" fmla="*/ 15 h 134"/>
                  <a:gd name="T92" fmla="*/ 30 w 132"/>
                  <a:gd name="T93" fmla="*/ 14 h 134"/>
                  <a:gd name="T94" fmla="*/ 10 w 132"/>
                  <a:gd name="T95" fmla="*/ 12 h 134"/>
                  <a:gd name="T96" fmla="*/ 3 w 132"/>
                  <a:gd name="T97" fmla="*/ 22 h 134"/>
                  <a:gd name="T98" fmla="*/ 9 w 132"/>
                  <a:gd name="T99" fmla="*/ 42 h 134"/>
                  <a:gd name="T100" fmla="*/ 49 w 132"/>
                  <a:gd name="T101" fmla="*/ 86 h 134"/>
                  <a:gd name="T102" fmla="*/ 50 w 132"/>
                  <a:gd name="T103" fmla="*/ 87 h 134"/>
                  <a:gd name="T104" fmla="*/ 47 w 132"/>
                  <a:gd name="T105" fmla="*/ 36 h 134"/>
                  <a:gd name="T106" fmla="*/ 46 w 132"/>
                  <a:gd name="T107" fmla="*/ 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2" h="134">
                    <a:moveTo>
                      <a:pt x="9" y="42"/>
                    </a:moveTo>
                    <a:cubicBezTo>
                      <a:pt x="9" y="47"/>
                      <a:pt x="11" y="50"/>
                      <a:pt x="14" y="54"/>
                    </a:cubicBezTo>
                    <a:cubicBezTo>
                      <a:pt x="16" y="57"/>
                      <a:pt x="19" y="59"/>
                      <a:pt x="20" y="63"/>
                    </a:cubicBezTo>
                    <a:cubicBezTo>
                      <a:pt x="24" y="67"/>
                      <a:pt x="27" y="73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5" y="72"/>
                      <a:pt x="37" y="70"/>
                      <a:pt x="39" y="68"/>
                    </a:cubicBezTo>
                    <a:cubicBezTo>
                      <a:pt x="41" y="65"/>
                      <a:pt x="41" y="63"/>
                      <a:pt x="41" y="60"/>
                    </a:cubicBezTo>
                    <a:cubicBezTo>
                      <a:pt x="41" y="59"/>
                      <a:pt x="42" y="58"/>
                      <a:pt x="43" y="58"/>
                    </a:cubicBezTo>
                    <a:cubicBezTo>
                      <a:pt x="44" y="57"/>
                      <a:pt x="45" y="58"/>
                      <a:pt x="45" y="59"/>
                    </a:cubicBezTo>
                    <a:cubicBezTo>
                      <a:pt x="47" y="63"/>
                      <a:pt x="50" y="62"/>
                      <a:pt x="53" y="61"/>
                    </a:cubicBezTo>
                    <a:cubicBezTo>
                      <a:pt x="54" y="61"/>
                      <a:pt x="54" y="62"/>
                      <a:pt x="55" y="62"/>
                    </a:cubicBezTo>
                    <a:cubicBezTo>
                      <a:pt x="55" y="63"/>
                      <a:pt x="55" y="64"/>
                      <a:pt x="55" y="64"/>
                    </a:cubicBezTo>
                    <a:cubicBezTo>
                      <a:pt x="51" y="65"/>
                      <a:pt x="48" y="69"/>
                      <a:pt x="45" y="72"/>
                    </a:cubicBezTo>
                    <a:cubicBezTo>
                      <a:pt x="42" y="75"/>
                      <a:pt x="38" y="76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8"/>
                      <a:pt x="33" y="81"/>
                      <a:pt x="33" y="84"/>
                    </a:cubicBezTo>
                    <a:cubicBezTo>
                      <a:pt x="33" y="86"/>
                      <a:pt x="34" y="88"/>
                      <a:pt x="37" y="88"/>
                    </a:cubicBezTo>
                    <a:cubicBezTo>
                      <a:pt x="39" y="89"/>
                      <a:pt x="42" y="89"/>
                      <a:pt x="43" y="92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43" y="92"/>
                      <a:pt x="43" y="92"/>
                      <a:pt x="44" y="92"/>
                    </a:cubicBezTo>
                    <a:cubicBezTo>
                      <a:pt x="45" y="92"/>
                      <a:pt x="46" y="92"/>
                      <a:pt x="47" y="92"/>
                    </a:cubicBezTo>
                    <a:cubicBezTo>
                      <a:pt x="49" y="92"/>
                      <a:pt x="49" y="93"/>
                      <a:pt x="48" y="94"/>
                    </a:cubicBezTo>
                    <a:cubicBezTo>
                      <a:pt x="48" y="94"/>
                      <a:pt x="47" y="94"/>
                      <a:pt x="47" y="94"/>
                    </a:cubicBezTo>
                    <a:cubicBezTo>
                      <a:pt x="46" y="94"/>
                      <a:pt x="44" y="93"/>
                      <a:pt x="44" y="92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41" y="92"/>
                      <a:pt x="39" y="93"/>
                      <a:pt x="37" y="95"/>
                    </a:cubicBezTo>
                    <a:cubicBezTo>
                      <a:pt x="36" y="97"/>
                      <a:pt x="36" y="100"/>
                      <a:pt x="37" y="102"/>
                    </a:cubicBezTo>
                    <a:cubicBezTo>
                      <a:pt x="42" y="110"/>
                      <a:pt x="48" y="116"/>
                      <a:pt x="57" y="119"/>
                    </a:cubicBezTo>
                    <a:cubicBezTo>
                      <a:pt x="57" y="119"/>
                      <a:pt x="57" y="119"/>
                      <a:pt x="57" y="119"/>
                    </a:cubicBezTo>
                    <a:cubicBezTo>
                      <a:pt x="57" y="118"/>
                      <a:pt x="57" y="118"/>
                      <a:pt x="57" y="118"/>
                    </a:cubicBezTo>
                    <a:cubicBezTo>
                      <a:pt x="57" y="119"/>
                      <a:pt x="57" y="119"/>
                      <a:pt x="57" y="119"/>
                    </a:cubicBezTo>
                    <a:cubicBezTo>
                      <a:pt x="57" y="119"/>
                      <a:pt x="57" y="119"/>
                      <a:pt x="57" y="119"/>
                    </a:cubicBezTo>
                    <a:cubicBezTo>
                      <a:pt x="57" y="120"/>
                      <a:pt x="56" y="121"/>
                      <a:pt x="56" y="122"/>
                    </a:cubicBezTo>
                    <a:cubicBezTo>
                      <a:pt x="58" y="126"/>
                      <a:pt x="60" y="130"/>
                      <a:pt x="63" y="133"/>
                    </a:cubicBezTo>
                    <a:cubicBezTo>
                      <a:pt x="65" y="134"/>
                      <a:pt x="68" y="133"/>
                      <a:pt x="69" y="131"/>
                    </a:cubicBezTo>
                    <a:cubicBezTo>
                      <a:pt x="70" y="131"/>
                      <a:pt x="71" y="130"/>
                      <a:pt x="71" y="129"/>
                    </a:cubicBezTo>
                    <a:cubicBezTo>
                      <a:pt x="70" y="121"/>
                      <a:pt x="73" y="115"/>
                      <a:pt x="73" y="107"/>
                    </a:cubicBezTo>
                    <a:cubicBezTo>
                      <a:pt x="73" y="103"/>
                      <a:pt x="75" y="100"/>
                      <a:pt x="77" y="97"/>
                    </a:cubicBezTo>
                    <a:cubicBezTo>
                      <a:pt x="78" y="95"/>
                      <a:pt x="80" y="93"/>
                      <a:pt x="79" y="91"/>
                    </a:cubicBezTo>
                    <a:cubicBezTo>
                      <a:pt x="79" y="82"/>
                      <a:pt x="84" y="74"/>
                      <a:pt x="83" y="65"/>
                    </a:cubicBezTo>
                    <a:cubicBezTo>
                      <a:pt x="83" y="64"/>
                      <a:pt x="83" y="63"/>
                      <a:pt x="84" y="62"/>
                    </a:cubicBezTo>
                    <a:cubicBezTo>
                      <a:pt x="85" y="58"/>
                      <a:pt x="87" y="55"/>
                      <a:pt x="91" y="53"/>
                    </a:cubicBezTo>
                    <a:cubicBezTo>
                      <a:pt x="92" y="53"/>
                      <a:pt x="94" y="53"/>
                      <a:pt x="94" y="54"/>
                    </a:cubicBezTo>
                    <a:cubicBezTo>
                      <a:pt x="94" y="56"/>
                      <a:pt x="93" y="59"/>
                      <a:pt x="94" y="60"/>
                    </a:cubicBezTo>
                    <a:cubicBezTo>
                      <a:pt x="98" y="66"/>
                      <a:pt x="98" y="73"/>
                      <a:pt x="101" y="79"/>
                    </a:cubicBezTo>
                    <a:cubicBezTo>
                      <a:pt x="103" y="81"/>
                      <a:pt x="103" y="84"/>
                      <a:pt x="102" y="86"/>
                    </a:cubicBezTo>
                    <a:cubicBezTo>
                      <a:pt x="102" y="89"/>
                      <a:pt x="101" y="92"/>
                      <a:pt x="100" y="94"/>
                    </a:cubicBezTo>
                    <a:cubicBezTo>
                      <a:pt x="100" y="96"/>
                      <a:pt x="103" y="99"/>
                      <a:pt x="104" y="98"/>
                    </a:cubicBezTo>
                    <a:cubicBezTo>
                      <a:pt x="107" y="98"/>
                      <a:pt x="109" y="96"/>
                      <a:pt x="112" y="95"/>
                    </a:cubicBezTo>
                    <a:cubicBezTo>
                      <a:pt x="115" y="94"/>
                      <a:pt x="115" y="94"/>
                      <a:pt x="116" y="98"/>
                    </a:cubicBezTo>
                    <a:cubicBezTo>
                      <a:pt x="116" y="99"/>
                      <a:pt x="116" y="99"/>
                      <a:pt x="116" y="100"/>
                    </a:cubicBezTo>
                    <a:cubicBezTo>
                      <a:pt x="117" y="103"/>
                      <a:pt x="119" y="103"/>
                      <a:pt x="121" y="102"/>
                    </a:cubicBezTo>
                    <a:cubicBezTo>
                      <a:pt x="127" y="97"/>
                      <a:pt x="131" y="90"/>
                      <a:pt x="132" y="82"/>
                    </a:cubicBezTo>
                    <a:cubicBezTo>
                      <a:pt x="132" y="81"/>
                      <a:pt x="132" y="80"/>
                      <a:pt x="131" y="80"/>
                    </a:cubicBezTo>
                    <a:cubicBezTo>
                      <a:pt x="130" y="79"/>
                      <a:pt x="129" y="78"/>
                      <a:pt x="128" y="78"/>
                    </a:cubicBezTo>
                    <a:cubicBezTo>
                      <a:pt x="122" y="78"/>
                      <a:pt x="120" y="76"/>
                      <a:pt x="120" y="70"/>
                    </a:cubicBezTo>
                    <a:cubicBezTo>
                      <a:pt x="120" y="65"/>
                      <a:pt x="118" y="65"/>
                      <a:pt x="112" y="66"/>
                    </a:cubicBezTo>
                    <a:cubicBezTo>
                      <a:pt x="109" y="67"/>
                      <a:pt x="109" y="67"/>
                      <a:pt x="109" y="64"/>
                    </a:cubicBezTo>
                    <a:cubicBezTo>
                      <a:pt x="110" y="62"/>
                      <a:pt x="110" y="61"/>
                      <a:pt x="111" y="59"/>
                    </a:cubicBezTo>
                    <a:cubicBezTo>
                      <a:pt x="111" y="56"/>
                      <a:pt x="110" y="54"/>
                      <a:pt x="107" y="53"/>
                    </a:cubicBezTo>
                    <a:cubicBezTo>
                      <a:pt x="104" y="52"/>
                      <a:pt x="101" y="51"/>
                      <a:pt x="99" y="48"/>
                    </a:cubicBezTo>
                    <a:cubicBezTo>
                      <a:pt x="97" y="44"/>
                      <a:pt x="93" y="42"/>
                      <a:pt x="92" y="37"/>
                    </a:cubicBezTo>
                    <a:cubicBezTo>
                      <a:pt x="92" y="36"/>
                      <a:pt x="90" y="36"/>
                      <a:pt x="90" y="35"/>
                    </a:cubicBezTo>
                    <a:cubicBezTo>
                      <a:pt x="87" y="35"/>
                      <a:pt x="85" y="35"/>
                      <a:pt x="83" y="34"/>
                    </a:cubicBezTo>
                    <a:cubicBezTo>
                      <a:pt x="79" y="32"/>
                      <a:pt x="75" y="30"/>
                      <a:pt x="74" y="25"/>
                    </a:cubicBezTo>
                    <a:cubicBezTo>
                      <a:pt x="73" y="21"/>
                      <a:pt x="71" y="17"/>
                      <a:pt x="67" y="15"/>
                    </a:cubicBezTo>
                    <a:cubicBezTo>
                      <a:pt x="66" y="14"/>
                      <a:pt x="65" y="12"/>
                      <a:pt x="64" y="11"/>
                    </a:cubicBezTo>
                    <a:cubicBezTo>
                      <a:pt x="62" y="8"/>
                      <a:pt x="60" y="6"/>
                      <a:pt x="57" y="5"/>
                    </a:cubicBezTo>
                    <a:cubicBezTo>
                      <a:pt x="54" y="4"/>
                      <a:pt x="53" y="2"/>
                      <a:pt x="51" y="1"/>
                    </a:cubicBezTo>
                    <a:cubicBezTo>
                      <a:pt x="49" y="0"/>
                      <a:pt x="46" y="2"/>
                      <a:pt x="46" y="4"/>
                    </a:cubicBezTo>
                    <a:cubicBezTo>
                      <a:pt x="45" y="8"/>
                      <a:pt x="44" y="11"/>
                      <a:pt x="43" y="15"/>
                    </a:cubicBezTo>
                    <a:cubicBezTo>
                      <a:pt x="43" y="15"/>
                      <a:pt x="44" y="15"/>
                      <a:pt x="44" y="15"/>
                    </a:cubicBezTo>
                    <a:cubicBezTo>
                      <a:pt x="44" y="15"/>
                      <a:pt x="44" y="16"/>
                      <a:pt x="44" y="16"/>
                    </a:cubicBezTo>
                    <a:cubicBezTo>
                      <a:pt x="45" y="18"/>
                      <a:pt x="46" y="20"/>
                      <a:pt x="46" y="23"/>
                    </a:cubicBezTo>
                    <a:cubicBezTo>
                      <a:pt x="46" y="23"/>
                      <a:pt x="46" y="24"/>
                      <a:pt x="45" y="24"/>
                    </a:cubicBezTo>
                    <a:cubicBezTo>
                      <a:pt x="44" y="25"/>
                      <a:pt x="44" y="24"/>
                      <a:pt x="44" y="23"/>
                    </a:cubicBezTo>
                    <a:cubicBezTo>
                      <a:pt x="44" y="21"/>
                      <a:pt x="44" y="18"/>
                      <a:pt x="44" y="16"/>
                    </a:cubicBezTo>
                    <a:cubicBezTo>
                      <a:pt x="44" y="16"/>
                      <a:pt x="43" y="16"/>
                      <a:pt x="43" y="15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2" y="15"/>
                      <a:pt x="41" y="15"/>
                      <a:pt x="41" y="15"/>
                    </a:cubicBezTo>
                    <a:cubicBezTo>
                      <a:pt x="37" y="12"/>
                      <a:pt x="34" y="13"/>
                      <a:pt x="30" y="15"/>
                    </a:cubicBezTo>
                    <a:cubicBezTo>
                      <a:pt x="30" y="15"/>
                      <a:pt x="30" y="15"/>
                      <a:pt x="30" y="16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7"/>
                      <a:pt x="30" y="17"/>
                      <a:pt x="29" y="18"/>
                    </a:cubicBezTo>
                    <a:cubicBezTo>
                      <a:pt x="29" y="19"/>
                      <a:pt x="28" y="20"/>
                      <a:pt x="27" y="19"/>
                    </a:cubicBezTo>
                    <a:cubicBezTo>
                      <a:pt x="27" y="19"/>
                      <a:pt x="26" y="19"/>
                      <a:pt x="26" y="19"/>
                    </a:cubicBezTo>
                    <a:cubicBezTo>
                      <a:pt x="25" y="17"/>
                      <a:pt x="26" y="17"/>
                      <a:pt x="27" y="16"/>
                    </a:cubicBezTo>
                    <a:cubicBezTo>
                      <a:pt x="28" y="16"/>
                      <a:pt x="29" y="16"/>
                      <a:pt x="30" y="16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4"/>
                      <a:pt x="30" y="14"/>
                    </a:cubicBezTo>
                    <a:cubicBezTo>
                      <a:pt x="29" y="10"/>
                      <a:pt x="26" y="8"/>
                      <a:pt x="23" y="9"/>
                    </a:cubicBezTo>
                    <a:cubicBezTo>
                      <a:pt x="19" y="11"/>
                      <a:pt x="15" y="12"/>
                      <a:pt x="10" y="12"/>
                    </a:cubicBezTo>
                    <a:cubicBezTo>
                      <a:pt x="7" y="12"/>
                      <a:pt x="6" y="14"/>
                      <a:pt x="5" y="17"/>
                    </a:cubicBezTo>
                    <a:cubicBezTo>
                      <a:pt x="4" y="19"/>
                      <a:pt x="4" y="20"/>
                      <a:pt x="3" y="22"/>
                    </a:cubicBezTo>
                    <a:cubicBezTo>
                      <a:pt x="0" y="28"/>
                      <a:pt x="2" y="33"/>
                      <a:pt x="7" y="38"/>
                    </a:cubicBezTo>
                    <a:cubicBezTo>
                      <a:pt x="8" y="39"/>
                      <a:pt x="9" y="40"/>
                      <a:pt x="9" y="42"/>
                    </a:cubicBezTo>
                    <a:close/>
                    <a:moveTo>
                      <a:pt x="50" y="87"/>
                    </a:moveTo>
                    <a:cubicBezTo>
                      <a:pt x="49" y="86"/>
                      <a:pt x="49" y="86"/>
                      <a:pt x="49" y="86"/>
                    </a:cubicBezTo>
                    <a:cubicBezTo>
                      <a:pt x="50" y="86"/>
                      <a:pt x="50" y="86"/>
                      <a:pt x="50" y="86"/>
                    </a:cubicBezTo>
                    <a:lnTo>
                      <a:pt x="50" y="87"/>
                    </a:lnTo>
                    <a:close/>
                    <a:moveTo>
                      <a:pt x="46" y="35"/>
                    </a:moveTo>
                    <a:cubicBezTo>
                      <a:pt x="47" y="36"/>
                      <a:pt x="47" y="36"/>
                      <a:pt x="47" y="36"/>
                    </a:cubicBezTo>
                    <a:cubicBezTo>
                      <a:pt x="46" y="36"/>
                      <a:pt x="46" y="36"/>
                      <a:pt x="46" y="36"/>
                    </a:cubicBezTo>
                    <a:cubicBezTo>
                      <a:pt x="46" y="34"/>
                      <a:pt x="46" y="34"/>
                      <a:pt x="46" y="34"/>
                    </a:cubicBezTo>
                    <a:lnTo>
                      <a:pt x="46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Freeform 42">
                <a:extLst>
                  <a:ext uri="{FF2B5EF4-FFF2-40B4-BE49-F238E27FC236}">
                    <a16:creationId xmlns:a16="http://schemas.microsoft.com/office/drawing/2014/main" xmlns="" id="{00496981-2334-4326-A768-B0387D921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5" y="1329"/>
                <a:ext cx="100" cy="94"/>
              </a:xfrm>
              <a:custGeom>
                <a:avLst/>
                <a:gdLst>
                  <a:gd name="T0" fmla="*/ 130 w 137"/>
                  <a:gd name="T1" fmla="*/ 90 h 128"/>
                  <a:gd name="T2" fmla="*/ 126 w 137"/>
                  <a:gd name="T3" fmla="*/ 85 h 128"/>
                  <a:gd name="T4" fmla="*/ 118 w 137"/>
                  <a:gd name="T5" fmla="*/ 80 h 128"/>
                  <a:gd name="T6" fmla="*/ 104 w 137"/>
                  <a:gd name="T7" fmla="*/ 78 h 128"/>
                  <a:gd name="T8" fmla="*/ 99 w 137"/>
                  <a:gd name="T9" fmla="*/ 77 h 128"/>
                  <a:gd name="T10" fmla="*/ 78 w 137"/>
                  <a:gd name="T11" fmla="*/ 80 h 128"/>
                  <a:gd name="T12" fmla="*/ 66 w 137"/>
                  <a:gd name="T13" fmla="*/ 77 h 128"/>
                  <a:gd name="T14" fmla="*/ 61 w 137"/>
                  <a:gd name="T15" fmla="*/ 74 h 128"/>
                  <a:gd name="T16" fmla="*/ 47 w 137"/>
                  <a:gd name="T17" fmla="*/ 61 h 128"/>
                  <a:gd name="T18" fmla="*/ 41 w 137"/>
                  <a:gd name="T19" fmla="*/ 56 h 128"/>
                  <a:gd name="T20" fmla="*/ 41 w 137"/>
                  <a:gd name="T21" fmla="*/ 54 h 128"/>
                  <a:gd name="T22" fmla="*/ 46 w 137"/>
                  <a:gd name="T23" fmla="*/ 50 h 128"/>
                  <a:gd name="T24" fmla="*/ 46 w 137"/>
                  <a:gd name="T25" fmla="*/ 50 h 128"/>
                  <a:gd name="T26" fmla="*/ 45 w 137"/>
                  <a:gd name="T27" fmla="*/ 50 h 128"/>
                  <a:gd name="T28" fmla="*/ 46 w 137"/>
                  <a:gd name="T29" fmla="*/ 50 h 128"/>
                  <a:gd name="T30" fmla="*/ 46 w 137"/>
                  <a:gd name="T31" fmla="*/ 50 h 128"/>
                  <a:gd name="T32" fmla="*/ 56 w 137"/>
                  <a:gd name="T33" fmla="*/ 51 h 128"/>
                  <a:gd name="T34" fmla="*/ 58 w 137"/>
                  <a:gd name="T35" fmla="*/ 47 h 128"/>
                  <a:gd name="T36" fmla="*/ 56 w 137"/>
                  <a:gd name="T37" fmla="*/ 44 h 128"/>
                  <a:gd name="T38" fmla="*/ 52 w 137"/>
                  <a:gd name="T39" fmla="*/ 34 h 128"/>
                  <a:gd name="T40" fmla="*/ 46 w 137"/>
                  <a:gd name="T41" fmla="*/ 27 h 128"/>
                  <a:gd name="T42" fmla="*/ 38 w 137"/>
                  <a:gd name="T43" fmla="*/ 27 h 128"/>
                  <a:gd name="T44" fmla="*/ 33 w 137"/>
                  <a:gd name="T45" fmla="*/ 23 h 128"/>
                  <a:gd name="T46" fmla="*/ 31 w 137"/>
                  <a:gd name="T47" fmla="*/ 17 h 128"/>
                  <a:gd name="T48" fmla="*/ 29 w 137"/>
                  <a:gd name="T49" fmla="*/ 12 h 128"/>
                  <a:gd name="T50" fmla="*/ 16 w 137"/>
                  <a:gd name="T51" fmla="*/ 2 h 128"/>
                  <a:gd name="T52" fmla="*/ 4 w 137"/>
                  <a:gd name="T53" fmla="*/ 4 h 128"/>
                  <a:gd name="T54" fmla="*/ 0 w 137"/>
                  <a:gd name="T55" fmla="*/ 11 h 128"/>
                  <a:gd name="T56" fmla="*/ 4 w 137"/>
                  <a:gd name="T57" fmla="*/ 30 h 128"/>
                  <a:gd name="T58" fmla="*/ 6 w 137"/>
                  <a:gd name="T59" fmla="*/ 33 h 128"/>
                  <a:gd name="T60" fmla="*/ 20 w 137"/>
                  <a:gd name="T61" fmla="*/ 38 h 128"/>
                  <a:gd name="T62" fmla="*/ 25 w 137"/>
                  <a:gd name="T63" fmla="*/ 44 h 128"/>
                  <a:gd name="T64" fmla="*/ 24 w 137"/>
                  <a:gd name="T65" fmla="*/ 54 h 128"/>
                  <a:gd name="T66" fmla="*/ 20 w 137"/>
                  <a:gd name="T67" fmla="*/ 64 h 128"/>
                  <a:gd name="T68" fmla="*/ 13 w 137"/>
                  <a:gd name="T69" fmla="*/ 71 h 128"/>
                  <a:gd name="T70" fmla="*/ 8 w 137"/>
                  <a:gd name="T71" fmla="*/ 93 h 128"/>
                  <a:gd name="T72" fmla="*/ 18 w 137"/>
                  <a:gd name="T73" fmla="*/ 101 h 128"/>
                  <a:gd name="T74" fmla="*/ 19 w 137"/>
                  <a:gd name="T75" fmla="*/ 103 h 128"/>
                  <a:gd name="T76" fmla="*/ 31 w 137"/>
                  <a:gd name="T77" fmla="*/ 104 h 128"/>
                  <a:gd name="T78" fmla="*/ 34 w 137"/>
                  <a:gd name="T79" fmla="*/ 102 h 128"/>
                  <a:gd name="T80" fmla="*/ 36 w 137"/>
                  <a:gd name="T81" fmla="*/ 104 h 128"/>
                  <a:gd name="T82" fmla="*/ 35 w 137"/>
                  <a:gd name="T83" fmla="*/ 109 h 128"/>
                  <a:gd name="T84" fmla="*/ 40 w 137"/>
                  <a:gd name="T85" fmla="*/ 113 h 128"/>
                  <a:gd name="T86" fmla="*/ 56 w 137"/>
                  <a:gd name="T87" fmla="*/ 117 h 128"/>
                  <a:gd name="T88" fmla="*/ 86 w 137"/>
                  <a:gd name="T89" fmla="*/ 122 h 128"/>
                  <a:gd name="T90" fmla="*/ 92 w 137"/>
                  <a:gd name="T91" fmla="*/ 124 h 128"/>
                  <a:gd name="T92" fmla="*/ 105 w 137"/>
                  <a:gd name="T93" fmla="*/ 127 h 128"/>
                  <a:gd name="T94" fmla="*/ 115 w 137"/>
                  <a:gd name="T95" fmla="*/ 126 h 128"/>
                  <a:gd name="T96" fmla="*/ 119 w 137"/>
                  <a:gd name="T97" fmla="*/ 125 h 128"/>
                  <a:gd name="T98" fmla="*/ 129 w 137"/>
                  <a:gd name="T99" fmla="*/ 118 h 128"/>
                  <a:gd name="T100" fmla="*/ 131 w 137"/>
                  <a:gd name="T101" fmla="*/ 113 h 128"/>
                  <a:gd name="T102" fmla="*/ 133 w 137"/>
                  <a:gd name="T103" fmla="*/ 107 h 128"/>
                  <a:gd name="T104" fmla="*/ 130 w 137"/>
                  <a:gd name="T105" fmla="*/ 9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7" h="128">
                    <a:moveTo>
                      <a:pt x="130" y="90"/>
                    </a:moveTo>
                    <a:cubicBezTo>
                      <a:pt x="128" y="88"/>
                      <a:pt x="127" y="87"/>
                      <a:pt x="126" y="85"/>
                    </a:cubicBezTo>
                    <a:cubicBezTo>
                      <a:pt x="125" y="81"/>
                      <a:pt x="122" y="80"/>
                      <a:pt x="118" y="80"/>
                    </a:cubicBezTo>
                    <a:cubicBezTo>
                      <a:pt x="113" y="80"/>
                      <a:pt x="108" y="80"/>
                      <a:pt x="104" y="78"/>
                    </a:cubicBezTo>
                    <a:cubicBezTo>
                      <a:pt x="103" y="77"/>
                      <a:pt x="101" y="77"/>
                      <a:pt x="99" y="77"/>
                    </a:cubicBezTo>
                    <a:cubicBezTo>
                      <a:pt x="92" y="78"/>
                      <a:pt x="85" y="78"/>
                      <a:pt x="78" y="80"/>
                    </a:cubicBezTo>
                    <a:cubicBezTo>
                      <a:pt x="73" y="80"/>
                      <a:pt x="69" y="82"/>
                      <a:pt x="66" y="77"/>
                    </a:cubicBezTo>
                    <a:cubicBezTo>
                      <a:pt x="65" y="75"/>
                      <a:pt x="63" y="75"/>
                      <a:pt x="61" y="74"/>
                    </a:cubicBezTo>
                    <a:cubicBezTo>
                      <a:pt x="54" y="72"/>
                      <a:pt x="49" y="68"/>
                      <a:pt x="47" y="61"/>
                    </a:cubicBezTo>
                    <a:cubicBezTo>
                      <a:pt x="46" y="58"/>
                      <a:pt x="44" y="57"/>
                      <a:pt x="41" y="56"/>
                    </a:cubicBezTo>
                    <a:cubicBezTo>
                      <a:pt x="40" y="56"/>
                      <a:pt x="40" y="55"/>
                      <a:pt x="41" y="54"/>
                    </a:cubicBezTo>
                    <a:cubicBezTo>
                      <a:pt x="43" y="53"/>
                      <a:pt x="45" y="52"/>
                      <a:pt x="46" y="50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5" y="50"/>
                      <a:pt x="45" y="50"/>
                      <a:pt x="45" y="50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9" y="51"/>
                      <a:pt x="52" y="52"/>
                      <a:pt x="56" y="51"/>
                    </a:cubicBezTo>
                    <a:cubicBezTo>
                      <a:pt x="57" y="50"/>
                      <a:pt x="58" y="48"/>
                      <a:pt x="58" y="47"/>
                    </a:cubicBezTo>
                    <a:cubicBezTo>
                      <a:pt x="57" y="46"/>
                      <a:pt x="57" y="45"/>
                      <a:pt x="56" y="44"/>
                    </a:cubicBezTo>
                    <a:cubicBezTo>
                      <a:pt x="52" y="41"/>
                      <a:pt x="51" y="38"/>
                      <a:pt x="52" y="34"/>
                    </a:cubicBezTo>
                    <a:cubicBezTo>
                      <a:pt x="53" y="31"/>
                      <a:pt x="49" y="27"/>
                      <a:pt x="46" y="27"/>
                    </a:cubicBezTo>
                    <a:cubicBezTo>
                      <a:pt x="43" y="27"/>
                      <a:pt x="41" y="27"/>
                      <a:pt x="38" y="27"/>
                    </a:cubicBezTo>
                    <a:cubicBezTo>
                      <a:pt x="36" y="26"/>
                      <a:pt x="34" y="25"/>
                      <a:pt x="33" y="23"/>
                    </a:cubicBezTo>
                    <a:cubicBezTo>
                      <a:pt x="32" y="21"/>
                      <a:pt x="32" y="19"/>
                      <a:pt x="31" y="17"/>
                    </a:cubicBezTo>
                    <a:cubicBezTo>
                      <a:pt x="30" y="15"/>
                      <a:pt x="30" y="13"/>
                      <a:pt x="29" y="12"/>
                    </a:cubicBezTo>
                    <a:cubicBezTo>
                      <a:pt x="25" y="9"/>
                      <a:pt x="21" y="5"/>
                      <a:pt x="16" y="2"/>
                    </a:cubicBezTo>
                    <a:cubicBezTo>
                      <a:pt x="11" y="0"/>
                      <a:pt x="7" y="1"/>
                      <a:pt x="4" y="4"/>
                    </a:cubicBezTo>
                    <a:cubicBezTo>
                      <a:pt x="1" y="6"/>
                      <a:pt x="0" y="9"/>
                      <a:pt x="0" y="11"/>
                    </a:cubicBezTo>
                    <a:cubicBezTo>
                      <a:pt x="2" y="17"/>
                      <a:pt x="4" y="24"/>
                      <a:pt x="4" y="30"/>
                    </a:cubicBezTo>
                    <a:cubicBezTo>
                      <a:pt x="4" y="31"/>
                      <a:pt x="5" y="32"/>
                      <a:pt x="6" y="33"/>
                    </a:cubicBezTo>
                    <a:cubicBezTo>
                      <a:pt x="11" y="35"/>
                      <a:pt x="15" y="36"/>
                      <a:pt x="20" y="38"/>
                    </a:cubicBezTo>
                    <a:cubicBezTo>
                      <a:pt x="24" y="40"/>
                      <a:pt x="25" y="40"/>
                      <a:pt x="25" y="44"/>
                    </a:cubicBezTo>
                    <a:cubicBezTo>
                      <a:pt x="24" y="47"/>
                      <a:pt x="24" y="50"/>
                      <a:pt x="24" y="54"/>
                    </a:cubicBezTo>
                    <a:cubicBezTo>
                      <a:pt x="25" y="58"/>
                      <a:pt x="23" y="61"/>
                      <a:pt x="20" y="64"/>
                    </a:cubicBezTo>
                    <a:cubicBezTo>
                      <a:pt x="17" y="65"/>
                      <a:pt x="15" y="68"/>
                      <a:pt x="13" y="71"/>
                    </a:cubicBezTo>
                    <a:cubicBezTo>
                      <a:pt x="9" y="77"/>
                      <a:pt x="8" y="85"/>
                      <a:pt x="8" y="93"/>
                    </a:cubicBezTo>
                    <a:cubicBezTo>
                      <a:pt x="9" y="98"/>
                      <a:pt x="15" y="98"/>
                      <a:pt x="18" y="101"/>
                    </a:cubicBezTo>
                    <a:cubicBezTo>
                      <a:pt x="18" y="102"/>
                      <a:pt x="18" y="102"/>
                      <a:pt x="19" y="103"/>
                    </a:cubicBezTo>
                    <a:cubicBezTo>
                      <a:pt x="23" y="106"/>
                      <a:pt x="27" y="106"/>
                      <a:pt x="31" y="104"/>
                    </a:cubicBezTo>
                    <a:cubicBezTo>
                      <a:pt x="32" y="103"/>
                      <a:pt x="33" y="103"/>
                      <a:pt x="34" y="102"/>
                    </a:cubicBezTo>
                    <a:cubicBezTo>
                      <a:pt x="35" y="102"/>
                      <a:pt x="36" y="103"/>
                      <a:pt x="36" y="104"/>
                    </a:cubicBezTo>
                    <a:cubicBezTo>
                      <a:pt x="35" y="106"/>
                      <a:pt x="35" y="108"/>
                      <a:pt x="35" y="109"/>
                    </a:cubicBezTo>
                    <a:cubicBezTo>
                      <a:pt x="35" y="111"/>
                      <a:pt x="37" y="113"/>
                      <a:pt x="40" y="113"/>
                    </a:cubicBezTo>
                    <a:cubicBezTo>
                      <a:pt x="45" y="115"/>
                      <a:pt x="50" y="116"/>
                      <a:pt x="56" y="117"/>
                    </a:cubicBezTo>
                    <a:cubicBezTo>
                      <a:pt x="66" y="117"/>
                      <a:pt x="76" y="122"/>
                      <a:pt x="86" y="122"/>
                    </a:cubicBezTo>
                    <a:cubicBezTo>
                      <a:pt x="88" y="121"/>
                      <a:pt x="90" y="123"/>
                      <a:pt x="92" y="124"/>
                    </a:cubicBezTo>
                    <a:cubicBezTo>
                      <a:pt x="96" y="127"/>
                      <a:pt x="100" y="128"/>
                      <a:pt x="105" y="127"/>
                    </a:cubicBezTo>
                    <a:cubicBezTo>
                      <a:pt x="108" y="127"/>
                      <a:pt x="111" y="127"/>
                      <a:pt x="115" y="126"/>
                    </a:cubicBezTo>
                    <a:cubicBezTo>
                      <a:pt x="116" y="126"/>
                      <a:pt x="118" y="126"/>
                      <a:pt x="119" y="125"/>
                    </a:cubicBezTo>
                    <a:cubicBezTo>
                      <a:pt x="122" y="122"/>
                      <a:pt x="125" y="120"/>
                      <a:pt x="129" y="118"/>
                    </a:cubicBezTo>
                    <a:cubicBezTo>
                      <a:pt x="131" y="117"/>
                      <a:pt x="131" y="115"/>
                      <a:pt x="131" y="113"/>
                    </a:cubicBezTo>
                    <a:cubicBezTo>
                      <a:pt x="131" y="110"/>
                      <a:pt x="132" y="109"/>
                      <a:pt x="133" y="107"/>
                    </a:cubicBezTo>
                    <a:cubicBezTo>
                      <a:pt x="137" y="100"/>
                      <a:pt x="136" y="94"/>
                      <a:pt x="130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Freeform 43">
                <a:extLst>
                  <a:ext uri="{FF2B5EF4-FFF2-40B4-BE49-F238E27FC236}">
                    <a16:creationId xmlns:a16="http://schemas.microsoft.com/office/drawing/2014/main" xmlns="" id="{4BFE034C-9640-4B8F-8AE6-C4D9B27D4E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4" y="1305"/>
                <a:ext cx="99" cy="62"/>
              </a:xfrm>
              <a:custGeom>
                <a:avLst/>
                <a:gdLst>
                  <a:gd name="T0" fmla="*/ 86 w 135"/>
                  <a:gd name="T1" fmla="*/ 51 h 85"/>
                  <a:gd name="T2" fmla="*/ 72 w 135"/>
                  <a:gd name="T3" fmla="*/ 48 h 85"/>
                  <a:gd name="T4" fmla="*/ 70 w 135"/>
                  <a:gd name="T5" fmla="*/ 46 h 85"/>
                  <a:gd name="T6" fmla="*/ 71 w 135"/>
                  <a:gd name="T7" fmla="*/ 32 h 85"/>
                  <a:gd name="T8" fmla="*/ 70 w 135"/>
                  <a:gd name="T9" fmla="*/ 20 h 85"/>
                  <a:gd name="T10" fmla="*/ 63 w 135"/>
                  <a:gd name="T11" fmla="*/ 13 h 85"/>
                  <a:gd name="T12" fmla="*/ 60 w 135"/>
                  <a:gd name="T13" fmla="*/ 9 h 85"/>
                  <a:gd name="T14" fmla="*/ 54 w 135"/>
                  <a:gd name="T15" fmla="*/ 1 h 85"/>
                  <a:gd name="T16" fmla="*/ 45 w 135"/>
                  <a:gd name="T17" fmla="*/ 2 h 85"/>
                  <a:gd name="T18" fmla="*/ 31 w 135"/>
                  <a:gd name="T19" fmla="*/ 10 h 85"/>
                  <a:gd name="T20" fmla="*/ 26 w 135"/>
                  <a:gd name="T21" fmla="*/ 15 h 85"/>
                  <a:gd name="T22" fmla="*/ 21 w 135"/>
                  <a:gd name="T23" fmla="*/ 22 h 85"/>
                  <a:gd name="T24" fmla="*/ 15 w 135"/>
                  <a:gd name="T25" fmla="*/ 27 h 85"/>
                  <a:gd name="T26" fmla="*/ 15 w 135"/>
                  <a:gd name="T27" fmla="*/ 30 h 85"/>
                  <a:gd name="T28" fmla="*/ 21 w 135"/>
                  <a:gd name="T29" fmla="*/ 33 h 85"/>
                  <a:gd name="T30" fmla="*/ 21 w 135"/>
                  <a:gd name="T31" fmla="*/ 36 h 85"/>
                  <a:gd name="T32" fmla="*/ 20 w 135"/>
                  <a:gd name="T33" fmla="*/ 36 h 85"/>
                  <a:gd name="T34" fmla="*/ 8 w 135"/>
                  <a:gd name="T35" fmla="*/ 35 h 85"/>
                  <a:gd name="T36" fmla="*/ 1 w 135"/>
                  <a:gd name="T37" fmla="*/ 42 h 85"/>
                  <a:gd name="T38" fmla="*/ 3 w 135"/>
                  <a:gd name="T39" fmla="*/ 49 h 85"/>
                  <a:gd name="T40" fmla="*/ 10 w 135"/>
                  <a:gd name="T41" fmla="*/ 54 h 85"/>
                  <a:gd name="T42" fmla="*/ 27 w 135"/>
                  <a:gd name="T43" fmla="*/ 58 h 85"/>
                  <a:gd name="T44" fmla="*/ 31 w 135"/>
                  <a:gd name="T45" fmla="*/ 58 h 85"/>
                  <a:gd name="T46" fmla="*/ 43 w 135"/>
                  <a:gd name="T47" fmla="*/ 61 h 85"/>
                  <a:gd name="T48" fmla="*/ 44 w 135"/>
                  <a:gd name="T49" fmla="*/ 62 h 85"/>
                  <a:gd name="T50" fmla="*/ 43 w 135"/>
                  <a:gd name="T51" fmla="*/ 63 h 85"/>
                  <a:gd name="T52" fmla="*/ 22 w 135"/>
                  <a:gd name="T53" fmla="*/ 66 h 85"/>
                  <a:gd name="T54" fmla="*/ 18 w 135"/>
                  <a:gd name="T55" fmla="*/ 71 h 85"/>
                  <a:gd name="T56" fmla="*/ 23 w 135"/>
                  <a:gd name="T57" fmla="*/ 82 h 85"/>
                  <a:gd name="T58" fmla="*/ 30 w 135"/>
                  <a:gd name="T59" fmla="*/ 84 h 85"/>
                  <a:gd name="T60" fmla="*/ 39 w 135"/>
                  <a:gd name="T61" fmla="*/ 84 h 85"/>
                  <a:gd name="T62" fmla="*/ 57 w 135"/>
                  <a:gd name="T63" fmla="*/ 80 h 85"/>
                  <a:gd name="T64" fmla="*/ 63 w 135"/>
                  <a:gd name="T65" fmla="*/ 78 h 85"/>
                  <a:gd name="T66" fmla="*/ 77 w 135"/>
                  <a:gd name="T67" fmla="*/ 76 h 85"/>
                  <a:gd name="T68" fmla="*/ 80 w 135"/>
                  <a:gd name="T69" fmla="*/ 76 h 85"/>
                  <a:gd name="T70" fmla="*/ 91 w 135"/>
                  <a:gd name="T71" fmla="*/ 80 h 85"/>
                  <a:gd name="T72" fmla="*/ 99 w 135"/>
                  <a:gd name="T73" fmla="*/ 81 h 85"/>
                  <a:gd name="T74" fmla="*/ 106 w 135"/>
                  <a:gd name="T75" fmla="*/ 80 h 85"/>
                  <a:gd name="T76" fmla="*/ 114 w 135"/>
                  <a:gd name="T77" fmla="*/ 76 h 85"/>
                  <a:gd name="T78" fmla="*/ 129 w 135"/>
                  <a:gd name="T79" fmla="*/ 61 h 85"/>
                  <a:gd name="T80" fmla="*/ 133 w 135"/>
                  <a:gd name="T81" fmla="*/ 55 h 85"/>
                  <a:gd name="T82" fmla="*/ 129 w 135"/>
                  <a:gd name="T83" fmla="*/ 42 h 85"/>
                  <a:gd name="T84" fmla="*/ 126 w 135"/>
                  <a:gd name="T85" fmla="*/ 42 h 85"/>
                  <a:gd name="T86" fmla="*/ 121 w 135"/>
                  <a:gd name="T87" fmla="*/ 46 h 85"/>
                  <a:gd name="T88" fmla="*/ 118 w 135"/>
                  <a:gd name="T89" fmla="*/ 46 h 85"/>
                  <a:gd name="T90" fmla="*/ 113 w 135"/>
                  <a:gd name="T91" fmla="*/ 39 h 85"/>
                  <a:gd name="T92" fmla="*/ 112 w 135"/>
                  <a:gd name="T93" fmla="*/ 32 h 85"/>
                  <a:gd name="T94" fmla="*/ 115 w 135"/>
                  <a:gd name="T95" fmla="*/ 26 h 85"/>
                  <a:gd name="T96" fmla="*/ 118 w 135"/>
                  <a:gd name="T97" fmla="*/ 11 h 85"/>
                  <a:gd name="T98" fmla="*/ 116 w 135"/>
                  <a:gd name="T99" fmla="*/ 7 h 85"/>
                  <a:gd name="T100" fmla="*/ 110 w 135"/>
                  <a:gd name="T101" fmla="*/ 7 h 85"/>
                  <a:gd name="T102" fmla="*/ 97 w 135"/>
                  <a:gd name="T103" fmla="*/ 16 h 85"/>
                  <a:gd name="T104" fmla="*/ 94 w 135"/>
                  <a:gd name="T105" fmla="*/ 24 h 85"/>
                  <a:gd name="T106" fmla="*/ 95 w 135"/>
                  <a:gd name="T107" fmla="*/ 29 h 85"/>
                  <a:gd name="T108" fmla="*/ 92 w 135"/>
                  <a:gd name="T109" fmla="*/ 35 h 85"/>
                  <a:gd name="T110" fmla="*/ 91 w 135"/>
                  <a:gd name="T111" fmla="*/ 36 h 85"/>
                  <a:gd name="T112" fmla="*/ 88 w 135"/>
                  <a:gd name="T113" fmla="*/ 43 h 85"/>
                  <a:gd name="T114" fmla="*/ 90 w 135"/>
                  <a:gd name="T115" fmla="*/ 46 h 85"/>
                  <a:gd name="T116" fmla="*/ 86 w 135"/>
                  <a:gd name="T117" fmla="*/ 51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5" h="85">
                    <a:moveTo>
                      <a:pt x="86" y="51"/>
                    </a:moveTo>
                    <a:cubicBezTo>
                      <a:pt x="81" y="50"/>
                      <a:pt x="76" y="49"/>
                      <a:pt x="72" y="48"/>
                    </a:cubicBezTo>
                    <a:cubicBezTo>
                      <a:pt x="71" y="48"/>
                      <a:pt x="70" y="46"/>
                      <a:pt x="70" y="46"/>
                    </a:cubicBezTo>
                    <a:cubicBezTo>
                      <a:pt x="73" y="41"/>
                      <a:pt x="70" y="36"/>
                      <a:pt x="71" y="32"/>
                    </a:cubicBezTo>
                    <a:cubicBezTo>
                      <a:pt x="71" y="27"/>
                      <a:pt x="71" y="23"/>
                      <a:pt x="70" y="20"/>
                    </a:cubicBezTo>
                    <a:cubicBezTo>
                      <a:pt x="70" y="16"/>
                      <a:pt x="67" y="14"/>
                      <a:pt x="63" y="13"/>
                    </a:cubicBezTo>
                    <a:cubicBezTo>
                      <a:pt x="60" y="13"/>
                      <a:pt x="60" y="12"/>
                      <a:pt x="60" y="9"/>
                    </a:cubicBezTo>
                    <a:cubicBezTo>
                      <a:pt x="60" y="4"/>
                      <a:pt x="58" y="2"/>
                      <a:pt x="54" y="1"/>
                    </a:cubicBezTo>
                    <a:cubicBezTo>
                      <a:pt x="51" y="0"/>
                      <a:pt x="47" y="0"/>
                      <a:pt x="45" y="2"/>
                    </a:cubicBezTo>
                    <a:cubicBezTo>
                      <a:pt x="41" y="6"/>
                      <a:pt x="35" y="7"/>
                      <a:pt x="31" y="10"/>
                    </a:cubicBezTo>
                    <a:cubicBezTo>
                      <a:pt x="29" y="11"/>
                      <a:pt x="28" y="13"/>
                      <a:pt x="26" y="15"/>
                    </a:cubicBezTo>
                    <a:cubicBezTo>
                      <a:pt x="27" y="19"/>
                      <a:pt x="24" y="20"/>
                      <a:pt x="21" y="22"/>
                    </a:cubicBezTo>
                    <a:cubicBezTo>
                      <a:pt x="19" y="23"/>
                      <a:pt x="17" y="25"/>
                      <a:pt x="15" y="27"/>
                    </a:cubicBezTo>
                    <a:cubicBezTo>
                      <a:pt x="14" y="28"/>
                      <a:pt x="14" y="29"/>
                      <a:pt x="15" y="30"/>
                    </a:cubicBezTo>
                    <a:cubicBezTo>
                      <a:pt x="17" y="31"/>
                      <a:pt x="19" y="32"/>
                      <a:pt x="21" y="33"/>
                    </a:cubicBezTo>
                    <a:cubicBezTo>
                      <a:pt x="22" y="34"/>
                      <a:pt x="22" y="35"/>
                      <a:pt x="21" y="36"/>
                    </a:cubicBezTo>
                    <a:cubicBezTo>
                      <a:pt x="21" y="36"/>
                      <a:pt x="20" y="36"/>
                      <a:pt x="20" y="36"/>
                    </a:cubicBezTo>
                    <a:cubicBezTo>
                      <a:pt x="16" y="36"/>
                      <a:pt x="12" y="35"/>
                      <a:pt x="8" y="35"/>
                    </a:cubicBezTo>
                    <a:cubicBezTo>
                      <a:pt x="5" y="35"/>
                      <a:pt x="2" y="38"/>
                      <a:pt x="1" y="42"/>
                    </a:cubicBezTo>
                    <a:cubicBezTo>
                      <a:pt x="0" y="45"/>
                      <a:pt x="1" y="47"/>
                      <a:pt x="3" y="49"/>
                    </a:cubicBezTo>
                    <a:cubicBezTo>
                      <a:pt x="5" y="51"/>
                      <a:pt x="7" y="52"/>
                      <a:pt x="10" y="54"/>
                    </a:cubicBezTo>
                    <a:cubicBezTo>
                      <a:pt x="15" y="58"/>
                      <a:pt x="20" y="62"/>
                      <a:pt x="27" y="58"/>
                    </a:cubicBezTo>
                    <a:cubicBezTo>
                      <a:pt x="28" y="58"/>
                      <a:pt x="30" y="58"/>
                      <a:pt x="31" y="58"/>
                    </a:cubicBezTo>
                    <a:cubicBezTo>
                      <a:pt x="34" y="61"/>
                      <a:pt x="39" y="61"/>
                      <a:pt x="43" y="61"/>
                    </a:cubicBezTo>
                    <a:cubicBezTo>
                      <a:pt x="44" y="61"/>
                      <a:pt x="44" y="62"/>
                      <a:pt x="44" y="62"/>
                    </a:cubicBezTo>
                    <a:cubicBezTo>
                      <a:pt x="44" y="62"/>
                      <a:pt x="44" y="63"/>
                      <a:pt x="43" y="63"/>
                    </a:cubicBezTo>
                    <a:cubicBezTo>
                      <a:pt x="36" y="64"/>
                      <a:pt x="29" y="65"/>
                      <a:pt x="22" y="66"/>
                    </a:cubicBezTo>
                    <a:cubicBezTo>
                      <a:pt x="20" y="67"/>
                      <a:pt x="18" y="69"/>
                      <a:pt x="18" y="71"/>
                    </a:cubicBezTo>
                    <a:cubicBezTo>
                      <a:pt x="17" y="76"/>
                      <a:pt x="19" y="80"/>
                      <a:pt x="23" y="82"/>
                    </a:cubicBezTo>
                    <a:cubicBezTo>
                      <a:pt x="25" y="83"/>
                      <a:pt x="27" y="84"/>
                      <a:pt x="30" y="84"/>
                    </a:cubicBezTo>
                    <a:cubicBezTo>
                      <a:pt x="33" y="84"/>
                      <a:pt x="36" y="84"/>
                      <a:pt x="39" y="84"/>
                    </a:cubicBezTo>
                    <a:cubicBezTo>
                      <a:pt x="46" y="85"/>
                      <a:pt x="51" y="84"/>
                      <a:pt x="57" y="80"/>
                    </a:cubicBezTo>
                    <a:cubicBezTo>
                      <a:pt x="59" y="79"/>
                      <a:pt x="61" y="78"/>
                      <a:pt x="63" y="78"/>
                    </a:cubicBezTo>
                    <a:cubicBezTo>
                      <a:pt x="68" y="77"/>
                      <a:pt x="73" y="77"/>
                      <a:pt x="77" y="76"/>
                    </a:cubicBezTo>
                    <a:cubicBezTo>
                      <a:pt x="78" y="75"/>
                      <a:pt x="80" y="76"/>
                      <a:pt x="80" y="76"/>
                    </a:cubicBezTo>
                    <a:cubicBezTo>
                      <a:pt x="84" y="77"/>
                      <a:pt x="88" y="79"/>
                      <a:pt x="91" y="80"/>
                    </a:cubicBezTo>
                    <a:cubicBezTo>
                      <a:pt x="94" y="82"/>
                      <a:pt x="96" y="82"/>
                      <a:pt x="99" y="81"/>
                    </a:cubicBezTo>
                    <a:cubicBezTo>
                      <a:pt x="101" y="81"/>
                      <a:pt x="103" y="80"/>
                      <a:pt x="106" y="80"/>
                    </a:cubicBezTo>
                    <a:cubicBezTo>
                      <a:pt x="109" y="80"/>
                      <a:pt x="112" y="78"/>
                      <a:pt x="114" y="76"/>
                    </a:cubicBezTo>
                    <a:cubicBezTo>
                      <a:pt x="119" y="71"/>
                      <a:pt x="124" y="65"/>
                      <a:pt x="129" y="61"/>
                    </a:cubicBezTo>
                    <a:cubicBezTo>
                      <a:pt x="131" y="59"/>
                      <a:pt x="132" y="57"/>
                      <a:pt x="133" y="55"/>
                    </a:cubicBezTo>
                    <a:cubicBezTo>
                      <a:pt x="135" y="51"/>
                      <a:pt x="133" y="45"/>
                      <a:pt x="129" y="42"/>
                    </a:cubicBezTo>
                    <a:cubicBezTo>
                      <a:pt x="128" y="42"/>
                      <a:pt x="127" y="42"/>
                      <a:pt x="126" y="42"/>
                    </a:cubicBezTo>
                    <a:cubicBezTo>
                      <a:pt x="123" y="42"/>
                      <a:pt x="122" y="44"/>
                      <a:pt x="121" y="46"/>
                    </a:cubicBezTo>
                    <a:cubicBezTo>
                      <a:pt x="120" y="47"/>
                      <a:pt x="119" y="47"/>
                      <a:pt x="118" y="46"/>
                    </a:cubicBezTo>
                    <a:cubicBezTo>
                      <a:pt x="116" y="44"/>
                      <a:pt x="112" y="43"/>
                      <a:pt x="113" y="39"/>
                    </a:cubicBezTo>
                    <a:cubicBezTo>
                      <a:pt x="111" y="37"/>
                      <a:pt x="110" y="34"/>
                      <a:pt x="112" y="32"/>
                    </a:cubicBezTo>
                    <a:cubicBezTo>
                      <a:pt x="114" y="30"/>
                      <a:pt x="115" y="28"/>
                      <a:pt x="115" y="26"/>
                    </a:cubicBezTo>
                    <a:cubicBezTo>
                      <a:pt x="114" y="21"/>
                      <a:pt x="115" y="16"/>
                      <a:pt x="118" y="11"/>
                    </a:cubicBezTo>
                    <a:cubicBezTo>
                      <a:pt x="118" y="10"/>
                      <a:pt x="117" y="8"/>
                      <a:pt x="116" y="7"/>
                    </a:cubicBezTo>
                    <a:cubicBezTo>
                      <a:pt x="115" y="5"/>
                      <a:pt x="112" y="5"/>
                      <a:pt x="110" y="7"/>
                    </a:cubicBezTo>
                    <a:cubicBezTo>
                      <a:pt x="106" y="10"/>
                      <a:pt x="101" y="13"/>
                      <a:pt x="97" y="16"/>
                    </a:cubicBezTo>
                    <a:cubicBezTo>
                      <a:pt x="94" y="18"/>
                      <a:pt x="94" y="21"/>
                      <a:pt x="94" y="24"/>
                    </a:cubicBezTo>
                    <a:cubicBezTo>
                      <a:pt x="94" y="25"/>
                      <a:pt x="95" y="27"/>
                      <a:pt x="95" y="29"/>
                    </a:cubicBezTo>
                    <a:cubicBezTo>
                      <a:pt x="96" y="32"/>
                      <a:pt x="94" y="34"/>
                      <a:pt x="92" y="35"/>
                    </a:cubicBezTo>
                    <a:cubicBezTo>
                      <a:pt x="91" y="36"/>
                      <a:pt x="91" y="36"/>
                      <a:pt x="91" y="36"/>
                    </a:cubicBezTo>
                    <a:cubicBezTo>
                      <a:pt x="88" y="38"/>
                      <a:pt x="88" y="40"/>
                      <a:pt x="88" y="43"/>
                    </a:cubicBezTo>
                    <a:cubicBezTo>
                      <a:pt x="89" y="44"/>
                      <a:pt x="89" y="45"/>
                      <a:pt x="90" y="46"/>
                    </a:cubicBezTo>
                    <a:cubicBezTo>
                      <a:pt x="90" y="49"/>
                      <a:pt x="88" y="51"/>
                      <a:pt x="86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Freeform 44">
                <a:extLst>
                  <a:ext uri="{FF2B5EF4-FFF2-40B4-BE49-F238E27FC236}">
                    <a16:creationId xmlns:a16="http://schemas.microsoft.com/office/drawing/2014/main" xmlns="" id="{9672DFA4-C0C7-46D9-8542-DB982D789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5" y="2960"/>
                <a:ext cx="100" cy="99"/>
              </a:xfrm>
              <a:custGeom>
                <a:avLst/>
                <a:gdLst>
                  <a:gd name="T0" fmla="*/ 134 w 138"/>
                  <a:gd name="T1" fmla="*/ 10 h 136"/>
                  <a:gd name="T2" fmla="*/ 128 w 138"/>
                  <a:gd name="T3" fmla="*/ 12 h 136"/>
                  <a:gd name="T4" fmla="*/ 124 w 138"/>
                  <a:gd name="T5" fmla="*/ 5 h 136"/>
                  <a:gd name="T6" fmla="*/ 122 w 138"/>
                  <a:gd name="T7" fmla="*/ 2 h 136"/>
                  <a:gd name="T8" fmla="*/ 116 w 138"/>
                  <a:gd name="T9" fmla="*/ 2 h 136"/>
                  <a:gd name="T10" fmla="*/ 113 w 138"/>
                  <a:gd name="T11" fmla="*/ 5 h 136"/>
                  <a:gd name="T12" fmla="*/ 96 w 138"/>
                  <a:gd name="T13" fmla="*/ 25 h 136"/>
                  <a:gd name="T14" fmla="*/ 92 w 138"/>
                  <a:gd name="T15" fmla="*/ 30 h 136"/>
                  <a:gd name="T16" fmla="*/ 89 w 138"/>
                  <a:gd name="T17" fmla="*/ 37 h 136"/>
                  <a:gd name="T18" fmla="*/ 76 w 138"/>
                  <a:gd name="T19" fmla="*/ 50 h 136"/>
                  <a:gd name="T20" fmla="*/ 58 w 138"/>
                  <a:gd name="T21" fmla="*/ 61 h 136"/>
                  <a:gd name="T22" fmla="*/ 42 w 138"/>
                  <a:gd name="T23" fmla="*/ 70 h 136"/>
                  <a:gd name="T24" fmla="*/ 38 w 138"/>
                  <a:gd name="T25" fmla="*/ 72 h 136"/>
                  <a:gd name="T26" fmla="*/ 15 w 138"/>
                  <a:gd name="T27" fmla="*/ 93 h 136"/>
                  <a:gd name="T28" fmla="*/ 1 w 138"/>
                  <a:gd name="T29" fmla="*/ 113 h 136"/>
                  <a:gd name="T30" fmla="*/ 4 w 138"/>
                  <a:gd name="T31" fmla="*/ 120 h 136"/>
                  <a:gd name="T32" fmla="*/ 18 w 138"/>
                  <a:gd name="T33" fmla="*/ 129 h 136"/>
                  <a:gd name="T34" fmla="*/ 20 w 138"/>
                  <a:gd name="T35" fmla="*/ 132 h 136"/>
                  <a:gd name="T36" fmla="*/ 34 w 138"/>
                  <a:gd name="T37" fmla="*/ 134 h 136"/>
                  <a:gd name="T38" fmla="*/ 55 w 138"/>
                  <a:gd name="T39" fmla="*/ 118 h 136"/>
                  <a:gd name="T40" fmla="*/ 62 w 138"/>
                  <a:gd name="T41" fmla="*/ 107 h 136"/>
                  <a:gd name="T42" fmla="*/ 67 w 138"/>
                  <a:gd name="T43" fmla="*/ 101 h 136"/>
                  <a:gd name="T44" fmla="*/ 73 w 138"/>
                  <a:gd name="T45" fmla="*/ 91 h 136"/>
                  <a:gd name="T46" fmla="*/ 89 w 138"/>
                  <a:gd name="T47" fmla="*/ 76 h 136"/>
                  <a:gd name="T48" fmla="*/ 99 w 138"/>
                  <a:gd name="T49" fmla="*/ 74 h 136"/>
                  <a:gd name="T50" fmla="*/ 104 w 138"/>
                  <a:gd name="T51" fmla="*/ 69 h 136"/>
                  <a:gd name="T52" fmla="*/ 110 w 138"/>
                  <a:gd name="T53" fmla="*/ 57 h 136"/>
                  <a:gd name="T54" fmla="*/ 114 w 138"/>
                  <a:gd name="T55" fmla="*/ 53 h 136"/>
                  <a:gd name="T56" fmla="*/ 133 w 138"/>
                  <a:gd name="T57" fmla="*/ 32 h 136"/>
                  <a:gd name="T58" fmla="*/ 136 w 138"/>
                  <a:gd name="T59" fmla="*/ 26 h 136"/>
                  <a:gd name="T60" fmla="*/ 136 w 138"/>
                  <a:gd name="T61" fmla="*/ 21 h 136"/>
                  <a:gd name="T62" fmla="*/ 137 w 138"/>
                  <a:gd name="T63" fmla="*/ 18 h 136"/>
                  <a:gd name="T64" fmla="*/ 137 w 138"/>
                  <a:gd name="T65" fmla="*/ 15 h 136"/>
                  <a:gd name="T66" fmla="*/ 137 w 138"/>
                  <a:gd name="T67" fmla="*/ 13 h 136"/>
                  <a:gd name="T68" fmla="*/ 134 w 138"/>
                  <a:gd name="T69" fmla="*/ 1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8" h="136">
                    <a:moveTo>
                      <a:pt x="134" y="10"/>
                    </a:moveTo>
                    <a:cubicBezTo>
                      <a:pt x="132" y="11"/>
                      <a:pt x="130" y="12"/>
                      <a:pt x="128" y="12"/>
                    </a:cubicBezTo>
                    <a:cubicBezTo>
                      <a:pt x="124" y="11"/>
                      <a:pt x="126" y="7"/>
                      <a:pt x="124" y="5"/>
                    </a:cubicBezTo>
                    <a:cubicBezTo>
                      <a:pt x="123" y="4"/>
                      <a:pt x="123" y="3"/>
                      <a:pt x="122" y="2"/>
                    </a:cubicBezTo>
                    <a:cubicBezTo>
                      <a:pt x="121" y="1"/>
                      <a:pt x="118" y="0"/>
                      <a:pt x="116" y="2"/>
                    </a:cubicBezTo>
                    <a:cubicBezTo>
                      <a:pt x="115" y="3"/>
                      <a:pt x="113" y="4"/>
                      <a:pt x="113" y="5"/>
                    </a:cubicBezTo>
                    <a:cubicBezTo>
                      <a:pt x="109" y="13"/>
                      <a:pt x="104" y="20"/>
                      <a:pt x="96" y="25"/>
                    </a:cubicBezTo>
                    <a:cubicBezTo>
                      <a:pt x="95" y="26"/>
                      <a:pt x="93" y="28"/>
                      <a:pt x="92" y="30"/>
                    </a:cubicBezTo>
                    <a:cubicBezTo>
                      <a:pt x="91" y="32"/>
                      <a:pt x="90" y="35"/>
                      <a:pt x="89" y="37"/>
                    </a:cubicBezTo>
                    <a:cubicBezTo>
                      <a:pt x="86" y="43"/>
                      <a:pt x="82" y="47"/>
                      <a:pt x="76" y="50"/>
                    </a:cubicBezTo>
                    <a:cubicBezTo>
                      <a:pt x="70" y="54"/>
                      <a:pt x="64" y="58"/>
                      <a:pt x="58" y="61"/>
                    </a:cubicBezTo>
                    <a:cubicBezTo>
                      <a:pt x="53" y="64"/>
                      <a:pt x="49" y="69"/>
                      <a:pt x="42" y="70"/>
                    </a:cubicBezTo>
                    <a:cubicBezTo>
                      <a:pt x="41" y="70"/>
                      <a:pt x="39" y="71"/>
                      <a:pt x="38" y="72"/>
                    </a:cubicBezTo>
                    <a:cubicBezTo>
                      <a:pt x="30" y="78"/>
                      <a:pt x="22" y="85"/>
                      <a:pt x="15" y="93"/>
                    </a:cubicBezTo>
                    <a:cubicBezTo>
                      <a:pt x="9" y="99"/>
                      <a:pt x="5" y="106"/>
                      <a:pt x="1" y="113"/>
                    </a:cubicBezTo>
                    <a:cubicBezTo>
                      <a:pt x="0" y="115"/>
                      <a:pt x="2" y="119"/>
                      <a:pt x="4" y="120"/>
                    </a:cubicBezTo>
                    <a:cubicBezTo>
                      <a:pt x="9" y="122"/>
                      <a:pt x="14" y="124"/>
                      <a:pt x="18" y="129"/>
                    </a:cubicBezTo>
                    <a:cubicBezTo>
                      <a:pt x="18" y="130"/>
                      <a:pt x="19" y="131"/>
                      <a:pt x="20" y="132"/>
                    </a:cubicBezTo>
                    <a:cubicBezTo>
                      <a:pt x="24" y="135"/>
                      <a:pt x="29" y="136"/>
                      <a:pt x="34" y="134"/>
                    </a:cubicBezTo>
                    <a:cubicBezTo>
                      <a:pt x="42" y="130"/>
                      <a:pt x="47" y="122"/>
                      <a:pt x="55" y="118"/>
                    </a:cubicBezTo>
                    <a:cubicBezTo>
                      <a:pt x="57" y="115"/>
                      <a:pt x="59" y="111"/>
                      <a:pt x="62" y="107"/>
                    </a:cubicBezTo>
                    <a:cubicBezTo>
                      <a:pt x="63" y="105"/>
                      <a:pt x="65" y="103"/>
                      <a:pt x="67" y="101"/>
                    </a:cubicBezTo>
                    <a:cubicBezTo>
                      <a:pt x="70" y="98"/>
                      <a:pt x="72" y="95"/>
                      <a:pt x="73" y="91"/>
                    </a:cubicBezTo>
                    <a:cubicBezTo>
                      <a:pt x="80" y="79"/>
                      <a:pt x="78" y="82"/>
                      <a:pt x="89" y="76"/>
                    </a:cubicBezTo>
                    <a:cubicBezTo>
                      <a:pt x="93" y="74"/>
                      <a:pt x="96" y="74"/>
                      <a:pt x="99" y="74"/>
                    </a:cubicBezTo>
                    <a:cubicBezTo>
                      <a:pt x="103" y="74"/>
                      <a:pt x="105" y="72"/>
                      <a:pt x="104" y="69"/>
                    </a:cubicBezTo>
                    <a:cubicBezTo>
                      <a:pt x="103" y="64"/>
                      <a:pt x="104" y="60"/>
                      <a:pt x="110" y="57"/>
                    </a:cubicBezTo>
                    <a:cubicBezTo>
                      <a:pt x="111" y="56"/>
                      <a:pt x="113" y="55"/>
                      <a:pt x="114" y="53"/>
                    </a:cubicBezTo>
                    <a:cubicBezTo>
                      <a:pt x="120" y="45"/>
                      <a:pt x="127" y="39"/>
                      <a:pt x="133" y="32"/>
                    </a:cubicBezTo>
                    <a:cubicBezTo>
                      <a:pt x="135" y="30"/>
                      <a:pt x="135" y="28"/>
                      <a:pt x="136" y="26"/>
                    </a:cubicBezTo>
                    <a:cubicBezTo>
                      <a:pt x="136" y="24"/>
                      <a:pt x="136" y="22"/>
                      <a:pt x="136" y="21"/>
                    </a:cubicBezTo>
                    <a:cubicBezTo>
                      <a:pt x="136" y="19"/>
                      <a:pt x="137" y="18"/>
                      <a:pt x="137" y="18"/>
                    </a:cubicBezTo>
                    <a:cubicBezTo>
                      <a:pt x="137" y="17"/>
                      <a:pt x="137" y="16"/>
                      <a:pt x="137" y="15"/>
                    </a:cubicBezTo>
                    <a:cubicBezTo>
                      <a:pt x="137" y="14"/>
                      <a:pt x="137" y="14"/>
                      <a:pt x="137" y="13"/>
                    </a:cubicBezTo>
                    <a:cubicBezTo>
                      <a:pt x="138" y="12"/>
                      <a:pt x="135" y="10"/>
                      <a:pt x="13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Freeform 45">
                <a:extLst>
                  <a:ext uri="{FF2B5EF4-FFF2-40B4-BE49-F238E27FC236}">
                    <a16:creationId xmlns:a16="http://schemas.microsoft.com/office/drawing/2014/main" xmlns="" id="{68FB1E10-DA31-4B9D-938C-5D0B2555C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3" y="1643"/>
                <a:ext cx="86" cy="54"/>
              </a:xfrm>
              <a:custGeom>
                <a:avLst/>
                <a:gdLst>
                  <a:gd name="T0" fmla="*/ 61 w 117"/>
                  <a:gd name="T1" fmla="*/ 73 h 74"/>
                  <a:gd name="T2" fmla="*/ 85 w 117"/>
                  <a:gd name="T3" fmla="*/ 63 h 74"/>
                  <a:gd name="T4" fmla="*/ 89 w 117"/>
                  <a:gd name="T5" fmla="*/ 60 h 74"/>
                  <a:gd name="T6" fmla="*/ 103 w 117"/>
                  <a:gd name="T7" fmla="*/ 52 h 74"/>
                  <a:gd name="T8" fmla="*/ 108 w 117"/>
                  <a:gd name="T9" fmla="*/ 48 h 74"/>
                  <a:gd name="T10" fmla="*/ 114 w 117"/>
                  <a:gd name="T11" fmla="*/ 42 h 74"/>
                  <a:gd name="T12" fmla="*/ 115 w 117"/>
                  <a:gd name="T13" fmla="*/ 39 h 74"/>
                  <a:gd name="T14" fmla="*/ 117 w 117"/>
                  <a:gd name="T15" fmla="*/ 27 h 74"/>
                  <a:gd name="T16" fmla="*/ 117 w 117"/>
                  <a:gd name="T17" fmla="*/ 26 h 74"/>
                  <a:gd name="T18" fmla="*/ 116 w 117"/>
                  <a:gd name="T19" fmla="*/ 24 h 74"/>
                  <a:gd name="T20" fmla="*/ 111 w 117"/>
                  <a:gd name="T21" fmla="*/ 21 h 74"/>
                  <a:gd name="T22" fmla="*/ 109 w 117"/>
                  <a:gd name="T23" fmla="*/ 13 h 74"/>
                  <a:gd name="T24" fmla="*/ 105 w 117"/>
                  <a:gd name="T25" fmla="*/ 6 h 74"/>
                  <a:gd name="T26" fmla="*/ 102 w 117"/>
                  <a:gd name="T27" fmla="*/ 5 h 74"/>
                  <a:gd name="T28" fmla="*/ 96 w 117"/>
                  <a:gd name="T29" fmla="*/ 4 h 74"/>
                  <a:gd name="T30" fmla="*/ 88 w 117"/>
                  <a:gd name="T31" fmla="*/ 4 h 74"/>
                  <a:gd name="T32" fmla="*/ 71 w 117"/>
                  <a:gd name="T33" fmla="*/ 8 h 74"/>
                  <a:gd name="T34" fmla="*/ 65 w 117"/>
                  <a:gd name="T35" fmla="*/ 8 h 74"/>
                  <a:gd name="T36" fmla="*/ 54 w 117"/>
                  <a:gd name="T37" fmla="*/ 13 h 74"/>
                  <a:gd name="T38" fmla="*/ 52 w 117"/>
                  <a:gd name="T39" fmla="*/ 13 h 74"/>
                  <a:gd name="T40" fmla="*/ 49 w 117"/>
                  <a:gd name="T41" fmla="*/ 9 h 74"/>
                  <a:gd name="T42" fmla="*/ 44 w 117"/>
                  <a:gd name="T43" fmla="*/ 10 h 74"/>
                  <a:gd name="T44" fmla="*/ 44 w 117"/>
                  <a:gd name="T45" fmla="*/ 16 h 74"/>
                  <a:gd name="T46" fmla="*/ 40 w 117"/>
                  <a:gd name="T47" fmla="*/ 23 h 74"/>
                  <a:gd name="T48" fmla="*/ 37 w 117"/>
                  <a:gd name="T49" fmla="*/ 24 h 74"/>
                  <a:gd name="T50" fmla="*/ 37 w 117"/>
                  <a:gd name="T51" fmla="*/ 24 h 74"/>
                  <a:gd name="T52" fmla="*/ 36 w 117"/>
                  <a:gd name="T53" fmla="*/ 25 h 74"/>
                  <a:gd name="T54" fmla="*/ 37 w 117"/>
                  <a:gd name="T55" fmla="*/ 24 h 74"/>
                  <a:gd name="T56" fmla="*/ 37 w 117"/>
                  <a:gd name="T57" fmla="*/ 24 h 74"/>
                  <a:gd name="T58" fmla="*/ 34 w 117"/>
                  <a:gd name="T59" fmla="*/ 15 h 74"/>
                  <a:gd name="T60" fmla="*/ 31 w 117"/>
                  <a:gd name="T61" fmla="*/ 7 h 74"/>
                  <a:gd name="T62" fmla="*/ 27 w 117"/>
                  <a:gd name="T63" fmla="*/ 4 h 74"/>
                  <a:gd name="T64" fmla="*/ 17 w 117"/>
                  <a:gd name="T65" fmla="*/ 4 h 74"/>
                  <a:gd name="T66" fmla="*/ 17 w 117"/>
                  <a:gd name="T67" fmla="*/ 5 h 74"/>
                  <a:gd name="T68" fmla="*/ 16 w 117"/>
                  <a:gd name="T69" fmla="*/ 4 h 74"/>
                  <a:gd name="T70" fmla="*/ 17 w 117"/>
                  <a:gd name="T71" fmla="*/ 4 h 74"/>
                  <a:gd name="T72" fmla="*/ 17 w 117"/>
                  <a:gd name="T73" fmla="*/ 4 h 74"/>
                  <a:gd name="T74" fmla="*/ 9 w 117"/>
                  <a:gd name="T75" fmla="*/ 7 h 74"/>
                  <a:gd name="T76" fmla="*/ 1 w 117"/>
                  <a:gd name="T77" fmla="*/ 19 h 74"/>
                  <a:gd name="T78" fmla="*/ 4 w 117"/>
                  <a:gd name="T79" fmla="*/ 24 h 74"/>
                  <a:gd name="T80" fmla="*/ 9 w 117"/>
                  <a:gd name="T81" fmla="*/ 23 h 74"/>
                  <a:gd name="T82" fmla="*/ 20 w 117"/>
                  <a:gd name="T83" fmla="*/ 24 h 74"/>
                  <a:gd name="T84" fmla="*/ 21 w 117"/>
                  <a:gd name="T85" fmla="*/ 27 h 74"/>
                  <a:gd name="T86" fmla="*/ 15 w 117"/>
                  <a:gd name="T87" fmla="*/ 32 h 74"/>
                  <a:gd name="T88" fmla="*/ 4 w 117"/>
                  <a:gd name="T89" fmla="*/ 34 h 74"/>
                  <a:gd name="T90" fmla="*/ 3 w 117"/>
                  <a:gd name="T91" fmla="*/ 37 h 74"/>
                  <a:gd name="T92" fmla="*/ 4 w 117"/>
                  <a:gd name="T93" fmla="*/ 40 h 74"/>
                  <a:gd name="T94" fmla="*/ 12 w 117"/>
                  <a:gd name="T95" fmla="*/ 41 h 74"/>
                  <a:gd name="T96" fmla="*/ 17 w 117"/>
                  <a:gd name="T97" fmla="*/ 43 h 74"/>
                  <a:gd name="T98" fmla="*/ 21 w 117"/>
                  <a:gd name="T99" fmla="*/ 50 h 74"/>
                  <a:gd name="T100" fmla="*/ 20 w 117"/>
                  <a:gd name="T101" fmla="*/ 53 h 74"/>
                  <a:gd name="T102" fmla="*/ 17 w 117"/>
                  <a:gd name="T103" fmla="*/ 55 h 74"/>
                  <a:gd name="T104" fmla="*/ 13 w 117"/>
                  <a:gd name="T105" fmla="*/ 59 h 74"/>
                  <a:gd name="T106" fmla="*/ 19 w 117"/>
                  <a:gd name="T107" fmla="*/ 64 h 74"/>
                  <a:gd name="T108" fmla="*/ 23 w 117"/>
                  <a:gd name="T109" fmla="*/ 65 h 74"/>
                  <a:gd name="T110" fmla="*/ 39 w 117"/>
                  <a:gd name="T111" fmla="*/ 69 h 74"/>
                  <a:gd name="T112" fmla="*/ 54 w 117"/>
                  <a:gd name="T113" fmla="*/ 74 h 74"/>
                  <a:gd name="T114" fmla="*/ 61 w 117"/>
                  <a:gd name="T115" fmla="*/ 7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7" h="74">
                    <a:moveTo>
                      <a:pt x="61" y="73"/>
                    </a:moveTo>
                    <a:cubicBezTo>
                      <a:pt x="69" y="70"/>
                      <a:pt x="76" y="65"/>
                      <a:pt x="85" y="63"/>
                    </a:cubicBezTo>
                    <a:cubicBezTo>
                      <a:pt x="86" y="62"/>
                      <a:pt x="88" y="61"/>
                      <a:pt x="89" y="60"/>
                    </a:cubicBezTo>
                    <a:cubicBezTo>
                      <a:pt x="93" y="56"/>
                      <a:pt x="98" y="53"/>
                      <a:pt x="103" y="52"/>
                    </a:cubicBezTo>
                    <a:cubicBezTo>
                      <a:pt x="105" y="52"/>
                      <a:pt x="107" y="50"/>
                      <a:pt x="108" y="48"/>
                    </a:cubicBezTo>
                    <a:cubicBezTo>
                      <a:pt x="110" y="46"/>
                      <a:pt x="112" y="44"/>
                      <a:pt x="114" y="42"/>
                    </a:cubicBezTo>
                    <a:cubicBezTo>
                      <a:pt x="114" y="42"/>
                      <a:pt x="115" y="40"/>
                      <a:pt x="115" y="39"/>
                    </a:cubicBezTo>
                    <a:cubicBezTo>
                      <a:pt x="112" y="35"/>
                      <a:pt x="114" y="31"/>
                      <a:pt x="117" y="27"/>
                    </a:cubicBezTo>
                    <a:cubicBezTo>
                      <a:pt x="117" y="27"/>
                      <a:pt x="117" y="26"/>
                      <a:pt x="117" y="26"/>
                    </a:cubicBezTo>
                    <a:cubicBezTo>
                      <a:pt x="117" y="25"/>
                      <a:pt x="117" y="25"/>
                      <a:pt x="116" y="24"/>
                    </a:cubicBezTo>
                    <a:cubicBezTo>
                      <a:pt x="114" y="23"/>
                      <a:pt x="113" y="22"/>
                      <a:pt x="111" y="21"/>
                    </a:cubicBezTo>
                    <a:cubicBezTo>
                      <a:pt x="108" y="19"/>
                      <a:pt x="110" y="16"/>
                      <a:pt x="109" y="13"/>
                    </a:cubicBezTo>
                    <a:cubicBezTo>
                      <a:pt x="108" y="11"/>
                      <a:pt x="106" y="9"/>
                      <a:pt x="105" y="6"/>
                    </a:cubicBezTo>
                    <a:cubicBezTo>
                      <a:pt x="105" y="5"/>
                      <a:pt x="104" y="5"/>
                      <a:pt x="102" y="5"/>
                    </a:cubicBezTo>
                    <a:cubicBezTo>
                      <a:pt x="100" y="6"/>
                      <a:pt x="98" y="6"/>
                      <a:pt x="96" y="4"/>
                    </a:cubicBezTo>
                    <a:cubicBezTo>
                      <a:pt x="93" y="1"/>
                      <a:pt x="91" y="1"/>
                      <a:pt x="88" y="4"/>
                    </a:cubicBezTo>
                    <a:cubicBezTo>
                      <a:pt x="83" y="9"/>
                      <a:pt x="78" y="10"/>
                      <a:pt x="71" y="8"/>
                    </a:cubicBezTo>
                    <a:cubicBezTo>
                      <a:pt x="69" y="8"/>
                      <a:pt x="67" y="9"/>
                      <a:pt x="65" y="8"/>
                    </a:cubicBezTo>
                    <a:cubicBezTo>
                      <a:pt x="60" y="6"/>
                      <a:pt x="57" y="9"/>
                      <a:pt x="54" y="13"/>
                    </a:cubicBezTo>
                    <a:cubicBezTo>
                      <a:pt x="54" y="14"/>
                      <a:pt x="52" y="14"/>
                      <a:pt x="52" y="13"/>
                    </a:cubicBezTo>
                    <a:cubicBezTo>
                      <a:pt x="50" y="12"/>
                      <a:pt x="50" y="11"/>
                      <a:pt x="49" y="9"/>
                    </a:cubicBezTo>
                    <a:cubicBezTo>
                      <a:pt x="48" y="8"/>
                      <a:pt x="45" y="9"/>
                      <a:pt x="44" y="10"/>
                    </a:cubicBezTo>
                    <a:cubicBezTo>
                      <a:pt x="43" y="12"/>
                      <a:pt x="43" y="14"/>
                      <a:pt x="44" y="16"/>
                    </a:cubicBezTo>
                    <a:cubicBezTo>
                      <a:pt x="44" y="20"/>
                      <a:pt x="42" y="21"/>
                      <a:pt x="40" y="23"/>
                    </a:cubicBezTo>
                    <a:cubicBezTo>
                      <a:pt x="39" y="23"/>
                      <a:pt x="38" y="23"/>
                      <a:pt x="37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7" y="24"/>
                      <a:pt x="36" y="25"/>
                      <a:pt x="36" y="25"/>
                    </a:cubicBezTo>
                    <a:cubicBezTo>
                      <a:pt x="36" y="25"/>
                      <a:pt x="36" y="24"/>
                      <a:pt x="37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5" y="21"/>
                      <a:pt x="34" y="19"/>
                      <a:pt x="34" y="15"/>
                    </a:cubicBezTo>
                    <a:cubicBezTo>
                      <a:pt x="35" y="12"/>
                      <a:pt x="34" y="9"/>
                      <a:pt x="31" y="7"/>
                    </a:cubicBezTo>
                    <a:cubicBezTo>
                      <a:pt x="30" y="6"/>
                      <a:pt x="28" y="5"/>
                      <a:pt x="27" y="4"/>
                    </a:cubicBezTo>
                    <a:cubicBezTo>
                      <a:pt x="23" y="0"/>
                      <a:pt x="22" y="0"/>
                      <a:pt x="17" y="4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4" y="4"/>
                      <a:pt x="11" y="5"/>
                      <a:pt x="9" y="7"/>
                    </a:cubicBezTo>
                    <a:cubicBezTo>
                      <a:pt x="6" y="11"/>
                      <a:pt x="4" y="15"/>
                      <a:pt x="1" y="19"/>
                    </a:cubicBezTo>
                    <a:cubicBezTo>
                      <a:pt x="0" y="21"/>
                      <a:pt x="3" y="24"/>
                      <a:pt x="4" y="24"/>
                    </a:cubicBezTo>
                    <a:cubicBezTo>
                      <a:pt x="6" y="24"/>
                      <a:pt x="8" y="24"/>
                      <a:pt x="9" y="23"/>
                    </a:cubicBezTo>
                    <a:cubicBezTo>
                      <a:pt x="13" y="21"/>
                      <a:pt x="17" y="23"/>
                      <a:pt x="20" y="24"/>
                    </a:cubicBezTo>
                    <a:cubicBezTo>
                      <a:pt x="21" y="25"/>
                      <a:pt x="22" y="26"/>
                      <a:pt x="21" y="27"/>
                    </a:cubicBezTo>
                    <a:cubicBezTo>
                      <a:pt x="19" y="29"/>
                      <a:pt x="19" y="32"/>
                      <a:pt x="15" y="32"/>
                    </a:cubicBezTo>
                    <a:cubicBezTo>
                      <a:pt x="11" y="33"/>
                      <a:pt x="8" y="33"/>
                      <a:pt x="4" y="34"/>
                    </a:cubicBezTo>
                    <a:cubicBezTo>
                      <a:pt x="3" y="34"/>
                      <a:pt x="3" y="36"/>
                      <a:pt x="3" y="37"/>
                    </a:cubicBezTo>
                    <a:cubicBezTo>
                      <a:pt x="3" y="38"/>
                      <a:pt x="4" y="39"/>
                      <a:pt x="4" y="40"/>
                    </a:cubicBezTo>
                    <a:cubicBezTo>
                      <a:pt x="7" y="40"/>
                      <a:pt x="10" y="41"/>
                      <a:pt x="12" y="41"/>
                    </a:cubicBezTo>
                    <a:cubicBezTo>
                      <a:pt x="14" y="42"/>
                      <a:pt x="16" y="42"/>
                      <a:pt x="17" y="43"/>
                    </a:cubicBezTo>
                    <a:cubicBezTo>
                      <a:pt x="18" y="46"/>
                      <a:pt x="20" y="48"/>
                      <a:pt x="21" y="50"/>
                    </a:cubicBezTo>
                    <a:cubicBezTo>
                      <a:pt x="21" y="51"/>
                      <a:pt x="20" y="53"/>
                      <a:pt x="20" y="53"/>
                    </a:cubicBezTo>
                    <a:cubicBezTo>
                      <a:pt x="19" y="54"/>
                      <a:pt x="18" y="55"/>
                      <a:pt x="17" y="55"/>
                    </a:cubicBezTo>
                    <a:cubicBezTo>
                      <a:pt x="14" y="55"/>
                      <a:pt x="13" y="57"/>
                      <a:pt x="13" y="59"/>
                    </a:cubicBezTo>
                    <a:cubicBezTo>
                      <a:pt x="13" y="62"/>
                      <a:pt x="15" y="64"/>
                      <a:pt x="19" y="64"/>
                    </a:cubicBezTo>
                    <a:cubicBezTo>
                      <a:pt x="20" y="64"/>
                      <a:pt x="22" y="65"/>
                      <a:pt x="23" y="65"/>
                    </a:cubicBezTo>
                    <a:cubicBezTo>
                      <a:pt x="29" y="64"/>
                      <a:pt x="35" y="64"/>
                      <a:pt x="39" y="69"/>
                    </a:cubicBezTo>
                    <a:cubicBezTo>
                      <a:pt x="44" y="70"/>
                      <a:pt x="49" y="72"/>
                      <a:pt x="54" y="74"/>
                    </a:cubicBezTo>
                    <a:cubicBezTo>
                      <a:pt x="56" y="74"/>
                      <a:pt x="59" y="74"/>
                      <a:pt x="61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Freeform 46">
                <a:extLst>
                  <a:ext uri="{FF2B5EF4-FFF2-40B4-BE49-F238E27FC236}">
                    <a16:creationId xmlns:a16="http://schemas.microsoft.com/office/drawing/2014/main" xmlns="" id="{83F51B74-C32C-4434-AE02-61BCC4D20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0" y="1211"/>
                <a:ext cx="82" cy="71"/>
              </a:xfrm>
              <a:custGeom>
                <a:avLst/>
                <a:gdLst>
                  <a:gd name="T0" fmla="*/ 5 w 112"/>
                  <a:gd name="T1" fmla="*/ 50 h 98"/>
                  <a:gd name="T2" fmla="*/ 7 w 112"/>
                  <a:gd name="T3" fmla="*/ 53 h 98"/>
                  <a:gd name="T4" fmla="*/ 12 w 112"/>
                  <a:gd name="T5" fmla="*/ 54 h 98"/>
                  <a:gd name="T6" fmla="*/ 23 w 112"/>
                  <a:gd name="T7" fmla="*/ 58 h 98"/>
                  <a:gd name="T8" fmla="*/ 24 w 112"/>
                  <a:gd name="T9" fmla="*/ 58 h 98"/>
                  <a:gd name="T10" fmla="*/ 23 w 112"/>
                  <a:gd name="T11" fmla="*/ 60 h 98"/>
                  <a:gd name="T12" fmla="*/ 16 w 112"/>
                  <a:gd name="T13" fmla="*/ 61 h 98"/>
                  <a:gd name="T14" fmla="*/ 11 w 112"/>
                  <a:gd name="T15" fmla="*/ 64 h 98"/>
                  <a:gd name="T16" fmla="*/ 13 w 112"/>
                  <a:gd name="T17" fmla="*/ 69 h 98"/>
                  <a:gd name="T18" fmla="*/ 23 w 112"/>
                  <a:gd name="T19" fmla="*/ 78 h 98"/>
                  <a:gd name="T20" fmla="*/ 26 w 112"/>
                  <a:gd name="T21" fmla="*/ 79 h 98"/>
                  <a:gd name="T22" fmla="*/ 35 w 112"/>
                  <a:gd name="T23" fmla="*/ 64 h 98"/>
                  <a:gd name="T24" fmla="*/ 34 w 112"/>
                  <a:gd name="T25" fmla="*/ 60 h 98"/>
                  <a:gd name="T26" fmla="*/ 35 w 112"/>
                  <a:gd name="T27" fmla="*/ 59 h 98"/>
                  <a:gd name="T28" fmla="*/ 37 w 112"/>
                  <a:gd name="T29" fmla="*/ 59 h 98"/>
                  <a:gd name="T30" fmla="*/ 41 w 112"/>
                  <a:gd name="T31" fmla="*/ 69 h 98"/>
                  <a:gd name="T32" fmla="*/ 40 w 112"/>
                  <a:gd name="T33" fmla="*/ 76 h 98"/>
                  <a:gd name="T34" fmla="*/ 45 w 112"/>
                  <a:gd name="T35" fmla="*/ 82 h 98"/>
                  <a:gd name="T36" fmla="*/ 54 w 112"/>
                  <a:gd name="T37" fmla="*/ 86 h 98"/>
                  <a:gd name="T38" fmla="*/ 68 w 112"/>
                  <a:gd name="T39" fmla="*/ 94 h 98"/>
                  <a:gd name="T40" fmla="*/ 96 w 112"/>
                  <a:gd name="T41" fmla="*/ 97 h 98"/>
                  <a:gd name="T42" fmla="*/ 100 w 112"/>
                  <a:gd name="T43" fmla="*/ 97 h 98"/>
                  <a:gd name="T44" fmla="*/ 111 w 112"/>
                  <a:gd name="T45" fmla="*/ 90 h 98"/>
                  <a:gd name="T46" fmla="*/ 111 w 112"/>
                  <a:gd name="T47" fmla="*/ 83 h 98"/>
                  <a:gd name="T48" fmla="*/ 109 w 112"/>
                  <a:gd name="T49" fmla="*/ 81 h 98"/>
                  <a:gd name="T50" fmla="*/ 104 w 112"/>
                  <a:gd name="T51" fmla="*/ 77 h 98"/>
                  <a:gd name="T52" fmla="*/ 102 w 112"/>
                  <a:gd name="T53" fmla="*/ 71 h 98"/>
                  <a:gd name="T54" fmla="*/ 97 w 112"/>
                  <a:gd name="T55" fmla="*/ 59 h 98"/>
                  <a:gd name="T56" fmla="*/ 82 w 112"/>
                  <a:gd name="T57" fmla="*/ 42 h 98"/>
                  <a:gd name="T58" fmla="*/ 73 w 112"/>
                  <a:gd name="T59" fmla="*/ 42 h 98"/>
                  <a:gd name="T60" fmla="*/ 66 w 112"/>
                  <a:gd name="T61" fmla="*/ 42 h 98"/>
                  <a:gd name="T62" fmla="*/ 55 w 112"/>
                  <a:gd name="T63" fmla="*/ 42 h 98"/>
                  <a:gd name="T64" fmla="*/ 53 w 112"/>
                  <a:gd name="T65" fmla="*/ 43 h 98"/>
                  <a:gd name="T66" fmla="*/ 53 w 112"/>
                  <a:gd name="T67" fmla="*/ 44 h 98"/>
                  <a:gd name="T68" fmla="*/ 52 w 112"/>
                  <a:gd name="T69" fmla="*/ 44 h 98"/>
                  <a:gd name="T70" fmla="*/ 45 w 112"/>
                  <a:gd name="T71" fmla="*/ 51 h 98"/>
                  <a:gd name="T72" fmla="*/ 42 w 112"/>
                  <a:gd name="T73" fmla="*/ 51 h 98"/>
                  <a:gd name="T74" fmla="*/ 42 w 112"/>
                  <a:gd name="T75" fmla="*/ 50 h 98"/>
                  <a:gd name="T76" fmla="*/ 52 w 112"/>
                  <a:gd name="T77" fmla="*/ 44 h 98"/>
                  <a:gd name="T78" fmla="*/ 52 w 112"/>
                  <a:gd name="T79" fmla="*/ 44 h 98"/>
                  <a:gd name="T80" fmla="*/ 53 w 112"/>
                  <a:gd name="T81" fmla="*/ 43 h 98"/>
                  <a:gd name="T82" fmla="*/ 48 w 112"/>
                  <a:gd name="T83" fmla="*/ 31 h 98"/>
                  <a:gd name="T84" fmla="*/ 43 w 112"/>
                  <a:gd name="T85" fmla="*/ 19 h 98"/>
                  <a:gd name="T86" fmla="*/ 39 w 112"/>
                  <a:gd name="T87" fmla="*/ 15 h 98"/>
                  <a:gd name="T88" fmla="*/ 22 w 112"/>
                  <a:gd name="T89" fmla="*/ 5 h 98"/>
                  <a:gd name="T90" fmla="*/ 15 w 112"/>
                  <a:gd name="T91" fmla="*/ 1 h 98"/>
                  <a:gd name="T92" fmla="*/ 10 w 112"/>
                  <a:gd name="T93" fmla="*/ 3 h 98"/>
                  <a:gd name="T94" fmla="*/ 5 w 112"/>
                  <a:gd name="T95" fmla="*/ 15 h 98"/>
                  <a:gd name="T96" fmla="*/ 3 w 112"/>
                  <a:gd name="T97" fmla="*/ 34 h 98"/>
                  <a:gd name="T98" fmla="*/ 5 w 112"/>
                  <a:gd name="T99" fmla="*/ 5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2" h="98">
                    <a:moveTo>
                      <a:pt x="5" y="50"/>
                    </a:moveTo>
                    <a:cubicBezTo>
                      <a:pt x="4" y="51"/>
                      <a:pt x="5" y="52"/>
                      <a:pt x="7" y="53"/>
                    </a:cubicBezTo>
                    <a:cubicBezTo>
                      <a:pt x="9" y="53"/>
                      <a:pt x="11" y="53"/>
                      <a:pt x="12" y="54"/>
                    </a:cubicBezTo>
                    <a:cubicBezTo>
                      <a:pt x="15" y="56"/>
                      <a:pt x="19" y="57"/>
                      <a:pt x="23" y="58"/>
                    </a:cubicBezTo>
                    <a:cubicBezTo>
                      <a:pt x="23" y="58"/>
                      <a:pt x="24" y="58"/>
                      <a:pt x="24" y="58"/>
                    </a:cubicBezTo>
                    <a:cubicBezTo>
                      <a:pt x="25" y="59"/>
                      <a:pt x="24" y="59"/>
                      <a:pt x="23" y="60"/>
                    </a:cubicBezTo>
                    <a:cubicBezTo>
                      <a:pt x="21" y="60"/>
                      <a:pt x="18" y="60"/>
                      <a:pt x="16" y="61"/>
                    </a:cubicBezTo>
                    <a:cubicBezTo>
                      <a:pt x="14" y="61"/>
                      <a:pt x="12" y="62"/>
                      <a:pt x="11" y="64"/>
                    </a:cubicBezTo>
                    <a:cubicBezTo>
                      <a:pt x="10" y="65"/>
                      <a:pt x="11" y="67"/>
                      <a:pt x="13" y="69"/>
                    </a:cubicBezTo>
                    <a:cubicBezTo>
                      <a:pt x="16" y="72"/>
                      <a:pt x="20" y="75"/>
                      <a:pt x="23" y="78"/>
                    </a:cubicBezTo>
                    <a:cubicBezTo>
                      <a:pt x="24" y="79"/>
                      <a:pt x="25" y="79"/>
                      <a:pt x="26" y="79"/>
                    </a:cubicBezTo>
                    <a:cubicBezTo>
                      <a:pt x="33" y="78"/>
                      <a:pt x="37" y="71"/>
                      <a:pt x="35" y="64"/>
                    </a:cubicBezTo>
                    <a:cubicBezTo>
                      <a:pt x="35" y="63"/>
                      <a:pt x="34" y="61"/>
                      <a:pt x="34" y="60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36" y="59"/>
                      <a:pt x="37" y="58"/>
                      <a:pt x="37" y="59"/>
                    </a:cubicBezTo>
                    <a:cubicBezTo>
                      <a:pt x="39" y="62"/>
                      <a:pt x="42" y="65"/>
                      <a:pt x="41" y="69"/>
                    </a:cubicBezTo>
                    <a:cubicBezTo>
                      <a:pt x="41" y="71"/>
                      <a:pt x="41" y="73"/>
                      <a:pt x="40" y="76"/>
                    </a:cubicBezTo>
                    <a:cubicBezTo>
                      <a:pt x="40" y="81"/>
                      <a:pt x="40" y="81"/>
                      <a:pt x="45" y="82"/>
                    </a:cubicBezTo>
                    <a:cubicBezTo>
                      <a:pt x="49" y="82"/>
                      <a:pt x="52" y="83"/>
                      <a:pt x="54" y="86"/>
                    </a:cubicBezTo>
                    <a:cubicBezTo>
                      <a:pt x="57" y="92"/>
                      <a:pt x="62" y="94"/>
                      <a:pt x="68" y="94"/>
                    </a:cubicBezTo>
                    <a:cubicBezTo>
                      <a:pt x="77" y="94"/>
                      <a:pt x="87" y="94"/>
                      <a:pt x="96" y="97"/>
                    </a:cubicBezTo>
                    <a:cubicBezTo>
                      <a:pt x="97" y="98"/>
                      <a:pt x="99" y="98"/>
                      <a:pt x="100" y="97"/>
                    </a:cubicBezTo>
                    <a:cubicBezTo>
                      <a:pt x="105" y="95"/>
                      <a:pt x="108" y="93"/>
                      <a:pt x="111" y="90"/>
                    </a:cubicBezTo>
                    <a:cubicBezTo>
                      <a:pt x="112" y="88"/>
                      <a:pt x="112" y="85"/>
                      <a:pt x="111" y="83"/>
                    </a:cubicBezTo>
                    <a:cubicBezTo>
                      <a:pt x="111" y="82"/>
                      <a:pt x="110" y="81"/>
                      <a:pt x="109" y="81"/>
                    </a:cubicBezTo>
                    <a:cubicBezTo>
                      <a:pt x="108" y="79"/>
                      <a:pt x="106" y="78"/>
                      <a:pt x="104" y="77"/>
                    </a:cubicBezTo>
                    <a:cubicBezTo>
                      <a:pt x="102" y="75"/>
                      <a:pt x="101" y="74"/>
                      <a:pt x="102" y="71"/>
                    </a:cubicBezTo>
                    <a:cubicBezTo>
                      <a:pt x="103" y="66"/>
                      <a:pt x="98" y="64"/>
                      <a:pt x="97" y="59"/>
                    </a:cubicBezTo>
                    <a:cubicBezTo>
                      <a:pt x="95" y="51"/>
                      <a:pt x="89" y="46"/>
                      <a:pt x="82" y="42"/>
                    </a:cubicBezTo>
                    <a:cubicBezTo>
                      <a:pt x="79" y="41"/>
                      <a:pt x="76" y="40"/>
                      <a:pt x="73" y="42"/>
                    </a:cubicBezTo>
                    <a:cubicBezTo>
                      <a:pt x="70" y="44"/>
                      <a:pt x="68" y="43"/>
                      <a:pt x="66" y="42"/>
                    </a:cubicBezTo>
                    <a:cubicBezTo>
                      <a:pt x="62" y="39"/>
                      <a:pt x="59" y="40"/>
                      <a:pt x="55" y="42"/>
                    </a:cubicBezTo>
                    <a:cubicBezTo>
                      <a:pt x="54" y="43"/>
                      <a:pt x="54" y="43"/>
                      <a:pt x="53" y="43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52" y="44"/>
                      <a:pt x="52" y="44"/>
                      <a:pt x="52" y="44"/>
                    </a:cubicBezTo>
                    <a:cubicBezTo>
                      <a:pt x="49" y="47"/>
                      <a:pt x="47" y="49"/>
                      <a:pt x="45" y="51"/>
                    </a:cubicBezTo>
                    <a:cubicBezTo>
                      <a:pt x="44" y="52"/>
                      <a:pt x="43" y="52"/>
                      <a:pt x="42" y="51"/>
                    </a:cubicBezTo>
                    <a:cubicBezTo>
                      <a:pt x="42" y="51"/>
                      <a:pt x="42" y="50"/>
                      <a:pt x="42" y="50"/>
                    </a:cubicBezTo>
                    <a:cubicBezTo>
                      <a:pt x="45" y="46"/>
                      <a:pt x="48" y="44"/>
                      <a:pt x="52" y="44"/>
                    </a:cubicBezTo>
                    <a:cubicBezTo>
                      <a:pt x="52" y="44"/>
                      <a:pt x="52" y="44"/>
                      <a:pt x="52" y="44"/>
                    </a:cubicBezTo>
                    <a:cubicBezTo>
                      <a:pt x="52" y="44"/>
                      <a:pt x="53" y="44"/>
                      <a:pt x="53" y="43"/>
                    </a:cubicBezTo>
                    <a:cubicBezTo>
                      <a:pt x="53" y="39"/>
                      <a:pt x="53" y="34"/>
                      <a:pt x="48" y="31"/>
                    </a:cubicBezTo>
                    <a:cubicBezTo>
                      <a:pt x="44" y="28"/>
                      <a:pt x="43" y="24"/>
                      <a:pt x="43" y="19"/>
                    </a:cubicBezTo>
                    <a:cubicBezTo>
                      <a:pt x="43" y="17"/>
                      <a:pt x="41" y="15"/>
                      <a:pt x="39" y="15"/>
                    </a:cubicBezTo>
                    <a:cubicBezTo>
                      <a:pt x="32" y="14"/>
                      <a:pt x="27" y="10"/>
                      <a:pt x="22" y="5"/>
                    </a:cubicBezTo>
                    <a:cubicBezTo>
                      <a:pt x="20" y="3"/>
                      <a:pt x="18" y="2"/>
                      <a:pt x="15" y="1"/>
                    </a:cubicBezTo>
                    <a:cubicBezTo>
                      <a:pt x="14" y="0"/>
                      <a:pt x="10" y="1"/>
                      <a:pt x="10" y="3"/>
                    </a:cubicBezTo>
                    <a:cubicBezTo>
                      <a:pt x="9" y="7"/>
                      <a:pt x="7" y="11"/>
                      <a:pt x="5" y="15"/>
                    </a:cubicBezTo>
                    <a:cubicBezTo>
                      <a:pt x="1" y="21"/>
                      <a:pt x="0" y="27"/>
                      <a:pt x="3" y="34"/>
                    </a:cubicBezTo>
                    <a:cubicBezTo>
                      <a:pt x="5" y="39"/>
                      <a:pt x="6" y="44"/>
                      <a:pt x="5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Freeform 47">
                <a:extLst>
                  <a:ext uri="{FF2B5EF4-FFF2-40B4-BE49-F238E27FC236}">
                    <a16:creationId xmlns:a16="http://schemas.microsoft.com/office/drawing/2014/main" xmlns="" id="{4E614D72-8004-4500-8261-1C226A1A39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8" y="2861"/>
                <a:ext cx="56" cy="116"/>
              </a:xfrm>
              <a:custGeom>
                <a:avLst/>
                <a:gdLst>
                  <a:gd name="T0" fmla="*/ 73 w 76"/>
                  <a:gd name="T1" fmla="*/ 77 h 160"/>
                  <a:gd name="T2" fmla="*/ 68 w 76"/>
                  <a:gd name="T3" fmla="*/ 77 h 160"/>
                  <a:gd name="T4" fmla="*/ 65 w 76"/>
                  <a:gd name="T5" fmla="*/ 79 h 160"/>
                  <a:gd name="T6" fmla="*/ 52 w 76"/>
                  <a:gd name="T7" fmla="*/ 78 h 160"/>
                  <a:gd name="T8" fmla="*/ 48 w 76"/>
                  <a:gd name="T9" fmla="*/ 70 h 160"/>
                  <a:gd name="T10" fmla="*/ 46 w 76"/>
                  <a:gd name="T11" fmla="*/ 59 h 160"/>
                  <a:gd name="T12" fmla="*/ 44 w 76"/>
                  <a:gd name="T13" fmla="*/ 54 h 160"/>
                  <a:gd name="T14" fmla="*/ 42 w 76"/>
                  <a:gd name="T15" fmla="*/ 53 h 160"/>
                  <a:gd name="T16" fmla="*/ 40 w 76"/>
                  <a:gd name="T17" fmla="*/ 54 h 160"/>
                  <a:gd name="T18" fmla="*/ 39 w 76"/>
                  <a:gd name="T19" fmla="*/ 57 h 160"/>
                  <a:gd name="T20" fmla="*/ 37 w 76"/>
                  <a:gd name="T21" fmla="*/ 59 h 160"/>
                  <a:gd name="T22" fmla="*/ 34 w 76"/>
                  <a:gd name="T23" fmla="*/ 56 h 160"/>
                  <a:gd name="T24" fmla="*/ 37 w 76"/>
                  <a:gd name="T25" fmla="*/ 33 h 160"/>
                  <a:gd name="T26" fmla="*/ 34 w 76"/>
                  <a:gd name="T27" fmla="*/ 21 h 160"/>
                  <a:gd name="T28" fmla="*/ 23 w 76"/>
                  <a:gd name="T29" fmla="*/ 7 h 160"/>
                  <a:gd name="T30" fmla="*/ 21 w 76"/>
                  <a:gd name="T31" fmla="*/ 3 h 160"/>
                  <a:gd name="T32" fmla="*/ 20 w 76"/>
                  <a:gd name="T33" fmla="*/ 1 h 160"/>
                  <a:gd name="T34" fmla="*/ 17 w 76"/>
                  <a:gd name="T35" fmla="*/ 1 h 160"/>
                  <a:gd name="T36" fmla="*/ 16 w 76"/>
                  <a:gd name="T37" fmla="*/ 3 h 160"/>
                  <a:gd name="T38" fmla="*/ 18 w 76"/>
                  <a:gd name="T39" fmla="*/ 15 h 160"/>
                  <a:gd name="T40" fmla="*/ 19 w 76"/>
                  <a:gd name="T41" fmla="*/ 25 h 160"/>
                  <a:gd name="T42" fmla="*/ 22 w 76"/>
                  <a:gd name="T43" fmla="*/ 39 h 160"/>
                  <a:gd name="T44" fmla="*/ 24 w 76"/>
                  <a:gd name="T45" fmla="*/ 54 h 160"/>
                  <a:gd name="T46" fmla="*/ 25 w 76"/>
                  <a:gd name="T47" fmla="*/ 58 h 160"/>
                  <a:gd name="T48" fmla="*/ 27 w 76"/>
                  <a:gd name="T49" fmla="*/ 64 h 160"/>
                  <a:gd name="T50" fmla="*/ 24 w 76"/>
                  <a:gd name="T51" fmla="*/ 79 h 160"/>
                  <a:gd name="T52" fmla="*/ 18 w 76"/>
                  <a:gd name="T53" fmla="*/ 94 h 160"/>
                  <a:gd name="T54" fmla="*/ 12 w 76"/>
                  <a:gd name="T55" fmla="*/ 100 h 160"/>
                  <a:gd name="T56" fmla="*/ 5 w 76"/>
                  <a:gd name="T57" fmla="*/ 103 h 160"/>
                  <a:gd name="T58" fmla="*/ 3 w 76"/>
                  <a:gd name="T59" fmla="*/ 115 h 160"/>
                  <a:gd name="T60" fmla="*/ 11 w 76"/>
                  <a:gd name="T61" fmla="*/ 123 h 160"/>
                  <a:gd name="T62" fmla="*/ 14 w 76"/>
                  <a:gd name="T63" fmla="*/ 132 h 160"/>
                  <a:gd name="T64" fmla="*/ 11 w 76"/>
                  <a:gd name="T65" fmla="*/ 139 h 160"/>
                  <a:gd name="T66" fmla="*/ 1 w 76"/>
                  <a:gd name="T67" fmla="*/ 151 h 160"/>
                  <a:gd name="T68" fmla="*/ 1 w 76"/>
                  <a:gd name="T69" fmla="*/ 154 h 160"/>
                  <a:gd name="T70" fmla="*/ 7 w 76"/>
                  <a:gd name="T71" fmla="*/ 160 h 160"/>
                  <a:gd name="T72" fmla="*/ 10 w 76"/>
                  <a:gd name="T73" fmla="*/ 160 h 160"/>
                  <a:gd name="T74" fmla="*/ 21 w 76"/>
                  <a:gd name="T75" fmla="*/ 152 h 160"/>
                  <a:gd name="T76" fmla="*/ 37 w 76"/>
                  <a:gd name="T77" fmla="*/ 136 h 160"/>
                  <a:gd name="T78" fmla="*/ 46 w 76"/>
                  <a:gd name="T79" fmla="*/ 117 h 160"/>
                  <a:gd name="T80" fmla="*/ 54 w 76"/>
                  <a:gd name="T81" fmla="*/ 110 h 160"/>
                  <a:gd name="T82" fmla="*/ 57 w 76"/>
                  <a:gd name="T83" fmla="*/ 110 h 160"/>
                  <a:gd name="T84" fmla="*/ 60 w 76"/>
                  <a:gd name="T85" fmla="*/ 109 h 160"/>
                  <a:gd name="T86" fmla="*/ 69 w 76"/>
                  <a:gd name="T87" fmla="*/ 97 h 160"/>
                  <a:gd name="T88" fmla="*/ 72 w 76"/>
                  <a:gd name="T89" fmla="*/ 92 h 160"/>
                  <a:gd name="T90" fmla="*/ 75 w 76"/>
                  <a:gd name="T91" fmla="*/ 82 h 160"/>
                  <a:gd name="T92" fmla="*/ 73 w 76"/>
                  <a:gd name="T93" fmla="*/ 77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6" h="160">
                    <a:moveTo>
                      <a:pt x="73" y="77"/>
                    </a:moveTo>
                    <a:cubicBezTo>
                      <a:pt x="71" y="76"/>
                      <a:pt x="70" y="76"/>
                      <a:pt x="68" y="77"/>
                    </a:cubicBezTo>
                    <a:cubicBezTo>
                      <a:pt x="67" y="77"/>
                      <a:pt x="66" y="78"/>
                      <a:pt x="65" y="79"/>
                    </a:cubicBezTo>
                    <a:cubicBezTo>
                      <a:pt x="59" y="83"/>
                      <a:pt x="57" y="83"/>
                      <a:pt x="52" y="78"/>
                    </a:cubicBezTo>
                    <a:cubicBezTo>
                      <a:pt x="50" y="76"/>
                      <a:pt x="48" y="74"/>
                      <a:pt x="48" y="70"/>
                    </a:cubicBezTo>
                    <a:cubicBezTo>
                      <a:pt x="47" y="66"/>
                      <a:pt x="47" y="62"/>
                      <a:pt x="46" y="59"/>
                    </a:cubicBezTo>
                    <a:cubicBezTo>
                      <a:pt x="45" y="57"/>
                      <a:pt x="45" y="55"/>
                      <a:pt x="44" y="54"/>
                    </a:cubicBezTo>
                    <a:cubicBezTo>
                      <a:pt x="44" y="53"/>
                      <a:pt x="42" y="53"/>
                      <a:pt x="42" y="53"/>
                    </a:cubicBezTo>
                    <a:cubicBezTo>
                      <a:pt x="41" y="53"/>
                      <a:pt x="41" y="53"/>
                      <a:pt x="40" y="54"/>
                    </a:cubicBezTo>
                    <a:cubicBezTo>
                      <a:pt x="40" y="55"/>
                      <a:pt x="40" y="56"/>
                      <a:pt x="39" y="57"/>
                    </a:cubicBezTo>
                    <a:cubicBezTo>
                      <a:pt x="39" y="58"/>
                      <a:pt x="38" y="58"/>
                      <a:pt x="37" y="59"/>
                    </a:cubicBezTo>
                    <a:cubicBezTo>
                      <a:pt x="36" y="59"/>
                      <a:pt x="34" y="57"/>
                      <a:pt x="34" y="56"/>
                    </a:cubicBezTo>
                    <a:cubicBezTo>
                      <a:pt x="36" y="48"/>
                      <a:pt x="35" y="40"/>
                      <a:pt x="37" y="33"/>
                    </a:cubicBezTo>
                    <a:cubicBezTo>
                      <a:pt x="38" y="28"/>
                      <a:pt x="38" y="25"/>
                      <a:pt x="34" y="21"/>
                    </a:cubicBezTo>
                    <a:cubicBezTo>
                      <a:pt x="31" y="16"/>
                      <a:pt x="28" y="11"/>
                      <a:pt x="23" y="7"/>
                    </a:cubicBezTo>
                    <a:cubicBezTo>
                      <a:pt x="22" y="6"/>
                      <a:pt x="22" y="4"/>
                      <a:pt x="21" y="3"/>
                    </a:cubicBezTo>
                    <a:cubicBezTo>
                      <a:pt x="21" y="2"/>
                      <a:pt x="20" y="2"/>
                      <a:pt x="20" y="1"/>
                    </a:cubicBezTo>
                    <a:cubicBezTo>
                      <a:pt x="19" y="1"/>
                      <a:pt x="18" y="0"/>
                      <a:pt x="17" y="1"/>
                    </a:cubicBezTo>
                    <a:cubicBezTo>
                      <a:pt x="17" y="2"/>
                      <a:pt x="16" y="2"/>
                      <a:pt x="16" y="3"/>
                    </a:cubicBezTo>
                    <a:cubicBezTo>
                      <a:pt x="16" y="7"/>
                      <a:pt x="20" y="11"/>
                      <a:pt x="18" y="15"/>
                    </a:cubicBezTo>
                    <a:cubicBezTo>
                      <a:pt x="17" y="19"/>
                      <a:pt x="17" y="22"/>
                      <a:pt x="19" y="25"/>
                    </a:cubicBezTo>
                    <a:cubicBezTo>
                      <a:pt x="20" y="30"/>
                      <a:pt x="21" y="34"/>
                      <a:pt x="22" y="39"/>
                    </a:cubicBezTo>
                    <a:cubicBezTo>
                      <a:pt x="23" y="44"/>
                      <a:pt x="26" y="49"/>
                      <a:pt x="24" y="54"/>
                    </a:cubicBezTo>
                    <a:cubicBezTo>
                      <a:pt x="23" y="55"/>
                      <a:pt x="24" y="57"/>
                      <a:pt x="25" y="58"/>
                    </a:cubicBezTo>
                    <a:cubicBezTo>
                      <a:pt x="26" y="60"/>
                      <a:pt x="26" y="62"/>
                      <a:pt x="27" y="64"/>
                    </a:cubicBezTo>
                    <a:cubicBezTo>
                      <a:pt x="26" y="70"/>
                      <a:pt x="26" y="74"/>
                      <a:pt x="24" y="79"/>
                    </a:cubicBezTo>
                    <a:cubicBezTo>
                      <a:pt x="22" y="84"/>
                      <a:pt x="20" y="89"/>
                      <a:pt x="18" y="94"/>
                    </a:cubicBezTo>
                    <a:cubicBezTo>
                      <a:pt x="17" y="97"/>
                      <a:pt x="15" y="99"/>
                      <a:pt x="12" y="100"/>
                    </a:cubicBezTo>
                    <a:cubicBezTo>
                      <a:pt x="10" y="101"/>
                      <a:pt x="7" y="102"/>
                      <a:pt x="5" y="103"/>
                    </a:cubicBezTo>
                    <a:cubicBezTo>
                      <a:pt x="1" y="105"/>
                      <a:pt x="0" y="112"/>
                      <a:pt x="3" y="115"/>
                    </a:cubicBezTo>
                    <a:cubicBezTo>
                      <a:pt x="5" y="117"/>
                      <a:pt x="8" y="120"/>
                      <a:pt x="11" y="123"/>
                    </a:cubicBezTo>
                    <a:cubicBezTo>
                      <a:pt x="13" y="125"/>
                      <a:pt x="14" y="128"/>
                      <a:pt x="14" y="132"/>
                    </a:cubicBezTo>
                    <a:cubicBezTo>
                      <a:pt x="13" y="135"/>
                      <a:pt x="12" y="137"/>
                      <a:pt x="11" y="139"/>
                    </a:cubicBezTo>
                    <a:cubicBezTo>
                      <a:pt x="8" y="143"/>
                      <a:pt x="4" y="147"/>
                      <a:pt x="1" y="151"/>
                    </a:cubicBezTo>
                    <a:cubicBezTo>
                      <a:pt x="1" y="152"/>
                      <a:pt x="1" y="153"/>
                      <a:pt x="1" y="154"/>
                    </a:cubicBezTo>
                    <a:cubicBezTo>
                      <a:pt x="3" y="156"/>
                      <a:pt x="5" y="158"/>
                      <a:pt x="7" y="160"/>
                    </a:cubicBezTo>
                    <a:cubicBezTo>
                      <a:pt x="8" y="160"/>
                      <a:pt x="9" y="160"/>
                      <a:pt x="10" y="160"/>
                    </a:cubicBezTo>
                    <a:cubicBezTo>
                      <a:pt x="15" y="159"/>
                      <a:pt x="18" y="156"/>
                      <a:pt x="21" y="152"/>
                    </a:cubicBezTo>
                    <a:cubicBezTo>
                      <a:pt x="26" y="147"/>
                      <a:pt x="32" y="142"/>
                      <a:pt x="37" y="136"/>
                    </a:cubicBezTo>
                    <a:cubicBezTo>
                      <a:pt x="41" y="130"/>
                      <a:pt x="45" y="125"/>
                      <a:pt x="46" y="117"/>
                    </a:cubicBezTo>
                    <a:cubicBezTo>
                      <a:pt x="46" y="113"/>
                      <a:pt x="49" y="110"/>
                      <a:pt x="54" y="110"/>
                    </a:cubicBezTo>
                    <a:cubicBezTo>
                      <a:pt x="55" y="110"/>
                      <a:pt x="56" y="110"/>
                      <a:pt x="57" y="110"/>
                    </a:cubicBezTo>
                    <a:cubicBezTo>
                      <a:pt x="58" y="110"/>
                      <a:pt x="60" y="109"/>
                      <a:pt x="60" y="109"/>
                    </a:cubicBezTo>
                    <a:cubicBezTo>
                      <a:pt x="61" y="103"/>
                      <a:pt x="65" y="101"/>
                      <a:pt x="69" y="97"/>
                    </a:cubicBezTo>
                    <a:cubicBezTo>
                      <a:pt x="71" y="96"/>
                      <a:pt x="72" y="94"/>
                      <a:pt x="72" y="92"/>
                    </a:cubicBezTo>
                    <a:cubicBezTo>
                      <a:pt x="74" y="89"/>
                      <a:pt x="74" y="85"/>
                      <a:pt x="75" y="82"/>
                    </a:cubicBezTo>
                    <a:cubicBezTo>
                      <a:pt x="76" y="80"/>
                      <a:pt x="75" y="78"/>
                      <a:pt x="73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Freeform 48">
                <a:extLst>
                  <a:ext uri="{FF2B5EF4-FFF2-40B4-BE49-F238E27FC236}">
                    <a16:creationId xmlns:a16="http://schemas.microsoft.com/office/drawing/2014/main" xmlns="" id="{BBCEE98E-3E65-4CD5-9B86-3066AF6414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30" y="1250"/>
                <a:ext cx="69" cy="48"/>
              </a:xfrm>
              <a:custGeom>
                <a:avLst/>
                <a:gdLst>
                  <a:gd name="T0" fmla="*/ 7 w 94"/>
                  <a:gd name="T1" fmla="*/ 38 h 67"/>
                  <a:gd name="T2" fmla="*/ 13 w 94"/>
                  <a:gd name="T3" fmla="*/ 50 h 67"/>
                  <a:gd name="T4" fmla="*/ 16 w 94"/>
                  <a:gd name="T5" fmla="*/ 53 h 67"/>
                  <a:gd name="T6" fmla="*/ 25 w 94"/>
                  <a:gd name="T7" fmla="*/ 58 h 67"/>
                  <a:gd name="T8" fmla="*/ 35 w 94"/>
                  <a:gd name="T9" fmla="*/ 63 h 67"/>
                  <a:gd name="T10" fmla="*/ 44 w 94"/>
                  <a:gd name="T11" fmla="*/ 66 h 67"/>
                  <a:gd name="T12" fmla="*/ 52 w 94"/>
                  <a:gd name="T13" fmla="*/ 66 h 67"/>
                  <a:gd name="T14" fmla="*/ 55 w 94"/>
                  <a:gd name="T15" fmla="*/ 63 h 67"/>
                  <a:gd name="T16" fmla="*/ 60 w 94"/>
                  <a:gd name="T17" fmla="*/ 57 h 67"/>
                  <a:gd name="T18" fmla="*/ 65 w 94"/>
                  <a:gd name="T19" fmla="*/ 50 h 67"/>
                  <a:gd name="T20" fmla="*/ 77 w 94"/>
                  <a:gd name="T21" fmla="*/ 45 h 67"/>
                  <a:gd name="T22" fmla="*/ 82 w 94"/>
                  <a:gd name="T23" fmla="*/ 44 h 67"/>
                  <a:gd name="T24" fmla="*/ 86 w 94"/>
                  <a:gd name="T25" fmla="*/ 41 h 67"/>
                  <a:gd name="T26" fmla="*/ 87 w 94"/>
                  <a:gd name="T27" fmla="*/ 38 h 67"/>
                  <a:gd name="T28" fmla="*/ 89 w 94"/>
                  <a:gd name="T29" fmla="*/ 34 h 67"/>
                  <a:gd name="T30" fmla="*/ 92 w 94"/>
                  <a:gd name="T31" fmla="*/ 32 h 67"/>
                  <a:gd name="T32" fmla="*/ 94 w 94"/>
                  <a:gd name="T33" fmla="*/ 27 h 67"/>
                  <a:gd name="T34" fmla="*/ 94 w 94"/>
                  <a:gd name="T35" fmla="*/ 21 h 67"/>
                  <a:gd name="T36" fmla="*/ 91 w 94"/>
                  <a:gd name="T37" fmla="*/ 13 h 67"/>
                  <a:gd name="T38" fmla="*/ 85 w 94"/>
                  <a:gd name="T39" fmla="*/ 6 h 67"/>
                  <a:gd name="T40" fmla="*/ 64 w 94"/>
                  <a:gd name="T41" fmla="*/ 1 h 67"/>
                  <a:gd name="T42" fmla="*/ 62 w 94"/>
                  <a:gd name="T43" fmla="*/ 1 h 67"/>
                  <a:gd name="T44" fmla="*/ 58 w 94"/>
                  <a:gd name="T45" fmla="*/ 4 h 67"/>
                  <a:gd name="T46" fmla="*/ 58 w 94"/>
                  <a:gd name="T47" fmla="*/ 7 h 67"/>
                  <a:gd name="T48" fmla="*/ 63 w 94"/>
                  <a:gd name="T49" fmla="*/ 22 h 67"/>
                  <a:gd name="T50" fmla="*/ 63 w 94"/>
                  <a:gd name="T51" fmla="*/ 26 h 67"/>
                  <a:gd name="T52" fmla="*/ 64 w 94"/>
                  <a:gd name="T53" fmla="*/ 27 h 67"/>
                  <a:gd name="T54" fmla="*/ 65 w 94"/>
                  <a:gd name="T55" fmla="*/ 28 h 67"/>
                  <a:gd name="T56" fmla="*/ 64 w 94"/>
                  <a:gd name="T57" fmla="*/ 27 h 67"/>
                  <a:gd name="T58" fmla="*/ 63 w 94"/>
                  <a:gd name="T59" fmla="*/ 26 h 67"/>
                  <a:gd name="T60" fmla="*/ 61 w 94"/>
                  <a:gd name="T61" fmla="*/ 25 h 67"/>
                  <a:gd name="T62" fmla="*/ 54 w 94"/>
                  <a:gd name="T63" fmla="*/ 9 h 67"/>
                  <a:gd name="T64" fmla="*/ 48 w 94"/>
                  <a:gd name="T65" fmla="*/ 2 h 67"/>
                  <a:gd name="T66" fmla="*/ 38 w 94"/>
                  <a:gd name="T67" fmla="*/ 0 h 67"/>
                  <a:gd name="T68" fmla="*/ 36 w 94"/>
                  <a:gd name="T69" fmla="*/ 2 h 67"/>
                  <a:gd name="T70" fmla="*/ 34 w 94"/>
                  <a:gd name="T71" fmla="*/ 8 h 67"/>
                  <a:gd name="T72" fmla="*/ 34 w 94"/>
                  <a:gd name="T73" fmla="*/ 17 h 67"/>
                  <a:gd name="T74" fmla="*/ 34 w 94"/>
                  <a:gd name="T75" fmla="*/ 17 h 67"/>
                  <a:gd name="T76" fmla="*/ 36 w 94"/>
                  <a:gd name="T77" fmla="*/ 19 h 67"/>
                  <a:gd name="T78" fmla="*/ 34 w 94"/>
                  <a:gd name="T79" fmla="*/ 17 h 67"/>
                  <a:gd name="T80" fmla="*/ 34 w 94"/>
                  <a:gd name="T81" fmla="*/ 17 h 67"/>
                  <a:gd name="T82" fmla="*/ 21 w 94"/>
                  <a:gd name="T83" fmla="*/ 11 h 67"/>
                  <a:gd name="T84" fmla="*/ 9 w 94"/>
                  <a:gd name="T85" fmla="*/ 5 h 67"/>
                  <a:gd name="T86" fmla="*/ 4 w 94"/>
                  <a:gd name="T87" fmla="*/ 8 h 67"/>
                  <a:gd name="T88" fmla="*/ 0 w 94"/>
                  <a:gd name="T89" fmla="*/ 21 h 67"/>
                  <a:gd name="T90" fmla="*/ 1 w 94"/>
                  <a:gd name="T91" fmla="*/ 25 h 67"/>
                  <a:gd name="T92" fmla="*/ 7 w 94"/>
                  <a:gd name="T93" fmla="*/ 38 h 67"/>
                  <a:gd name="T94" fmla="*/ 67 w 94"/>
                  <a:gd name="T95" fmla="*/ 30 h 67"/>
                  <a:gd name="T96" fmla="*/ 68 w 94"/>
                  <a:gd name="T97" fmla="*/ 31 h 67"/>
                  <a:gd name="T98" fmla="*/ 67 w 94"/>
                  <a:gd name="T99" fmla="*/ 31 h 67"/>
                  <a:gd name="T100" fmla="*/ 66 w 94"/>
                  <a:gd name="T101" fmla="*/ 30 h 67"/>
                  <a:gd name="T102" fmla="*/ 67 w 94"/>
                  <a:gd name="T103" fmla="*/ 30 h 67"/>
                  <a:gd name="T104" fmla="*/ 38 w 94"/>
                  <a:gd name="T105" fmla="*/ 20 h 67"/>
                  <a:gd name="T106" fmla="*/ 38 w 94"/>
                  <a:gd name="T107" fmla="*/ 21 h 67"/>
                  <a:gd name="T108" fmla="*/ 37 w 94"/>
                  <a:gd name="T109" fmla="*/ 20 h 67"/>
                  <a:gd name="T110" fmla="*/ 36 w 94"/>
                  <a:gd name="T111" fmla="*/ 19 h 67"/>
                  <a:gd name="T112" fmla="*/ 38 w 94"/>
                  <a:gd name="T113" fmla="*/ 2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4" h="67">
                    <a:moveTo>
                      <a:pt x="7" y="38"/>
                    </a:moveTo>
                    <a:cubicBezTo>
                      <a:pt x="10" y="42"/>
                      <a:pt x="13" y="45"/>
                      <a:pt x="13" y="50"/>
                    </a:cubicBezTo>
                    <a:cubicBezTo>
                      <a:pt x="13" y="51"/>
                      <a:pt x="15" y="52"/>
                      <a:pt x="16" y="53"/>
                    </a:cubicBezTo>
                    <a:cubicBezTo>
                      <a:pt x="19" y="55"/>
                      <a:pt x="22" y="57"/>
                      <a:pt x="25" y="58"/>
                    </a:cubicBezTo>
                    <a:cubicBezTo>
                      <a:pt x="29" y="59"/>
                      <a:pt x="32" y="60"/>
                      <a:pt x="35" y="63"/>
                    </a:cubicBezTo>
                    <a:cubicBezTo>
                      <a:pt x="37" y="66"/>
                      <a:pt x="40" y="67"/>
                      <a:pt x="44" y="66"/>
                    </a:cubicBezTo>
                    <a:cubicBezTo>
                      <a:pt x="46" y="66"/>
                      <a:pt x="49" y="66"/>
                      <a:pt x="52" y="66"/>
                    </a:cubicBezTo>
                    <a:cubicBezTo>
                      <a:pt x="53" y="66"/>
                      <a:pt x="55" y="64"/>
                      <a:pt x="55" y="63"/>
                    </a:cubicBezTo>
                    <a:cubicBezTo>
                      <a:pt x="57" y="61"/>
                      <a:pt x="57" y="58"/>
                      <a:pt x="60" y="57"/>
                    </a:cubicBezTo>
                    <a:cubicBezTo>
                      <a:pt x="62" y="55"/>
                      <a:pt x="63" y="53"/>
                      <a:pt x="65" y="50"/>
                    </a:cubicBezTo>
                    <a:cubicBezTo>
                      <a:pt x="68" y="46"/>
                      <a:pt x="72" y="43"/>
                      <a:pt x="77" y="45"/>
                    </a:cubicBezTo>
                    <a:cubicBezTo>
                      <a:pt x="79" y="45"/>
                      <a:pt x="81" y="45"/>
                      <a:pt x="82" y="44"/>
                    </a:cubicBezTo>
                    <a:cubicBezTo>
                      <a:pt x="83" y="43"/>
                      <a:pt x="84" y="42"/>
                      <a:pt x="86" y="41"/>
                    </a:cubicBezTo>
                    <a:cubicBezTo>
                      <a:pt x="86" y="40"/>
                      <a:pt x="87" y="39"/>
                      <a:pt x="87" y="38"/>
                    </a:cubicBezTo>
                    <a:cubicBezTo>
                      <a:pt x="86" y="36"/>
                      <a:pt x="88" y="35"/>
                      <a:pt x="89" y="34"/>
                    </a:cubicBezTo>
                    <a:cubicBezTo>
                      <a:pt x="90" y="33"/>
                      <a:pt x="91" y="33"/>
                      <a:pt x="92" y="32"/>
                    </a:cubicBezTo>
                    <a:cubicBezTo>
                      <a:pt x="92" y="30"/>
                      <a:pt x="93" y="29"/>
                      <a:pt x="94" y="27"/>
                    </a:cubicBezTo>
                    <a:cubicBezTo>
                      <a:pt x="94" y="25"/>
                      <a:pt x="94" y="23"/>
                      <a:pt x="94" y="21"/>
                    </a:cubicBezTo>
                    <a:cubicBezTo>
                      <a:pt x="93" y="18"/>
                      <a:pt x="92" y="16"/>
                      <a:pt x="91" y="13"/>
                    </a:cubicBezTo>
                    <a:cubicBezTo>
                      <a:pt x="92" y="8"/>
                      <a:pt x="89" y="7"/>
                      <a:pt x="85" y="6"/>
                    </a:cubicBezTo>
                    <a:cubicBezTo>
                      <a:pt x="78" y="4"/>
                      <a:pt x="71" y="3"/>
                      <a:pt x="64" y="1"/>
                    </a:cubicBezTo>
                    <a:cubicBezTo>
                      <a:pt x="63" y="1"/>
                      <a:pt x="63" y="1"/>
                      <a:pt x="62" y="1"/>
                    </a:cubicBezTo>
                    <a:cubicBezTo>
                      <a:pt x="61" y="2"/>
                      <a:pt x="59" y="3"/>
                      <a:pt x="58" y="4"/>
                    </a:cubicBezTo>
                    <a:cubicBezTo>
                      <a:pt x="58" y="4"/>
                      <a:pt x="58" y="6"/>
                      <a:pt x="58" y="7"/>
                    </a:cubicBezTo>
                    <a:cubicBezTo>
                      <a:pt x="61" y="12"/>
                      <a:pt x="63" y="17"/>
                      <a:pt x="63" y="22"/>
                    </a:cubicBezTo>
                    <a:cubicBezTo>
                      <a:pt x="63" y="24"/>
                      <a:pt x="63" y="25"/>
                      <a:pt x="63" y="26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27"/>
                      <a:pt x="64" y="27"/>
                      <a:pt x="65" y="28"/>
                    </a:cubicBezTo>
                    <a:cubicBezTo>
                      <a:pt x="64" y="28"/>
                      <a:pt x="64" y="27"/>
                      <a:pt x="64" y="27"/>
                    </a:cubicBezTo>
                    <a:cubicBezTo>
                      <a:pt x="64" y="27"/>
                      <a:pt x="64" y="27"/>
                      <a:pt x="63" y="26"/>
                    </a:cubicBezTo>
                    <a:cubicBezTo>
                      <a:pt x="63" y="26"/>
                      <a:pt x="62" y="26"/>
                      <a:pt x="61" y="25"/>
                    </a:cubicBezTo>
                    <a:cubicBezTo>
                      <a:pt x="58" y="20"/>
                      <a:pt x="55" y="15"/>
                      <a:pt x="54" y="9"/>
                    </a:cubicBezTo>
                    <a:cubicBezTo>
                      <a:pt x="54" y="4"/>
                      <a:pt x="51" y="3"/>
                      <a:pt x="48" y="2"/>
                    </a:cubicBezTo>
                    <a:cubicBezTo>
                      <a:pt x="45" y="1"/>
                      <a:pt x="42" y="0"/>
                      <a:pt x="38" y="0"/>
                    </a:cubicBezTo>
                    <a:cubicBezTo>
                      <a:pt x="38" y="0"/>
                      <a:pt x="36" y="1"/>
                      <a:pt x="36" y="2"/>
                    </a:cubicBezTo>
                    <a:cubicBezTo>
                      <a:pt x="35" y="3"/>
                      <a:pt x="34" y="6"/>
                      <a:pt x="34" y="8"/>
                    </a:cubicBezTo>
                    <a:cubicBezTo>
                      <a:pt x="33" y="11"/>
                      <a:pt x="34" y="14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5" y="18"/>
                      <a:pt x="35" y="18"/>
                      <a:pt x="36" y="19"/>
                    </a:cubicBezTo>
                    <a:cubicBezTo>
                      <a:pt x="35" y="18"/>
                      <a:pt x="34" y="18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29" y="15"/>
                      <a:pt x="25" y="15"/>
                      <a:pt x="21" y="11"/>
                    </a:cubicBezTo>
                    <a:cubicBezTo>
                      <a:pt x="18" y="8"/>
                      <a:pt x="14" y="6"/>
                      <a:pt x="9" y="5"/>
                    </a:cubicBezTo>
                    <a:cubicBezTo>
                      <a:pt x="8" y="5"/>
                      <a:pt x="5" y="6"/>
                      <a:pt x="4" y="8"/>
                    </a:cubicBezTo>
                    <a:cubicBezTo>
                      <a:pt x="3" y="12"/>
                      <a:pt x="2" y="16"/>
                      <a:pt x="0" y="21"/>
                    </a:cubicBezTo>
                    <a:cubicBezTo>
                      <a:pt x="0" y="22"/>
                      <a:pt x="0" y="24"/>
                      <a:pt x="1" y="25"/>
                    </a:cubicBezTo>
                    <a:cubicBezTo>
                      <a:pt x="3" y="30"/>
                      <a:pt x="4" y="34"/>
                      <a:pt x="7" y="38"/>
                    </a:cubicBezTo>
                    <a:close/>
                    <a:moveTo>
                      <a:pt x="67" y="30"/>
                    </a:moveTo>
                    <a:cubicBezTo>
                      <a:pt x="68" y="31"/>
                      <a:pt x="68" y="31"/>
                      <a:pt x="68" y="31"/>
                    </a:cubicBezTo>
                    <a:cubicBezTo>
                      <a:pt x="67" y="31"/>
                      <a:pt x="67" y="31"/>
                      <a:pt x="67" y="31"/>
                    </a:cubicBezTo>
                    <a:cubicBezTo>
                      <a:pt x="67" y="30"/>
                      <a:pt x="66" y="30"/>
                      <a:pt x="66" y="30"/>
                    </a:cubicBezTo>
                    <a:cubicBezTo>
                      <a:pt x="67" y="30"/>
                      <a:pt x="67" y="30"/>
                      <a:pt x="67" y="30"/>
                    </a:cubicBezTo>
                    <a:close/>
                    <a:moveTo>
                      <a:pt x="38" y="20"/>
                    </a:moveTo>
                    <a:cubicBezTo>
                      <a:pt x="38" y="21"/>
                      <a:pt x="38" y="21"/>
                      <a:pt x="38" y="21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20"/>
                      <a:pt x="36" y="19"/>
                      <a:pt x="36" y="19"/>
                    </a:cubicBezTo>
                    <a:cubicBezTo>
                      <a:pt x="36" y="19"/>
                      <a:pt x="37" y="20"/>
                      <a:pt x="3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Freeform 49">
                <a:extLst>
                  <a:ext uri="{FF2B5EF4-FFF2-40B4-BE49-F238E27FC236}">
                    <a16:creationId xmlns:a16="http://schemas.microsoft.com/office/drawing/2014/main" xmlns="" id="{1096F861-961E-4B74-B413-B11556CC2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5" y="1403"/>
                <a:ext cx="56" cy="68"/>
              </a:xfrm>
              <a:custGeom>
                <a:avLst/>
                <a:gdLst>
                  <a:gd name="T0" fmla="*/ 75 w 77"/>
                  <a:gd name="T1" fmla="*/ 18 h 94"/>
                  <a:gd name="T2" fmla="*/ 77 w 77"/>
                  <a:gd name="T3" fmla="*/ 13 h 94"/>
                  <a:gd name="T4" fmla="*/ 72 w 77"/>
                  <a:gd name="T5" fmla="*/ 9 h 94"/>
                  <a:gd name="T6" fmla="*/ 60 w 77"/>
                  <a:gd name="T7" fmla="*/ 8 h 94"/>
                  <a:gd name="T8" fmla="*/ 55 w 77"/>
                  <a:gd name="T9" fmla="*/ 5 h 94"/>
                  <a:gd name="T10" fmla="*/ 55 w 77"/>
                  <a:gd name="T11" fmla="*/ 5 h 94"/>
                  <a:gd name="T12" fmla="*/ 54 w 77"/>
                  <a:gd name="T13" fmla="*/ 5 h 94"/>
                  <a:gd name="T14" fmla="*/ 55 w 77"/>
                  <a:gd name="T15" fmla="*/ 6 h 94"/>
                  <a:gd name="T16" fmla="*/ 51 w 77"/>
                  <a:gd name="T17" fmla="*/ 2 h 94"/>
                  <a:gd name="T18" fmla="*/ 47 w 77"/>
                  <a:gd name="T19" fmla="*/ 1 h 94"/>
                  <a:gd name="T20" fmla="*/ 39 w 77"/>
                  <a:gd name="T21" fmla="*/ 2 h 94"/>
                  <a:gd name="T22" fmla="*/ 35 w 77"/>
                  <a:gd name="T23" fmla="*/ 5 h 94"/>
                  <a:gd name="T24" fmla="*/ 28 w 77"/>
                  <a:gd name="T25" fmla="*/ 13 h 94"/>
                  <a:gd name="T26" fmla="*/ 27 w 77"/>
                  <a:gd name="T27" fmla="*/ 18 h 94"/>
                  <a:gd name="T28" fmla="*/ 28 w 77"/>
                  <a:gd name="T29" fmla="*/ 23 h 94"/>
                  <a:gd name="T30" fmla="*/ 27 w 77"/>
                  <a:gd name="T31" fmla="*/ 38 h 94"/>
                  <a:gd name="T32" fmla="*/ 23 w 77"/>
                  <a:gd name="T33" fmla="*/ 39 h 94"/>
                  <a:gd name="T34" fmla="*/ 18 w 77"/>
                  <a:gd name="T35" fmla="*/ 28 h 94"/>
                  <a:gd name="T36" fmla="*/ 12 w 77"/>
                  <a:gd name="T37" fmla="*/ 25 h 94"/>
                  <a:gd name="T38" fmla="*/ 1 w 77"/>
                  <a:gd name="T39" fmla="*/ 35 h 94"/>
                  <a:gd name="T40" fmla="*/ 1 w 77"/>
                  <a:gd name="T41" fmla="*/ 48 h 94"/>
                  <a:gd name="T42" fmla="*/ 3 w 77"/>
                  <a:gd name="T43" fmla="*/ 52 h 94"/>
                  <a:gd name="T44" fmla="*/ 10 w 77"/>
                  <a:gd name="T45" fmla="*/ 61 h 94"/>
                  <a:gd name="T46" fmla="*/ 15 w 77"/>
                  <a:gd name="T47" fmla="*/ 81 h 94"/>
                  <a:gd name="T48" fmla="*/ 20 w 77"/>
                  <a:gd name="T49" fmla="*/ 92 h 94"/>
                  <a:gd name="T50" fmla="*/ 26 w 77"/>
                  <a:gd name="T51" fmla="*/ 92 h 94"/>
                  <a:gd name="T52" fmla="*/ 33 w 77"/>
                  <a:gd name="T53" fmla="*/ 86 h 94"/>
                  <a:gd name="T54" fmla="*/ 42 w 77"/>
                  <a:gd name="T55" fmla="*/ 83 h 94"/>
                  <a:gd name="T56" fmla="*/ 51 w 77"/>
                  <a:gd name="T57" fmla="*/ 78 h 94"/>
                  <a:gd name="T58" fmla="*/ 54 w 77"/>
                  <a:gd name="T59" fmla="*/ 75 h 94"/>
                  <a:gd name="T60" fmla="*/ 63 w 77"/>
                  <a:gd name="T61" fmla="*/ 61 h 94"/>
                  <a:gd name="T62" fmla="*/ 65 w 77"/>
                  <a:gd name="T63" fmla="*/ 50 h 94"/>
                  <a:gd name="T64" fmla="*/ 62 w 77"/>
                  <a:gd name="T65" fmla="*/ 42 h 94"/>
                  <a:gd name="T66" fmla="*/ 56 w 77"/>
                  <a:gd name="T67" fmla="*/ 35 h 94"/>
                  <a:gd name="T68" fmla="*/ 56 w 77"/>
                  <a:gd name="T69" fmla="*/ 33 h 94"/>
                  <a:gd name="T70" fmla="*/ 65 w 77"/>
                  <a:gd name="T71" fmla="*/ 29 h 94"/>
                  <a:gd name="T72" fmla="*/ 70 w 77"/>
                  <a:gd name="T73" fmla="*/ 24 h 94"/>
                  <a:gd name="T74" fmla="*/ 75 w 77"/>
                  <a:gd name="T75" fmla="*/ 1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7" h="94">
                    <a:moveTo>
                      <a:pt x="75" y="18"/>
                    </a:moveTo>
                    <a:cubicBezTo>
                      <a:pt x="77" y="17"/>
                      <a:pt x="77" y="15"/>
                      <a:pt x="77" y="13"/>
                    </a:cubicBezTo>
                    <a:cubicBezTo>
                      <a:pt x="76" y="10"/>
                      <a:pt x="74" y="9"/>
                      <a:pt x="72" y="9"/>
                    </a:cubicBezTo>
                    <a:cubicBezTo>
                      <a:pt x="68" y="8"/>
                      <a:pt x="64" y="8"/>
                      <a:pt x="60" y="8"/>
                    </a:cubicBezTo>
                    <a:cubicBezTo>
                      <a:pt x="58" y="7"/>
                      <a:pt x="57" y="6"/>
                      <a:pt x="55" y="5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5" y="5"/>
                      <a:pt x="54" y="5"/>
                      <a:pt x="54" y="5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4" y="5"/>
                      <a:pt x="53" y="3"/>
                      <a:pt x="51" y="2"/>
                    </a:cubicBezTo>
                    <a:cubicBezTo>
                      <a:pt x="50" y="1"/>
                      <a:pt x="48" y="0"/>
                      <a:pt x="47" y="1"/>
                    </a:cubicBezTo>
                    <a:cubicBezTo>
                      <a:pt x="44" y="1"/>
                      <a:pt x="42" y="2"/>
                      <a:pt x="39" y="2"/>
                    </a:cubicBezTo>
                    <a:cubicBezTo>
                      <a:pt x="38" y="3"/>
                      <a:pt x="36" y="4"/>
                      <a:pt x="35" y="5"/>
                    </a:cubicBezTo>
                    <a:cubicBezTo>
                      <a:pt x="34" y="9"/>
                      <a:pt x="31" y="11"/>
                      <a:pt x="28" y="13"/>
                    </a:cubicBezTo>
                    <a:cubicBezTo>
                      <a:pt x="26" y="14"/>
                      <a:pt x="26" y="16"/>
                      <a:pt x="27" y="18"/>
                    </a:cubicBezTo>
                    <a:cubicBezTo>
                      <a:pt x="27" y="20"/>
                      <a:pt x="27" y="21"/>
                      <a:pt x="28" y="23"/>
                    </a:cubicBezTo>
                    <a:cubicBezTo>
                      <a:pt x="32" y="28"/>
                      <a:pt x="30" y="33"/>
                      <a:pt x="27" y="38"/>
                    </a:cubicBezTo>
                    <a:cubicBezTo>
                      <a:pt x="26" y="39"/>
                      <a:pt x="24" y="40"/>
                      <a:pt x="23" y="39"/>
                    </a:cubicBezTo>
                    <a:cubicBezTo>
                      <a:pt x="20" y="36"/>
                      <a:pt x="19" y="32"/>
                      <a:pt x="18" y="28"/>
                    </a:cubicBezTo>
                    <a:cubicBezTo>
                      <a:pt x="17" y="26"/>
                      <a:pt x="15" y="25"/>
                      <a:pt x="12" y="25"/>
                    </a:cubicBezTo>
                    <a:cubicBezTo>
                      <a:pt x="6" y="26"/>
                      <a:pt x="2" y="29"/>
                      <a:pt x="1" y="35"/>
                    </a:cubicBezTo>
                    <a:cubicBezTo>
                      <a:pt x="1" y="40"/>
                      <a:pt x="1" y="44"/>
                      <a:pt x="1" y="48"/>
                    </a:cubicBezTo>
                    <a:cubicBezTo>
                      <a:pt x="0" y="50"/>
                      <a:pt x="1" y="52"/>
                      <a:pt x="3" y="52"/>
                    </a:cubicBezTo>
                    <a:cubicBezTo>
                      <a:pt x="7" y="54"/>
                      <a:pt x="9" y="57"/>
                      <a:pt x="10" y="61"/>
                    </a:cubicBezTo>
                    <a:cubicBezTo>
                      <a:pt x="12" y="68"/>
                      <a:pt x="15" y="74"/>
                      <a:pt x="15" y="81"/>
                    </a:cubicBezTo>
                    <a:cubicBezTo>
                      <a:pt x="15" y="85"/>
                      <a:pt x="17" y="89"/>
                      <a:pt x="20" y="92"/>
                    </a:cubicBezTo>
                    <a:cubicBezTo>
                      <a:pt x="21" y="93"/>
                      <a:pt x="24" y="94"/>
                      <a:pt x="26" y="92"/>
                    </a:cubicBezTo>
                    <a:cubicBezTo>
                      <a:pt x="28" y="90"/>
                      <a:pt x="30" y="88"/>
                      <a:pt x="33" y="86"/>
                    </a:cubicBezTo>
                    <a:cubicBezTo>
                      <a:pt x="36" y="84"/>
                      <a:pt x="39" y="84"/>
                      <a:pt x="42" y="83"/>
                    </a:cubicBezTo>
                    <a:cubicBezTo>
                      <a:pt x="45" y="82"/>
                      <a:pt x="48" y="80"/>
                      <a:pt x="51" y="78"/>
                    </a:cubicBezTo>
                    <a:cubicBezTo>
                      <a:pt x="52" y="78"/>
                      <a:pt x="54" y="76"/>
                      <a:pt x="54" y="75"/>
                    </a:cubicBezTo>
                    <a:cubicBezTo>
                      <a:pt x="56" y="69"/>
                      <a:pt x="59" y="65"/>
                      <a:pt x="63" y="61"/>
                    </a:cubicBezTo>
                    <a:cubicBezTo>
                      <a:pt x="65" y="58"/>
                      <a:pt x="66" y="54"/>
                      <a:pt x="65" y="50"/>
                    </a:cubicBezTo>
                    <a:cubicBezTo>
                      <a:pt x="64" y="47"/>
                      <a:pt x="63" y="45"/>
                      <a:pt x="62" y="42"/>
                    </a:cubicBezTo>
                    <a:cubicBezTo>
                      <a:pt x="61" y="39"/>
                      <a:pt x="59" y="37"/>
                      <a:pt x="56" y="35"/>
                    </a:cubicBezTo>
                    <a:cubicBezTo>
                      <a:pt x="55" y="34"/>
                      <a:pt x="55" y="33"/>
                      <a:pt x="56" y="33"/>
                    </a:cubicBezTo>
                    <a:cubicBezTo>
                      <a:pt x="59" y="31"/>
                      <a:pt x="62" y="30"/>
                      <a:pt x="65" y="29"/>
                    </a:cubicBezTo>
                    <a:cubicBezTo>
                      <a:pt x="68" y="28"/>
                      <a:pt x="69" y="26"/>
                      <a:pt x="70" y="24"/>
                    </a:cubicBezTo>
                    <a:cubicBezTo>
                      <a:pt x="70" y="21"/>
                      <a:pt x="72" y="20"/>
                      <a:pt x="75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Freeform 50">
                <a:extLst>
                  <a:ext uri="{FF2B5EF4-FFF2-40B4-BE49-F238E27FC236}">
                    <a16:creationId xmlns:a16="http://schemas.microsoft.com/office/drawing/2014/main" xmlns="" id="{B3267D27-6A80-4522-A213-828DF4FF97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69" y="2427"/>
                <a:ext cx="67" cy="75"/>
              </a:xfrm>
              <a:custGeom>
                <a:avLst/>
                <a:gdLst>
                  <a:gd name="T0" fmla="*/ 64 w 91"/>
                  <a:gd name="T1" fmla="*/ 19 h 103"/>
                  <a:gd name="T2" fmla="*/ 89 w 91"/>
                  <a:gd name="T3" fmla="*/ 1 h 103"/>
                  <a:gd name="T4" fmla="*/ 79 w 91"/>
                  <a:gd name="T5" fmla="*/ 6 h 103"/>
                  <a:gd name="T6" fmla="*/ 47 w 91"/>
                  <a:gd name="T7" fmla="*/ 8 h 103"/>
                  <a:gd name="T8" fmla="*/ 21 w 91"/>
                  <a:gd name="T9" fmla="*/ 12 h 103"/>
                  <a:gd name="T10" fmla="*/ 14 w 91"/>
                  <a:gd name="T11" fmla="*/ 20 h 103"/>
                  <a:gd name="T12" fmla="*/ 11 w 91"/>
                  <a:gd name="T13" fmla="*/ 33 h 103"/>
                  <a:gd name="T14" fmla="*/ 4 w 91"/>
                  <a:gd name="T15" fmla="*/ 56 h 103"/>
                  <a:gd name="T16" fmla="*/ 3 w 91"/>
                  <a:gd name="T17" fmla="*/ 73 h 103"/>
                  <a:gd name="T18" fmla="*/ 10 w 91"/>
                  <a:gd name="T19" fmla="*/ 85 h 103"/>
                  <a:gd name="T20" fmla="*/ 10 w 91"/>
                  <a:gd name="T21" fmla="*/ 100 h 103"/>
                  <a:gd name="T22" fmla="*/ 23 w 91"/>
                  <a:gd name="T23" fmla="*/ 95 h 103"/>
                  <a:gd name="T24" fmla="*/ 28 w 91"/>
                  <a:gd name="T25" fmla="*/ 64 h 103"/>
                  <a:gd name="T26" fmla="*/ 35 w 91"/>
                  <a:gd name="T27" fmla="*/ 81 h 103"/>
                  <a:gd name="T28" fmla="*/ 45 w 91"/>
                  <a:gd name="T29" fmla="*/ 91 h 103"/>
                  <a:gd name="T30" fmla="*/ 47 w 91"/>
                  <a:gd name="T31" fmla="*/ 91 h 103"/>
                  <a:gd name="T32" fmla="*/ 48 w 91"/>
                  <a:gd name="T33" fmla="*/ 91 h 103"/>
                  <a:gd name="T34" fmla="*/ 52 w 91"/>
                  <a:gd name="T35" fmla="*/ 99 h 103"/>
                  <a:gd name="T36" fmla="*/ 60 w 91"/>
                  <a:gd name="T37" fmla="*/ 97 h 103"/>
                  <a:gd name="T38" fmla="*/ 58 w 91"/>
                  <a:gd name="T39" fmla="*/ 79 h 103"/>
                  <a:gd name="T40" fmla="*/ 51 w 91"/>
                  <a:gd name="T41" fmla="*/ 71 h 103"/>
                  <a:gd name="T42" fmla="*/ 43 w 91"/>
                  <a:gd name="T43" fmla="*/ 55 h 103"/>
                  <a:gd name="T44" fmla="*/ 52 w 91"/>
                  <a:gd name="T45" fmla="*/ 45 h 103"/>
                  <a:gd name="T46" fmla="*/ 64 w 91"/>
                  <a:gd name="T47" fmla="*/ 45 h 103"/>
                  <a:gd name="T48" fmla="*/ 67 w 91"/>
                  <a:gd name="T49" fmla="*/ 34 h 103"/>
                  <a:gd name="T50" fmla="*/ 58 w 91"/>
                  <a:gd name="T51" fmla="*/ 31 h 103"/>
                  <a:gd name="T52" fmla="*/ 32 w 91"/>
                  <a:gd name="T53" fmla="*/ 40 h 103"/>
                  <a:gd name="T54" fmla="*/ 20 w 91"/>
                  <a:gd name="T55" fmla="*/ 29 h 103"/>
                  <a:gd name="T56" fmla="*/ 51 w 91"/>
                  <a:gd name="T57" fmla="*/ 87 h 103"/>
                  <a:gd name="T58" fmla="*/ 55 w 91"/>
                  <a:gd name="T59" fmla="*/ 86 h 103"/>
                  <a:gd name="T60" fmla="*/ 55 w 91"/>
                  <a:gd name="T61" fmla="*/ 89 h 103"/>
                  <a:gd name="T62" fmla="*/ 51 w 91"/>
                  <a:gd name="T63" fmla="*/ 88 h 103"/>
                  <a:gd name="T64" fmla="*/ 51 w 91"/>
                  <a:gd name="T65" fmla="*/ 8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3">
                    <a:moveTo>
                      <a:pt x="28" y="19"/>
                    </a:moveTo>
                    <a:cubicBezTo>
                      <a:pt x="40" y="18"/>
                      <a:pt x="52" y="18"/>
                      <a:pt x="64" y="19"/>
                    </a:cubicBezTo>
                    <a:cubicBezTo>
                      <a:pt x="76" y="21"/>
                      <a:pt x="84" y="17"/>
                      <a:pt x="90" y="6"/>
                    </a:cubicBezTo>
                    <a:cubicBezTo>
                      <a:pt x="91" y="4"/>
                      <a:pt x="90" y="3"/>
                      <a:pt x="89" y="1"/>
                    </a:cubicBezTo>
                    <a:cubicBezTo>
                      <a:pt x="88" y="0"/>
                      <a:pt x="86" y="0"/>
                      <a:pt x="85" y="1"/>
                    </a:cubicBezTo>
                    <a:cubicBezTo>
                      <a:pt x="83" y="2"/>
                      <a:pt x="81" y="4"/>
                      <a:pt x="79" y="6"/>
                    </a:cubicBezTo>
                    <a:cubicBezTo>
                      <a:pt x="75" y="9"/>
                      <a:pt x="71" y="11"/>
                      <a:pt x="66" y="10"/>
                    </a:cubicBezTo>
                    <a:cubicBezTo>
                      <a:pt x="60" y="9"/>
                      <a:pt x="53" y="9"/>
                      <a:pt x="47" y="8"/>
                    </a:cubicBezTo>
                    <a:cubicBezTo>
                      <a:pt x="42" y="7"/>
                      <a:pt x="38" y="5"/>
                      <a:pt x="34" y="5"/>
                    </a:cubicBezTo>
                    <a:cubicBezTo>
                      <a:pt x="29" y="5"/>
                      <a:pt x="27" y="12"/>
                      <a:pt x="21" y="12"/>
                    </a:cubicBezTo>
                    <a:cubicBezTo>
                      <a:pt x="21" y="12"/>
                      <a:pt x="20" y="12"/>
                      <a:pt x="20" y="12"/>
                    </a:cubicBezTo>
                    <a:cubicBezTo>
                      <a:pt x="17" y="14"/>
                      <a:pt x="15" y="17"/>
                      <a:pt x="14" y="20"/>
                    </a:cubicBezTo>
                    <a:cubicBezTo>
                      <a:pt x="14" y="22"/>
                      <a:pt x="14" y="25"/>
                      <a:pt x="14" y="27"/>
                    </a:cubicBezTo>
                    <a:cubicBezTo>
                      <a:pt x="13" y="29"/>
                      <a:pt x="13" y="31"/>
                      <a:pt x="11" y="33"/>
                    </a:cubicBezTo>
                    <a:cubicBezTo>
                      <a:pt x="8" y="36"/>
                      <a:pt x="7" y="40"/>
                      <a:pt x="7" y="45"/>
                    </a:cubicBezTo>
                    <a:cubicBezTo>
                      <a:pt x="7" y="49"/>
                      <a:pt x="6" y="52"/>
                      <a:pt x="4" y="56"/>
                    </a:cubicBezTo>
                    <a:cubicBezTo>
                      <a:pt x="3" y="59"/>
                      <a:pt x="2" y="61"/>
                      <a:pt x="1" y="64"/>
                    </a:cubicBezTo>
                    <a:cubicBezTo>
                      <a:pt x="0" y="67"/>
                      <a:pt x="1" y="70"/>
                      <a:pt x="3" y="73"/>
                    </a:cubicBezTo>
                    <a:cubicBezTo>
                      <a:pt x="5" y="74"/>
                      <a:pt x="6" y="75"/>
                      <a:pt x="7" y="76"/>
                    </a:cubicBezTo>
                    <a:cubicBezTo>
                      <a:pt x="10" y="78"/>
                      <a:pt x="11" y="81"/>
                      <a:pt x="10" y="85"/>
                    </a:cubicBezTo>
                    <a:cubicBezTo>
                      <a:pt x="9" y="88"/>
                      <a:pt x="7" y="92"/>
                      <a:pt x="8" y="96"/>
                    </a:cubicBezTo>
                    <a:cubicBezTo>
                      <a:pt x="8" y="97"/>
                      <a:pt x="9" y="99"/>
                      <a:pt x="10" y="100"/>
                    </a:cubicBezTo>
                    <a:cubicBezTo>
                      <a:pt x="13" y="103"/>
                      <a:pt x="17" y="102"/>
                      <a:pt x="21" y="101"/>
                    </a:cubicBezTo>
                    <a:cubicBezTo>
                      <a:pt x="23" y="100"/>
                      <a:pt x="23" y="97"/>
                      <a:pt x="23" y="95"/>
                    </a:cubicBezTo>
                    <a:cubicBezTo>
                      <a:pt x="23" y="85"/>
                      <a:pt x="25" y="75"/>
                      <a:pt x="26" y="66"/>
                    </a:cubicBezTo>
                    <a:cubicBezTo>
                      <a:pt x="26" y="65"/>
                      <a:pt x="27" y="64"/>
                      <a:pt x="28" y="64"/>
                    </a:cubicBezTo>
                    <a:cubicBezTo>
                      <a:pt x="29" y="64"/>
                      <a:pt x="30" y="65"/>
                      <a:pt x="30" y="66"/>
                    </a:cubicBezTo>
                    <a:cubicBezTo>
                      <a:pt x="30" y="71"/>
                      <a:pt x="30" y="76"/>
                      <a:pt x="35" y="81"/>
                    </a:cubicBezTo>
                    <a:cubicBezTo>
                      <a:pt x="37" y="82"/>
                      <a:pt x="36" y="85"/>
                      <a:pt x="37" y="87"/>
                    </a:cubicBezTo>
                    <a:cubicBezTo>
                      <a:pt x="38" y="90"/>
                      <a:pt x="40" y="91"/>
                      <a:pt x="45" y="91"/>
                    </a:cubicBezTo>
                    <a:cubicBezTo>
                      <a:pt x="46" y="92"/>
                      <a:pt x="47" y="91"/>
                      <a:pt x="48" y="91"/>
                    </a:cubicBezTo>
                    <a:cubicBezTo>
                      <a:pt x="47" y="91"/>
                      <a:pt x="47" y="91"/>
                      <a:pt x="47" y="91"/>
                    </a:cubicBezTo>
                    <a:cubicBezTo>
                      <a:pt x="48" y="91"/>
                      <a:pt x="48" y="91"/>
                      <a:pt x="48" y="90"/>
                    </a:cubicBezTo>
                    <a:cubicBezTo>
                      <a:pt x="48" y="91"/>
                      <a:pt x="48" y="91"/>
                      <a:pt x="48" y="91"/>
                    </a:cubicBezTo>
                    <a:cubicBezTo>
                      <a:pt x="48" y="91"/>
                      <a:pt x="48" y="91"/>
                      <a:pt x="48" y="91"/>
                    </a:cubicBezTo>
                    <a:cubicBezTo>
                      <a:pt x="48" y="94"/>
                      <a:pt x="49" y="98"/>
                      <a:pt x="52" y="99"/>
                    </a:cubicBezTo>
                    <a:cubicBezTo>
                      <a:pt x="53" y="99"/>
                      <a:pt x="53" y="99"/>
                      <a:pt x="54" y="99"/>
                    </a:cubicBezTo>
                    <a:cubicBezTo>
                      <a:pt x="56" y="101"/>
                      <a:pt x="60" y="99"/>
                      <a:pt x="60" y="97"/>
                    </a:cubicBezTo>
                    <a:cubicBezTo>
                      <a:pt x="61" y="93"/>
                      <a:pt x="62" y="88"/>
                      <a:pt x="61" y="84"/>
                    </a:cubicBezTo>
                    <a:cubicBezTo>
                      <a:pt x="61" y="82"/>
                      <a:pt x="60" y="80"/>
                      <a:pt x="58" y="79"/>
                    </a:cubicBezTo>
                    <a:cubicBezTo>
                      <a:pt x="56" y="78"/>
                      <a:pt x="55" y="77"/>
                      <a:pt x="53" y="76"/>
                    </a:cubicBezTo>
                    <a:cubicBezTo>
                      <a:pt x="52" y="75"/>
                      <a:pt x="50" y="73"/>
                      <a:pt x="51" y="71"/>
                    </a:cubicBezTo>
                    <a:cubicBezTo>
                      <a:pt x="51" y="68"/>
                      <a:pt x="51" y="65"/>
                      <a:pt x="49" y="63"/>
                    </a:cubicBezTo>
                    <a:cubicBezTo>
                      <a:pt x="47" y="60"/>
                      <a:pt x="45" y="58"/>
                      <a:pt x="43" y="55"/>
                    </a:cubicBezTo>
                    <a:cubicBezTo>
                      <a:pt x="42" y="54"/>
                      <a:pt x="43" y="51"/>
                      <a:pt x="44" y="50"/>
                    </a:cubicBezTo>
                    <a:cubicBezTo>
                      <a:pt x="47" y="49"/>
                      <a:pt x="50" y="47"/>
                      <a:pt x="52" y="45"/>
                    </a:cubicBezTo>
                    <a:cubicBezTo>
                      <a:pt x="54" y="44"/>
                      <a:pt x="56" y="44"/>
                      <a:pt x="59" y="45"/>
                    </a:cubicBezTo>
                    <a:cubicBezTo>
                      <a:pt x="60" y="45"/>
                      <a:pt x="62" y="45"/>
                      <a:pt x="64" y="45"/>
                    </a:cubicBezTo>
                    <a:cubicBezTo>
                      <a:pt x="64" y="45"/>
                      <a:pt x="66" y="44"/>
                      <a:pt x="66" y="43"/>
                    </a:cubicBezTo>
                    <a:cubicBezTo>
                      <a:pt x="67" y="40"/>
                      <a:pt x="67" y="37"/>
                      <a:pt x="67" y="34"/>
                    </a:cubicBezTo>
                    <a:cubicBezTo>
                      <a:pt x="67" y="33"/>
                      <a:pt x="66" y="32"/>
                      <a:pt x="65" y="31"/>
                    </a:cubicBezTo>
                    <a:cubicBezTo>
                      <a:pt x="63" y="31"/>
                      <a:pt x="60" y="31"/>
                      <a:pt x="58" y="31"/>
                    </a:cubicBezTo>
                    <a:cubicBezTo>
                      <a:pt x="54" y="32"/>
                      <a:pt x="50" y="34"/>
                      <a:pt x="45" y="34"/>
                    </a:cubicBezTo>
                    <a:cubicBezTo>
                      <a:pt x="40" y="34"/>
                      <a:pt x="36" y="36"/>
                      <a:pt x="32" y="40"/>
                    </a:cubicBezTo>
                    <a:cubicBezTo>
                      <a:pt x="32" y="40"/>
                      <a:pt x="30" y="40"/>
                      <a:pt x="29" y="40"/>
                    </a:cubicBezTo>
                    <a:cubicBezTo>
                      <a:pt x="25" y="38"/>
                      <a:pt x="21" y="34"/>
                      <a:pt x="20" y="29"/>
                    </a:cubicBezTo>
                    <a:cubicBezTo>
                      <a:pt x="19" y="25"/>
                      <a:pt x="23" y="19"/>
                      <a:pt x="28" y="19"/>
                    </a:cubicBezTo>
                    <a:close/>
                    <a:moveTo>
                      <a:pt x="51" y="87"/>
                    </a:moveTo>
                    <a:cubicBezTo>
                      <a:pt x="51" y="87"/>
                      <a:pt x="51" y="88"/>
                      <a:pt x="52" y="88"/>
                    </a:cubicBezTo>
                    <a:cubicBezTo>
                      <a:pt x="52" y="86"/>
                      <a:pt x="53" y="86"/>
                      <a:pt x="55" y="86"/>
                    </a:cubicBezTo>
                    <a:cubicBezTo>
                      <a:pt x="56" y="86"/>
                      <a:pt x="57" y="87"/>
                      <a:pt x="56" y="88"/>
                    </a:cubicBezTo>
                    <a:cubicBezTo>
                      <a:pt x="56" y="88"/>
                      <a:pt x="56" y="89"/>
                      <a:pt x="55" y="89"/>
                    </a:cubicBezTo>
                    <a:cubicBezTo>
                      <a:pt x="54" y="88"/>
                      <a:pt x="53" y="88"/>
                      <a:pt x="52" y="88"/>
                    </a:cubicBezTo>
                    <a:cubicBezTo>
                      <a:pt x="52" y="88"/>
                      <a:pt x="52" y="88"/>
                      <a:pt x="51" y="88"/>
                    </a:cubicBezTo>
                    <a:cubicBezTo>
                      <a:pt x="51" y="88"/>
                      <a:pt x="51" y="88"/>
                      <a:pt x="51" y="88"/>
                    </a:cubicBezTo>
                    <a:cubicBezTo>
                      <a:pt x="51" y="88"/>
                      <a:pt x="51" y="88"/>
                      <a:pt x="51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Freeform 51">
                <a:extLst>
                  <a:ext uri="{FF2B5EF4-FFF2-40B4-BE49-F238E27FC236}">
                    <a16:creationId xmlns:a16="http://schemas.microsoft.com/office/drawing/2014/main" xmlns="" id="{D94D34FF-C6B7-480B-80AA-1D0B32FC2D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9" y="19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Freeform 52">
                <a:extLst>
                  <a:ext uri="{FF2B5EF4-FFF2-40B4-BE49-F238E27FC236}">
                    <a16:creationId xmlns:a16="http://schemas.microsoft.com/office/drawing/2014/main" xmlns="" id="{3F49C007-45ED-4690-BBA4-2F656FC337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9" y="1860"/>
                <a:ext cx="62" cy="67"/>
              </a:xfrm>
              <a:custGeom>
                <a:avLst/>
                <a:gdLst>
                  <a:gd name="T0" fmla="*/ 77 w 85"/>
                  <a:gd name="T1" fmla="*/ 45 h 91"/>
                  <a:gd name="T2" fmla="*/ 76 w 85"/>
                  <a:gd name="T3" fmla="*/ 40 h 91"/>
                  <a:gd name="T4" fmla="*/ 73 w 85"/>
                  <a:gd name="T5" fmla="*/ 37 h 91"/>
                  <a:gd name="T6" fmla="*/ 69 w 85"/>
                  <a:gd name="T7" fmla="*/ 36 h 91"/>
                  <a:gd name="T8" fmla="*/ 64 w 85"/>
                  <a:gd name="T9" fmla="*/ 38 h 91"/>
                  <a:gd name="T10" fmla="*/ 53 w 85"/>
                  <a:gd name="T11" fmla="*/ 39 h 91"/>
                  <a:gd name="T12" fmla="*/ 51 w 85"/>
                  <a:gd name="T13" fmla="*/ 34 h 91"/>
                  <a:gd name="T14" fmla="*/ 51 w 85"/>
                  <a:gd name="T15" fmla="*/ 32 h 91"/>
                  <a:gd name="T16" fmla="*/ 47 w 85"/>
                  <a:gd name="T17" fmla="*/ 27 h 91"/>
                  <a:gd name="T18" fmla="*/ 42 w 85"/>
                  <a:gd name="T19" fmla="*/ 26 h 91"/>
                  <a:gd name="T20" fmla="*/ 42 w 85"/>
                  <a:gd name="T21" fmla="*/ 27 h 91"/>
                  <a:gd name="T22" fmla="*/ 42 w 85"/>
                  <a:gd name="T23" fmla="*/ 27 h 91"/>
                  <a:gd name="T24" fmla="*/ 42 w 85"/>
                  <a:gd name="T25" fmla="*/ 26 h 91"/>
                  <a:gd name="T26" fmla="*/ 42 w 85"/>
                  <a:gd name="T27" fmla="*/ 26 h 91"/>
                  <a:gd name="T28" fmla="*/ 51 w 85"/>
                  <a:gd name="T29" fmla="*/ 15 h 91"/>
                  <a:gd name="T30" fmla="*/ 58 w 85"/>
                  <a:gd name="T31" fmla="*/ 4 h 91"/>
                  <a:gd name="T32" fmla="*/ 58 w 85"/>
                  <a:gd name="T33" fmla="*/ 1 h 91"/>
                  <a:gd name="T34" fmla="*/ 54 w 85"/>
                  <a:gd name="T35" fmla="*/ 0 h 91"/>
                  <a:gd name="T36" fmla="*/ 40 w 85"/>
                  <a:gd name="T37" fmla="*/ 8 h 91"/>
                  <a:gd name="T38" fmla="*/ 20 w 85"/>
                  <a:gd name="T39" fmla="*/ 38 h 91"/>
                  <a:gd name="T40" fmla="*/ 7 w 85"/>
                  <a:gd name="T41" fmla="*/ 50 h 91"/>
                  <a:gd name="T42" fmla="*/ 6 w 85"/>
                  <a:gd name="T43" fmla="*/ 54 h 91"/>
                  <a:gd name="T44" fmla="*/ 6 w 85"/>
                  <a:gd name="T45" fmla="*/ 59 h 91"/>
                  <a:gd name="T46" fmla="*/ 0 w 85"/>
                  <a:gd name="T47" fmla="*/ 65 h 91"/>
                  <a:gd name="T48" fmla="*/ 2 w 85"/>
                  <a:gd name="T49" fmla="*/ 70 h 91"/>
                  <a:gd name="T50" fmla="*/ 7 w 85"/>
                  <a:gd name="T51" fmla="*/ 71 h 91"/>
                  <a:gd name="T52" fmla="*/ 23 w 85"/>
                  <a:gd name="T53" fmla="*/ 71 h 91"/>
                  <a:gd name="T54" fmla="*/ 36 w 85"/>
                  <a:gd name="T55" fmla="*/ 71 h 91"/>
                  <a:gd name="T56" fmla="*/ 48 w 85"/>
                  <a:gd name="T57" fmla="*/ 75 h 91"/>
                  <a:gd name="T58" fmla="*/ 48 w 85"/>
                  <a:gd name="T59" fmla="*/ 76 h 91"/>
                  <a:gd name="T60" fmla="*/ 44 w 85"/>
                  <a:gd name="T61" fmla="*/ 81 h 91"/>
                  <a:gd name="T62" fmla="*/ 44 w 85"/>
                  <a:gd name="T63" fmla="*/ 84 h 91"/>
                  <a:gd name="T64" fmla="*/ 46 w 85"/>
                  <a:gd name="T65" fmla="*/ 85 h 91"/>
                  <a:gd name="T66" fmla="*/ 52 w 85"/>
                  <a:gd name="T67" fmla="*/ 82 h 91"/>
                  <a:gd name="T68" fmla="*/ 64 w 85"/>
                  <a:gd name="T69" fmla="*/ 74 h 91"/>
                  <a:gd name="T70" fmla="*/ 65 w 85"/>
                  <a:gd name="T71" fmla="*/ 75 h 91"/>
                  <a:gd name="T72" fmla="*/ 63 w 85"/>
                  <a:gd name="T73" fmla="*/ 83 h 91"/>
                  <a:gd name="T74" fmla="*/ 64 w 85"/>
                  <a:gd name="T75" fmla="*/ 85 h 91"/>
                  <a:gd name="T76" fmla="*/ 74 w 85"/>
                  <a:gd name="T77" fmla="*/ 90 h 91"/>
                  <a:gd name="T78" fmla="*/ 80 w 85"/>
                  <a:gd name="T79" fmla="*/ 88 h 91"/>
                  <a:gd name="T80" fmla="*/ 84 w 85"/>
                  <a:gd name="T81" fmla="*/ 77 h 91"/>
                  <a:gd name="T82" fmla="*/ 82 w 85"/>
                  <a:gd name="T83" fmla="*/ 70 h 91"/>
                  <a:gd name="T84" fmla="*/ 81 w 85"/>
                  <a:gd name="T85" fmla="*/ 70 h 91"/>
                  <a:gd name="T86" fmla="*/ 81 w 85"/>
                  <a:gd name="T87" fmla="*/ 71 h 91"/>
                  <a:gd name="T88" fmla="*/ 81 w 85"/>
                  <a:gd name="T89" fmla="*/ 70 h 91"/>
                  <a:gd name="T90" fmla="*/ 81 w 85"/>
                  <a:gd name="T91" fmla="*/ 70 h 91"/>
                  <a:gd name="T92" fmla="*/ 82 w 85"/>
                  <a:gd name="T93" fmla="*/ 70 h 91"/>
                  <a:gd name="T94" fmla="*/ 75 w 85"/>
                  <a:gd name="T95" fmla="*/ 68 h 91"/>
                  <a:gd name="T96" fmla="*/ 73 w 85"/>
                  <a:gd name="T97" fmla="*/ 66 h 91"/>
                  <a:gd name="T98" fmla="*/ 76 w 85"/>
                  <a:gd name="T99" fmla="*/ 61 h 91"/>
                  <a:gd name="T100" fmla="*/ 80 w 85"/>
                  <a:gd name="T101" fmla="*/ 57 h 91"/>
                  <a:gd name="T102" fmla="*/ 80 w 85"/>
                  <a:gd name="T103" fmla="*/ 55 h 91"/>
                  <a:gd name="T104" fmla="*/ 78 w 85"/>
                  <a:gd name="T105" fmla="*/ 54 h 91"/>
                  <a:gd name="T106" fmla="*/ 73 w 85"/>
                  <a:gd name="T107" fmla="*/ 53 h 91"/>
                  <a:gd name="T108" fmla="*/ 74 w 85"/>
                  <a:gd name="T109" fmla="*/ 49 h 91"/>
                  <a:gd name="T110" fmla="*/ 77 w 85"/>
                  <a:gd name="T111" fmla="*/ 4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5" h="91">
                    <a:moveTo>
                      <a:pt x="77" y="45"/>
                    </a:moveTo>
                    <a:cubicBezTo>
                      <a:pt x="77" y="44"/>
                      <a:pt x="77" y="42"/>
                      <a:pt x="76" y="40"/>
                    </a:cubicBezTo>
                    <a:cubicBezTo>
                      <a:pt x="76" y="39"/>
                      <a:pt x="74" y="38"/>
                      <a:pt x="73" y="37"/>
                    </a:cubicBezTo>
                    <a:cubicBezTo>
                      <a:pt x="72" y="36"/>
                      <a:pt x="70" y="35"/>
                      <a:pt x="69" y="36"/>
                    </a:cubicBezTo>
                    <a:cubicBezTo>
                      <a:pt x="67" y="37"/>
                      <a:pt x="66" y="37"/>
                      <a:pt x="64" y="38"/>
                    </a:cubicBezTo>
                    <a:cubicBezTo>
                      <a:pt x="61" y="40"/>
                      <a:pt x="57" y="40"/>
                      <a:pt x="53" y="39"/>
                    </a:cubicBezTo>
                    <a:cubicBezTo>
                      <a:pt x="51" y="38"/>
                      <a:pt x="50" y="37"/>
                      <a:pt x="51" y="34"/>
                    </a:cubicBezTo>
                    <a:cubicBezTo>
                      <a:pt x="51" y="33"/>
                      <a:pt x="51" y="33"/>
                      <a:pt x="51" y="32"/>
                    </a:cubicBezTo>
                    <a:cubicBezTo>
                      <a:pt x="51" y="29"/>
                      <a:pt x="50" y="27"/>
                      <a:pt x="47" y="27"/>
                    </a:cubicBezTo>
                    <a:cubicBezTo>
                      <a:pt x="45" y="26"/>
                      <a:pt x="44" y="26"/>
                      <a:pt x="42" y="26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4" y="22"/>
                      <a:pt x="47" y="18"/>
                      <a:pt x="51" y="15"/>
                    </a:cubicBezTo>
                    <a:cubicBezTo>
                      <a:pt x="54" y="12"/>
                      <a:pt x="56" y="8"/>
                      <a:pt x="58" y="4"/>
                    </a:cubicBezTo>
                    <a:cubicBezTo>
                      <a:pt x="58" y="3"/>
                      <a:pt x="58" y="2"/>
                      <a:pt x="58" y="1"/>
                    </a:cubicBezTo>
                    <a:cubicBezTo>
                      <a:pt x="58" y="0"/>
                      <a:pt x="55" y="0"/>
                      <a:pt x="54" y="0"/>
                    </a:cubicBezTo>
                    <a:cubicBezTo>
                      <a:pt x="48" y="1"/>
                      <a:pt x="44" y="4"/>
                      <a:pt x="40" y="8"/>
                    </a:cubicBezTo>
                    <a:cubicBezTo>
                      <a:pt x="32" y="17"/>
                      <a:pt x="26" y="27"/>
                      <a:pt x="20" y="38"/>
                    </a:cubicBezTo>
                    <a:cubicBezTo>
                      <a:pt x="17" y="43"/>
                      <a:pt x="13" y="48"/>
                      <a:pt x="7" y="50"/>
                    </a:cubicBezTo>
                    <a:cubicBezTo>
                      <a:pt x="5" y="51"/>
                      <a:pt x="5" y="52"/>
                      <a:pt x="6" y="54"/>
                    </a:cubicBezTo>
                    <a:cubicBezTo>
                      <a:pt x="8" y="56"/>
                      <a:pt x="7" y="58"/>
                      <a:pt x="6" y="59"/>
                    </a:cubicBezTo>
                    <a:cubicBezTo>
                      <a:pt x="4" y="61"/>
                      <a:pt x="2" y="63"/>
                      <a:pt x="0" y="65"/>
                    </a:cubicBezTo>
                    <a:cubicBezTo>
                      <a:pt x="0" y="67"/>
                      <a:pt x="1" y="69"/>
                      <a:pt x="2" y="70"/>
                    </a:cubicBezTo>
                    <a:cubicBezTo>
                      <a:pt x="3" y="70"/>
                      <a:pt x="5" y="71"/>
                      <a:pt x="7" y="71"/>
                    </a:cubicBezTo>
                    <a:cubicBezTo>
                      <a:pt x="12" y="70"/>
                      <a:pt x="18" y="70"/>
                      <a:pt x="23" y="71"/>
                    </a:cubicBezTo>
                    <a:cubicBezTo>
                      <a:pt x="27" y="72"/>
                      <a:pt x="31" y="72"/>
                      <a:pt x="36" y="71"/>
                    </a:cubicBezTo>
                    <a:cubicBezTo>
                      <a:pt x="40" y="70"/>
                      <a:pt x="44" y="74"/>
                      <a:pt x="48" y="75"/>
                    </a:cubicBezTo>
                    <a:cubicBezTo>
                      <a:pt x="48" y="75"/>
                      <a:pt x="48" y="76"/>
                      <a:pt x="48" y="76"/>
                    </a:cubicBezTo>
                    <a:cubicBezTo>
                      <a:pt x="47" y="78"/>
                      <a:pt x="45" y="79"/>
                      <a:pt x="44" y="81"/>
                    </a:cubicBezTo>
                    <a:cubicBezTo>
                      <a:pt x="43" y="82"/>
                      <a:pt x="43" y="83"/>
                      <a:pt x="44" y="84"/>
                    </a:cubicBezTo>
                    <a:cubicBezTo>
                      <a:pt x="44" y="85"/>
                      <a:pt x="45" y="85"/>
                      <a:pt x="46" y="85"/>
                    </a:cubicBezTo>
                    <a:cubicBezTo>
                      <a:pt x="49" y="85"/>
                      <a:pt x="51" y="84"/>
                      <a:pt x="52" y="82"/>
                    </a:cubicBezTo>
                    <a:cubicBezTo>
                      <a:pt x="55" y="78"/>
                      <a:pt x="60" y="77"/>
                      <a:pt x="64" y="74"/>
                    </a:cubicBezTo>
                    <a:cubicBezTo>
                      <a:pt x="64" y="74"/>
                      <a:pt x="65" y="74"/>
                      <a:pt x="65" y="75"/>
                    </a:cubicBezTo>
                    <a:cubicBezTo>
                      <a:pt x="64" y="77"/>
                      <a:pt x="64" y="80"/>
                      <a:pt x="63" y="83"/>
                    </a:cubicBezTo>
                    <a:cubicBezTo>
                      <a:pt x="63" y="83"/>
                      <a:pt x="63" y="85"/>
                      <a:pt x="64" y="85"/>
                    </a:cubicBezTo>
                    <a:cubicBezTo>
                      <a:pt x="67" y="87"/>
                      <a:pt x="70" y="90"/>
                      <a:pt x="74" y="90"/>
                    </a:cubicBezTo>
                    <a:cubicBezTo>
                      <a:pt x="76" y="91"/>
                      <a:pt x="79" y="89"/>
                      <a:pt x="80" y="88"/>
                    </a:cubicBezTo>
                    <a:cubicBezTo>
                      <a:pt x="81" y="84"/>
                      <a:pt x="82" y="81"/>
                      <a:pt x="84" y="77"/>
                    </a:cubicBezTo>
                    <a:cubicBezTo>
                      <a:pt x="85" y="74"/>
                      <a:pt x="84" y="72"/>
                      <a:pt x="82" y="70"/>
                    </a:cubicBezTo>
                    <a:cubicBezTo>
                      <a:pt x="82" y="70"/>
                      <a:pt x="81" y="70"/>
                      <a:pt x="81" y="70"/>
                    </a:cubicBezTo>
                    <a:cubicBezTo>
                      <a:pt x="81" y="71"/>
                      <a:pt x="81" y="71"/>
                      <a:pt x="81" y="71"/>
                    </a:cubicBezTo>
                    <a:cubicBezTo>
                      <a:pt x="81" y="71"/>
                      <a:pt x="81" y="70"/>
                      <a:pt x="81" y="70"/>
                    </a:cubicBezTo>
                    <a:cubicBezTo>
                      <a:pt x="81" y="70"/>
                      <a:pt x="81" y="70"/>
                      <a:pt x="81" y="70"/>
                    </a:cubicBezTo>
                    <a:cubicBezTo>
                      <a:pt x="81" y="70"/>
                      <a:pt x="81" y="70"/>
                      <a:pt x="82" y="70"/>
                    </a:cubicBezTo>
                    <a:cubicBezTo>
                      <a:pt x="80" y="68"/>
                      <a:pt x="78" y="67"/>
                      <a:pt x="75" y="68"/>
                    </a:cubicBezTo>
                    <a:cubicBezTo>
                      <a:pt x="74" y="68"/>
                      <a:pt x="73" y="67"/>
                      <a:pt x="73" y="66"/>
                    </a:cubicBezTo>
                    <a:cubicBezTo>
                      <a:pt x="74" y="64"/>
                      <a:pt x="75" y="62"/>
                      <a:pt x="76" y="61"/>
                    </a:cubicBezTo>
                    <a:cubicBezTo>
                      <a:pt x="77" y="60"/>
                      <a:pt x="79" y="58"/>
                      <a:pt x="80" y="57"/>
                    </a:cubicBezTo>
                    <a:cubicBezTo>
                      <a:pt x="80" y="56"/>
                      <a:pt x="80" y="56"/>
                      <a:pt x="80" y="55"/>
                    </a:cubicBezTo>
                    <a:cubicBezTo>
                      <a:pt x="80" y="54"/>
                      <a:pt x="79" y="54"/>
                      <a:pt x="78" y="54"/>
                    </a:cubicBezTo>
                    <a:cubicBezTo>
                      <a:pt x="76" y="54"/>
                      <a:pt x="74" y="55"/>
                      <a:pt x="73" y="53"/>
                    </a:cubicBezTo>
                    <a:cubicBezTo>
                      <a:pt x="73" y="52"/>
                      <a:pt x="73" y="50"/>
                      <a:pt x="74" y="49"/>
                    </a:cubicBezTo>
                    <a:cubicBezTo>
                      <a:pt x="75" y="48"/>
                      <a:pt x="77" y="46"/>
                      <a:pt x="77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Freeform 53">
                <a:extLst>
                  <a:ext uri="{FF2B5EF4-FFF2-40B4-BE49-F238E27FC236}">
                    <a16:creationId xmlns:a16="http://schemas.microsoft.com/office/drawing/2014/main" xmlns="" id="{D66FEB78-137D-4517-8F20-65E9432A0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2" y="1269"/>
                <a:ext cx="76" cy="42"/>
              </a:xfrm>
              <a:custGeom>
                <a:avLst/>
                <a:gdLst>
                  <a:gd name="T0" fmla="*/ 2 w 103"/>
                  <a:gd name="T1" fmla="*/ 45 h 57"/>
                  <a:gd name="T2" fmla="*/ 14 w 103"/>
                  <a:gd name="T3" fmla="*/ 50 h 57"/>
                  <a:gd name="T4" fmla="*/ 20 w 103"/>
                  <a:gd name="T5" fmla="*/ 55 h 57"/>
                  <a:gd name="T6" fmla="*/ 27 w 103"/>
                  <a:gd name="T7" fmla="*/ 56 h 57"/>
                  <a:gd name="T8" fmla="*/ 35 w 103"/>
                  <a:gd name="T9" fmla="*/ 50 h 57"/>
                  <a:gd name="T10" fmla="*/ 38 w 103"/>
                  <a:gd name="T11" fmla="*/ 50 h 57"/>
                  <a:gd name="T12" fmla="*/ 42 w 103"/>
                  <a:gd name="T13" fmla="*/ 49 h 57"/>
                  <a:gd name="T14" fmla="*/ 50 w 103"/>
                  <a:gd name="T15" fmla="*/ 38 h 57"/>
                  <a:gd name="T16" fmla="*/ 59 w 103"/>
                  <a:gd name="T17" fmla="*/ 29 h 57"/>
                  <a:gd name="T18" fmla="*/ 62 w 103"/>
                  <a:gd name="T19" fmla="*/ 28 h 57"/>
                  <a:gd name="T20" fmla="*/ 62 w 103"/>
                  <a:gd name="T21" fmla="*/ 33 h 57"/>
                  <a:gd name="T22" fmla="*/ 55 w 103"/>
                  <a:gd name="T23" fmla="*/ 44 h 57"/>
                  <a:gd name="T24" fmla="*/ 55 w 103"/>
                  <a:gd name="T25" fmla="*/ 50 h 57"/>
                  <a:gd name="T26" fmla="*/ 60 w 103"/>
                  <a:gd name="T27" fmla="*/ 52 h 57"/>
                  <a:gd name="T28" fmla="*/ 64 w 103"/>
                  <a:gd name="T29" fmla="*/ 49 h 57"/>
                  <a:gd name="T30" fmla="*/ 73 w 103"/>
                  <a:gd name="T31" fmla="*/ 43 h 57"/>
                  <a:gd name="T32" fmla="*/ 78 w 103"/>
                  <a:gd name="T33" fmla="*/ 41 h 57"/>
                  <a:gd name="T34" fmla="*/ 82 w 103"/>
                  <a:gd name="T35" fmla="*/ 38 h 57"/>
                  <a:gd name="T36" fmla="*/ 92 w 103"/>
                  <a:gd name="T37" fmla="*/ 22 h 57"/>
                  <a:gd name="T38" fmla="*/ 96 w 103"/>
                  <a:gd name="T39" fmla="*/ 19 h 57"/>
                  <a:gd name="T40" fmla="*/ 100 w 103"/>
                  <a:gd name="T41" fmla="*/ 17 h 57"/>
                  <a:gd name="T42" fmla="*/ 102 w 103"/>
                  <a:gd name="T43" fmla="*/ 13 h 57"/>
                  <a:gd name="T44" fmla="*/ 102 w 103"/>
                  <a:gd name="T45" fmla="*/ 6 h 57"/>
                  <a:gd name="T46" fmla="*/ 99 w 103"/>
                  <a:gd name="T47" fmla="*/ 1 h 57"/>
                  <a:gd name="T48" fmla="*/ 95 w 103"/>
                  <a:gd name="T49" fmla="*/ 3 h 57"/>
                  <a:gd name="T50" fmla="*/ 89 w 103"/>
                  <a:gd name="T51" fmla="*/ 5 h 57"/>
                  <a:gd name="T52" fmla="*/ 76 w 103"/>
                  <a:gd name="T53" fmla="*/ 1 h 57"/>
                  <a:gd name="T54" fmla="*/ 66 w 103"/>
                  <a:gd name="T55" fmla="*/ 3 h 57"/>
                  <a:gd name="T56" fmla="*/ 30 w 103"/>
                  <a:gd name="T57" fmla="*/ 22 h 57"/>
                  <a:gd name="T58" fmla="*/ 21 w 103"/>
                  <a:gd name="T59" fmla="*/ 26 h 57"/>
                  <a:gd name="T60" fmla="*/ 6 w 103"/>
                  <a:gd name="T61" fmla="*/ 32 h 57"/>
                  <a:gd name="T62" fmla="*/ 0 w 103"/>
                  <a:gd name="T63" fmla="*/ 43 h 57"/>
                  <a:gd name="T64" fmla="*/ 2 w 103"/>
                  <a:gd name="T65" fmla="*/ 4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3" h="57">
                    <a:moveTo>
                      <a:pt x="2" y="45"/>
                    </a:moveTo>
                    <a:cubicBezTo>
                      <a:pt x="8" y="47"/>
                      <a:pt x="11" y="48"/>
                      <a:pt x="14" y="50"/>
                    </a:cubicBezTo>
                    <a:cubicBezTo>
                      <a:pt x="16" y="51"/>
                      <a:pt x="18" y="53"/>
                      <a:pt x="20" y="55"/>
                    </a:cubicBezTo>
                    <a:cubicBezTo>
                      <a:pt x="22" y="57"/>
                      <a:pt x="25" y="57"/>
                      <a:pt x="27" y="56"/>
                    </a:cubicBezTo>
                    <a:cubicBezTo>
                      <a:pt x="30" y="54"/>
                      <a:pt x="32" y="52"/>
                      <a:pt x="35" y="50"/>
                    </a:cubicBezTo>
                    <a:cubicBezTo>
                      <a:pt x="36" y="49"/>
                      <a:pt x="37" y="50"/>
                      <a:pt x="38" y="50"/>
                    </a:cubicBezTo>
                    <a:cubicBezTo>
                      <a:pt x="40" y="51"/>
                      <a:pt x="41" y="51"/>
                      <a:pt x="42" y="49"/>
                    </a:cubicBezTo>
                    <a:cubicBezTo>
                      <a:pt x="45" y="46"/>
                      <a:pt x="47" y="42"/>
                      <a:pt x="50" y="38"/>
                    </a:cubicBezTo>
                    <a:cubicBezTo>
                      <a:pt x="53" y="35"/>
                      <a:pt x="56" y="32"/>
                      <a:pt x="59" y="29"/>
                    </a:cubicBezTo>
                    <a:cubicBezTo>
                      <a:pt x="60" y="28"/>
                      <a:pt x="61" y="28"/>
                      <a:pt x="62" y="28"/>
                    </a:cubicBezTo>
                    <a:cubicBezTo>
                      <a:pt x="63" y="28"/>
                      <a:pt x="63" y="30"/>
                      <a:pt x="62" y="33"/>
                    </a:cubicBezTo>
                    <a:cubicBezTo>
                      <a:pt x="60" y="36"/>
                      <a:pt x="57" y="40"/>
                      <a:pt x="55" y="44"/>
                    </a:cubicBezTo>
                    <a:cubicBezTo>
                      <a:pt x="54" y="46"/>
                      <a:pt x="54" y="48"/>
                      <a:pt x="55" y="50"/>
                    </a:cubicBezTo>
                    <a:cubicBezTo>
                      <a:pt x="56" y="52"/>
                      <a:pt x="59" y="53"/>
                      <a:pt x="60" y="52"/>
                    </a:cubicBezTo>
                    <a:cubicBezTo>
                      <a:pt x="62" y="51"/>
                      <a:pt x="63" y="50"/>
                      <a:pt x="64" y="49"/>
                    </a:cubicBezTo>
                    <a:cubicBezTo>
                      <a:pt x="66" y="45"/>
                      <a:pt x="69" y="43"/>
                      <a:pt x="73" y="43"/>
                    </a:cubicBezTo>
                    <a:cubicBezTo>
                      <a:pt x="75" y="43"/>
                      <a:pt x="76" y="42"/>
                      <a:pt x="78" y="41"/>
                    </a:cubicBezTo>
                    <a:cubicBezTo>
                      <a:pt x="79" y="41"/>
                      <a:pt x="81" y="40"/>
                      <a:pt x="82" y="38"/>
                    </a:cubicBezTo>
                    <a:cubicBezTo>
                      <a:pt x="84" y="32"/>
                      <a:pt x="91" y="29"/>
                      <a:pt x="92" y="22"/>
                    </a:cubicBezTo>
                    <a:cubicBezTo>
                      <a:pt x="92" y="21"/>
                      <a:pt x="94" y="20"/>
                      <a:pt x="96" y="19"/>
                    </a:cubicBezTo>
                    <a:cubicBezTo>
                      <a:pt x="97" y="18"/>
                      <a:pt x="98" y="18"/>
                      <a:pt x="100" y="17"/>
                    </a:cubicBezTo>
                    <a:cubicBezTo>
                      <a:pt x="102" y="16"/>
                      <a:pt x="102" y="14"/>
                      <a:pt x="102" y="13"/>
                    </a:cubicBezTo>
                    <a:cubicBezTo>
                      <a:pt x="103" y="11"/>
                      <a:pt x="103" y="8"/>
                      <a:pt x="102" y="6"/>
                    </a:cubicBezTo>
                    <a:cubicBezTo>
                      <a:pt x="102" y="4"/>
                      <a:pt x="101" y="1"/>
                      <a:pt x="99" y="1"/>
                    </a:cubicBezTo>
                    <a:cubicBezTo>
                      <a:pt x="98" y="1"/>
                      <a:pt x="96" y="2"/>
                      <a:pt x="95" y="3"/>
                    </a:cubicBezTo>
                    <a:cubicBezTo>
                      <a:pt x="93" y="5"/>
                      <a:pt x="91" y="7"/>
                      <a:pt x="89" y="5"/>
                    </a:cubicBezTo>
                    <a:cubicBezTo>
                      <a:pt x="85" y="1"/>
                      <a:pt x="80" y="2"/>
                      <a:pt x="76" y="1"/>
                    </a:cubicBezTo>
                    <a:cubicBezTo>
                      <a:pt x="72" y="0"/>
                      <a:pt x="69" y="1"/>
                      <a:pt x="66" y="3"/>
                    </a:cubicBezTo>
                    <a:cubicBezTo>
                      <a:pt x="55" y="11"/>
                      <a:pt x="43" y="18"/>
                      <a:pt x="30" y="22"/>
                    </a:cubicBezTo>
                    <a:cubicBezTo>
                      <a:pt x="27" y="23"/>
                      <a:pt x="24" y="25"/>
                      <a:pt x="21" y="26"/>
                    </a:cubicBezTo>
                    <a:cubicBezTo>
                      <a:pt x="15" y="26"/>
                      <a:pt x="11" y="29"/>
                      <a:pt x="6" y="32"/>
                    </a:cubicBezTo>
                    <a:cubicBezTo>
                      <a:pt x="1" y="35"/>
                      <a:pt x="1" y="39"/>
                      <a:pt x="0" y="43"/>
                    </a:cubicBezTo>
                    <a:cubicBezTo>
                      <a:pt x="0" y="44"/>
                      <a:pt x="2" y="45"/>
                      <a:pt x="2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54">
                <a:extLst>
                  <a:ext uri="{FF2B5EF4-FFF2-40B4-BE49-F238E27FC236}">
                    <a16:creationId xmlns:a16="http://schemas.microsoft.com/office/drawing/2014/main" xmlns="" id="{EBEFEEB3-0A84-4E23-839B-550D79142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1" y="1325"/>
                <a:ext cx="60" cy="40"/>
              </a:xfrm>
              <a:custGeom>
                <a:avLst/>
                <a:gdLst>
                  <a:gd name="T0" fmla="*/ 2 w 82"/>
                  <a:gd name="T1" fmla="*/ 23 h 55"/>
                  <a:gd name="T2" fmla="*/ 14 w 82"/>
                  <a:gd name="T3" fmla="*/ 34 h 55"/>
                  <a:gd name="T4" fmla="*/ 21 w 82"/>
                  <a:gd name="T5" fmla="*/ 33 h 55"/>
                  <a:gd name="T6" fmla="*/ 21 w 82"/>
                  <a:gd name="T7" fmla="*/ 33 h 55"/>
                  <a:gd name="T8" fmla="*/ 23 w 82"/>
                  <a:gd name="T9" fmla="*/ 33 h 55"/>
                  <a:gd name="T10" fmla="*/ 26 w 82"/>
                  <a:gd name="T11" fmla="*/ 31 h 55"/>
                  <a:gd name="T12" fmla="*/ 28 w 82"/>
                  <a:gd name="T13" fmla="*/ 31 h 55"/>
                  <a:gd name="T14" fmla="*/ 26 w 82"/>
                  <a:gd name="T15" fmla="*/ 33 h 55"/>
                  <a:gd name="T16" fmla="*/ 23 w 82"/>
                  <a:gd name="T17" fmla="*/ 33 h 55"/>
                  <a:gd name="T18" fmla="*/ 22 w 82"/>
                  <a:gd name="T19" fmla="*/ 33 h 55"/>
                  <a:gd name="T20" fmla="*/ 21 w 82"/>
                  <a:gd name="T21" fmla="*/ 33 h 55"/>
                  <a:gd name="T22" fmla="*/ 18 w 82"/>
                  <a:gd name="T23" fmla="*/ 36 h 55"/>
                  <a:gd name="T24" fmla="*/ 18 w 82"/>
                  <a:gd name="T25" fmla="*/ 41 h 55"/>
                  <a:gd name="T26" fmla="*/ 27 w 82"/>
                  <a:gd name="T27" fmla="*/ 46 h 55"/>
                  <a:gd name="T28" fmla="*/ 36 w 82"/>
                  <a:gd name="T29" fmla="*/ 48 h 55"/>
                  <a:gd name="T30" fmla="*/ 46 w 82"/>
                  <a:gd name="T31" fmla="*/ 51 h 55"/>
                  <a:gd name="T32" fmla="*/ 57 w 82"/>
                  <a:gd name="T33" fmla="*/ 51 h 55"/>
                  <a:gd name="T34" fmla="*/ 63 w 82"/>
                  <a:gd name="T35" fmla="*/ 47 h 55"/>
                  <a:gd name="T36" fmla="*/ 73 w 82"/>
                  <a:gd name="T37" fmla="*/ 39 h 55"/>
                  <a:gd name="T38" fmla="*/ 77 w 82"/>
                  <a:gd name="T39" fmla="*/ 30 h 55"/>
                  <a:gd name="T40" fmla="*/ 82 w 82"/>
                  <a:gd name="T41" fmla="*/ 14 h 55"/>
                  <a:gd name="T42" fmla="*/ 73 w 82"/>
                  <a:gd name="T43" fmla="*/ 10 h 55"/>
                  <a:gd name="T44" fmla="*/ 56 w 82"/>
                  <a:gd name="T45" fmla="*/ 5 h 55"/>
                  <a:gd name="T46" fmla="*/ 48 w 82"/>
                  <a:gd name="T47" fmla="*/ 7 h 55"/>
                  <a:gd name="T48" fmla="*/ 44 w 82"/>
                  <a:gd name="T49" fmla="*/ 6 h 55"/>
                  <a:gd name="T50" fmla="*/ 43 w 82"/>
                  <a:gd name="T51" fmla="*/ 3 h 55"/>
                  <a:gd name="T52" fmla="*/ 39 w 82"/>
                  <a:gd name="T53" fmla="*/ 1 h 55"/>
                  <a:gd name="T54" fmla="*/ 36 w 82"/>
                  <a:gd name="T55" fmla="*/ 3 h 55"/>
                  <a:gd name="T56" fmla="*/ 36 w 82"/>
                  <a:gd name="T57" fmla="*/ 8 h 55"/>
                  <a:gd name="T58" fmla="*/ 35 w 82"/>
                  <a:gd name="T59" fmla="*/ 12 h 55"/>
                  <a:gd name="T60" fmla="*/ 31 w 82"/>
                  <a:gd name="T61" fmla="*/ 11 h 55"/>
                  <a:gd name="T62" fmla="*/ 29 w 82"/>
                  <a:gd name="T63" fmla="*/ 10 h 55"/>
                  <a:gd name="T64" fmla="*/ 17 w 82"/>
                  <a:gd name="T65" fmla="*/ 4 h 55"/>
                  <a:gd name="T66" fmla="*/ 14 w 82"/>
                  <a:gd name="T67" fmla="*/ 2 h 55"/>
                  <a:gd name="T68" fmla="*/ 10 w 82"/>
                  <a:gd name="T69" fmla="*/ 5 h 55"/>
                  <a:gd name="T70" fmla="*/ 10 w 82"/>
                  <a:gd name="T71" fmla="*/ 8 h 55"/>
                  <a:gd name="T72" fmla="*/ 8 w 82"/>
                  <a:gd name="T73" fmla="*/ 10 h 55"/>
                  <a:gd name="T74" fmla="*/ 6 w 82"/>
                  <a:gd name="T75" fmla="*/ 9 h 55"/>
                  <a:gd name="T76" fmla="*/ 3 w 82"/>
                  <a:gd name="T77" fmla="*/ 10 h 55"/>
                  <a:gd name="T78" fmla="*/ 0 w 82"/>
                  <a:gd name="T79" fmla="*/ 17 h 55"/>
                  <a:gd name="T80" fmla="*/ 2 w 82"/>
                  <a:gd name="T81" fmla="*/ 2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2" h="55">
                    <a:moveTo>
                      <a:pt x="2" y="23"/>
                    </a:moveTo>
                    <a:cubicBezTo>
                      <a:pt x="4" y="32"/>
                      <a:pt x="6" y="34"/>
                      <a:pt x="14" y="34"/>
                    </a:cubicBezTo>
                    <a:cubicBezTo>
                      <a:pt x="16" y="34"/>
                      <a:pt x="19" y="34"/>
                      <a:pt x="21" y="33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2" y="33"/>
                      <a:pt x="22" y="33"/>
                      <a:pt x="23" y="33"/>
                    </a:cubicBezTo>
                    <a:cubicBezTo>
                      <a:pt x="24" y="32"/>
                      <a:pt x="25" y="32"/>
                      <a:pt x="26" y="31"/>
                    </a:cubicBezTo>
                    <a:cubicBezTo>
                      <a:pt x="27" y="31"/>
                      <a:pt x="28" y="31"/>
                      <a:pt x="28" y="31"/>
                    </a:cubicBezTo>
                    <a:cubicBezTo>
                      <a:pt x="28" y="32"/>
                      <a:pt x="28" y="33"/>
                      <a:pt x="26" y="33"/>
                    </a:cubicBezTo>
                    <a:cubicBezTo>
                      <a:pt x="25" y="33"/>
                      <a:pt x="24" y="33"/>
                      <a:pt x="23" y="33"/>
                    </a:cubicBezTo>
                    <a:cubicBezTo>
                      <a:pt x="23" y="33"/>
                      <a:pt x="22" y="33"/>
                      <a:pt x="22" y="33"/>
                    </a:cubicBezTo>
                    <a:cubicBezTo>
                      <a:pt x="22" y="33"/>
                      <a:pt x="21" y="33"/>
                      <a:pt x="21" y="33"/>
                    </a:cubicBezTo>
                    <a:cubicBezTo>
                      <a:pt x="20" y="34"/>
                      <a:pt x="19" y="35"/>
                      <a:pt x="18" y="36"/>
                    </a:cubicBezTo>
                    <a:cubicBezTo>
                      <a:pt x="16" y="38"/>
                      <a:pt x="16" y="40"/>
                      <a:pt x="18" y="41"/>
                    </a:cubicBezTo>
                    <a:cubicBezTo>
                      <a:pt x="21" y="43"/>
                      <a:pt x="24" y="44"/>
                      <a:pt x="27" y="46"/>
                    </a:cubicBezTo>
                    <a:cubicBezTo>
                      <a:pt x="29" y="49"/>
                      <a:pt x="32" y="49"/>
                      <a:pt x="36" y="48"/>
                    </a:cubicBezTo>
                    <a:cubicBezTo>
                      <a:pt x="40" y="47"/>
                      <a:pt x="43" y="48"/>
                      <a:pt x="46" y="51"/>
                    </a:cubicBezTo>
                    <a:cubicBezTo>
                      <a:pt x="49" y="55"/>
                      <a:pt x="53" y="55"/>
                      <a:pt x="57" y="51"/>
                    </a:cubicBezTo>
                    <a:cubicBezTo>
                      <a:pt x="59" y="49"/>
                      <a:pt x="60" y="47"/>
                      <a:pt x="63" y="47"/>
                    </a:cubicBezTo>
                    <a:cubicBezTo>
                      <a:pt x="68" y="48"/>
                      <a:pt x="72" y="45"/>
                      <a:pt x="73" y="39"/>
                    </a:cubicBezTo>
                    <a:cubicBezTo>
                      <a:pt x="73" y="36"/>
                      <a:pt x="75" y="33"/>
                      <a:pt x="77" y="30"/>
                    </a:cubicBezTo>
                    <a:cubicBezTo>
                      <a:pt x="81" y="25"/>
                      <a:pt x="82" y="20"/>
                      <a:pt x="82" y="14"/>
                    </a:cubicBezTo>
                    <a:cubicBezTo>
                      <a:pt x="79" y="12"/>
                      <a:pt x="76" y="11"/>
                      <a:pt x="73" y="10"/>
                    </a:cubicBezTo>
                    <a:cubicBezTo>
                      <a:pt x="67" y="9"/>
                      <a:pt x="61" y="8"/>
                      <a:pt x="56" y="5"/>
                    </a:cubicBezTo>
                    <a:cubicBezTo>
                      <a:pt x="53" y="4"/>
                      <a:pt x="51" y="5"/>
                      <a:pt x="48" y="7"/>
                    </a:cubicBezTo>
                    <a:cubicBezTo>
                      <a:pt x="46" y="9"/>
                      <a:pt x="45" y="9"/>
                      <a:pt x="44" y="6"/>
                    </a:cubicBezTo>
                    <a:cubicBezTo>
                      <a:pt x="44" y="5"/>
                      <a:pt x="43" y="4"/>
                      <a:pt x="43" y="3"/>
                    </a:cubicBezTo>
                    <a:cubicBezTo>
                      <a:pt x="42" y="1"/>
                      <a:pt x="40" y="0"/>
                      <a:pt x="39" y="1"/>
                    </a:cubicBezTo>
                    <a:cubicBezTo>
                      <a:pt x="38" y="1"/>
                      <a:pt x="37" y="2"/>
                      <a:pt x="36" y="3"/>
                    </a:cubicBezTo>
                    <a:cubicBezTo>
                      <a:pt x="36" y="5"/>
                      <a:pt x="36" y="6"/>
                      <a:pt x="36" y="8"/>
                    </a:cubicBezTo>
                    <a:cubicBezTo>
                      <a:pt x="35" y="9"/>
                      <a:pt x="36" y="11"/>
                      <a:pt x="35" y="12"/>
                    </a:cubicBezTo>
                    <a:cubicBezTo>
                      <a:pt x="33" y="14"/>
                      <a:pt x="32" y="12"/>
                      <a:pt x="31" y="11"/>
                    </a:cubicBezTo>
                    <a:cubicBezTo>
                      <a:pt x="30" y="11"/>
                      <a:pt x="30" y="10"/>
                      <a:pt x="29" y="10"/>
                    </a:cubicBezTo>
                    <a:cubicBezTo>
                      <a:pt x="24" y="11"/>
                      <a:pt x="20" y="8"/>
                      <a:pt x="17" y="4"/>
                    </a:cubicBezTo>
                    <a:cubicBezTo>
                      <a:pt x="16" y="3"/>
                      <a:pt x="15" y="3"/>
                      <a:pt x="14" y="2"/>
                    </a:cubicBezTo>
                    <a:cubicBezTo>
                      <a:pt x="13" y="1"/>
                      <a:pt x="10" y="2"/>
                      <a:pt x="10" y="5"/>
                    </a:cubicBezTo>
                    <a:cubicBezTo>
                      <a:pt x="10" y="6"/>
                      <a:pt x="10" y="7"/>
                      <a:pt x="10" y="8"/>
                    </a:cubicBezTo>
                    <a:cubicBezTo>
                      <a:pt x="10" y="9"/>
                      <a:pt x="9" y="10"/>
                      <a:pt x="8" y="10"/>
                    </a:cubicBezTo>
                    <a:cubicBezTo>
                      <a:pt x="8" y="11"/>
                      <a:pt x="6" y="10"/>
                      <a:pt x="6" y="9"/>
                    </a:cubicBezTo>
                    <a:cubicBezTo>
                      <a:pt x="5" y="9"/>
                      <a:pt x="3" y="9"/>
                      <a:pt x="3" y="10"/>
                    </a:cubicBezTo>
                    <a:cubicBezTo>
                      <a:pt x="1" y="12"/>
                      <a:pt x="0" y="14"/>
                      <a:pt x="0" y="17"/>
                    </a:cubicBezTo>
                    <a:cubicBezTo>
                      <a:pt x="1" y="19"/>
                      <a:pt x="1" y="21"/>
                      <a:pt x="2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Freeform 55">
                <a:extLst>
                  <a:ext uri="{FF2B5EF4-FFF2-40B4-BE49-F238E27FC236}">
                    <a16:creationId xmlns:a16="http://schemas.microsoft.com/office/drawing/2014/main" xmlns="" id="{0238A512-98F1-486A-BD72-6A157B7FB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" y="1323"/>
                <a:ext cx="52" cy="56"/>
              </a:xfrm>
              <a:custGeom>
                <a:avLst/>
                <a:gdLst>
                  <a:gd name="T0" fmla="*/ 8 w 71"/>
                  <a:gd name="T1" fmla="*/ 1 h 77"/>
                  <a:gd name="T2" fmla="*/ 5 w 71"/>
                  <a:gd name="T3" fmla="*/ 7 h 77"/>
                  <a:gd name="T4" fmla="*/ 1 w 71"/>
                  <a:gd name="T5" fmla="*/ 18 h 77"/>
                  <a:gd name="T6" fmla="*/ 1 w 71"/>
                  <a:gd name="T7" fmla="*/ 21 h 77"/>
                  <a:gd name="T8" fmla="*/ 1 w 71"/>
                  <a:gd name="T9" fmla="*/ 37 h 77"/>
                  <a:gd name="T10" fmla="*/ 3 w 71"/>
                  <a:gd name="T11" fmla="*/ 39 h 77"/>
                  <a:gd name="T12" fmla="*/ 6 w 71"/>
                  <a:gd name="T13" fmla="*/ 41 h 77"/>
                  <a:gd name="T14" fmla="*/ 12 w 71"/>
                  <a:gd name="T15" fmla="*/ 48 h 77"/>
                  <a:gd name="T16" fmla="*/ 27 w 71"/>
                  <a:gd name="T17" fmla="*/ 50 h 77"/>
                  <a:gd name="T18" fmla="*/ 28 w 71"/>
                  <a:gd name="T19" fmla="*/ 51 h 77"/>
                  <a:gd name="T20" fmla="*/ 26 w 71"/>
                  <a:gd name="T21" fmla="*/ 53 h 77"/>
                  <a:gd name="T22" fmla="*/ 20 w 71"/>
                  <a:gd name="T23" fmla="*/ 55 h 77"/>
                  <a:gd name="T24" fmla="*/ 15 w 71"/>
                  <a:gd name="T25" fmla="*/ 61 h 77"/>
                  <a:gd name="T26" fmla="*/ 14 w 71"/>
                  <a:gd name="T27" fmla="*/ 68 h 77"/>
                  <a:gd name="T28" fmla="*/ 18 w 71"/>
                  <a:gd name="T29" fmla="*/ 73 h 77"/>
                  <a:gd name="T30" fmla="*/ 31 w 71"/>
                  <a:gd name="T31" fmla="*/ 76 h 77"/>
                  <a:gd name="T32" fmla="*/ 41 w 71"/>
                  <a:gd name="T33" fmla="*/ 71 h 77"/>
                  <a:gd name="T34" fmla="*/ 42 w 71"/>
                  <a:gd name="T35" fmla="*/ 68 h 77"/>
                  <a:gd name="T36" fmla="*/ 51 w 71"/>
                  <a:gd name="T37" fmla="*/ 62 h 77"/>
                  <a:gd name="T38" fmla="*/ 55 w 71"/>
                  <a:gd name="T39" fmla="*/ 52 h 77"/>
                  <a:gd name="T40" fmla="*/ 62 w 71"/>
                  <a:gd name="T41" fmla="*/ 43 h 77"/>
                  <a:gd name="T42" fmla="*/ 63 w 71"/>
                  <a:gd name="T43" fmla="*/ 42 h 77"/>
                  <a:gd name="T44" fmla="*/ 70 w 71"/>
                  <a:gd name="T45" fmla="*/ 27 h 77"/>
                  <a:gd name="T46" fmla="*/ 70 w 71"/>
                  <a:gd name="T47" fmla="*/ 24 h 77"/>
                  <a:gd name="T48" fmla="*/ 67 w 71"/>
                  <a:gd name="T49" fmla="*/ 18 h 77"/>
                  <a:gd name="T50" fmla="*/ 64 w 71"/>
                  <a:gd name="T51" fmla="*/ 16 h 77"/>
                  <a:gd name="T52" fmla="*/ 54 w 71"/>
                  <a:gd name="T53" fmla="*/ 12 h 77"/>
                  <a:gd name="T54" fmla="*/ 41 w 71"/>
                  <a:gd name="T55" fmla="*/ 12 h 77"/>
                  <a:gd name="T56" fmla="*/ 38 w 71"/>
                  <a:gd name="T57" fmla="*/ 21 h 77"/>
                  <a:gd name="T58" fmla="*/ 38 w 71"/>
                  <a:gd name="T59" fmla="*/ 32 h 77"/>
                  <a:gd name="T60" fmla="*/ 37 w 71"/>
                  <a:gd name="T61" fmla="*/ 34 h 77"/>
                  <a:gd name="T62" fmla="*/ 35 w 71"/>
                  <a:gd name="T63" fmla="*/ 33 h 77"/>
                  <a:gd name="T64" fmla="*/ 31 w 71"/>
                  <a:gd name="T65" fmla="*/ 21 h 77"/>
                  <a:gd name="T66" fmla="*/ 28 w 71"/>
                  <a:gd name="T67" fmla="*/ 19 h 77"/>
                  <a:gd name="T68" fmla="*/ 25 w 71"/>
                  <a:gd name="T69" fmla="*/ 21 h 77"/>
                  <a:gd name="T70" fmla="*/ 19 w 71"/>
                  <a:gd name="T71" fmla="*/ 35 h 77"/>
                  <a:gd name="T72" fmla="*/ 19 w 71"/>
                  <a:gd name="T73" fmla="*/ 36 h 77"/>
                  <a:gd name="T74" fmla="*/ 18 w 71"/>
                  <a:gd name="T75" fmla="*/ 36 h 77"/>
                  <a:gd name="T76" fmla="*/ 18 w 71"/>
                  <a:gd name="T77" fmla="*/ 35 h 77"/>
                  <a:gd name="T78" fmla="*/ 19 w 71"/>
                  <a:gd name="T79" fmla="*/ 35 h 77"/>
                  <a:gd name="T80" fmla="*/ 17 w 71"/>
                  <a:gd name="T81" fmla="*/ 26 h 77"/>
                  <a:gd name="T82" fmla="*/ 18 w 71"/>
                  <a:gd name="T83" fmla="*/ 22 h 77"/>
                  <a:gd name="T84" fmla="*/ 16 w 71"/>
                  <a:gd name="T85" fmla="*/ 9 h 77"/>
                  <a:gd name="T86" fmla="*/ 16 w 71"/>
                  <a:gd name="T87" fmla="*/ 6 h 77"/>
                  <a:gd name="T88" fmla="*/ 13 w 71"/>
                  <a:gd name="T89" fmla="*/ 2 h 77"/>
                  <a:gd name="T90" fmla="*/ 8 w 71"/>
                  <a:gd name="T91" fmla="*/ 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1" h="77">
                    <a:moveTo>
                      <a:pt x="8" y="1"/>
                    </a:moveTo>
                    <a:cubicBezTo>
                      <a:pt x="7" y="3"/>
                      <a:pt x="6" y="5"/>
                      <a:pt x="5" y="7"/>
                    </a:cubicBezTo>
                    <a:cubicBezTo>
                      <a:pt x="4" y="11"/>
                      <a:pt x="4" y="15"/>
                      <a:pt x="1" y="18"/>
                    </a:cubicBezTo>
                    <a:cubicBezTo>
                      <a:pt x="1" y="19"/>
                      <a:pt x="0" y="20"/>
                      <a:pt x="1" y="21"/>
                    </a:cubicBezTo>
                    <a:cubicBezTo>
                      <a:pt x="1" y="26"/>
                      <a:pt x="4" y="31"/>
                      <a:pt x="1" y="37"/>
                    </a:cubicBezTo>
                    <a:cubicBezTo>
                      <a:pt x="1" y="37"/>
                      <a:pt x="3" y="38"/>
                      <a:pt x="3" y="39"/>
                    </a:cubicBezTo>
                    <a:cubicBezTo>
                      <a:pt x="4" y="40"/>
                      <a:pt x="6" y="40"/>
                      <a:pt x="6" y="41"/>
                    </a:cubicBezTo>
                    <a:cubicBezTo>
                      <a:pt x="4" y="47"/>
                      <a:pt x="8" y="48"/>
                      <a:pt x="12" y="48"/>
                    </a:cubicBezTo>
                    <a:cubicBezTo>
                      <a:pt x="17" y="49"/>
                      <a:pt x="22" y="49"/>
                      <a:pt x="27" y="50"/>
                    </a:cubicBezTo>
                    <a:cubicBezTo>
                      <a:pt x="27" y="50"/>
                      <a:pt x="28" y="50"/>
                      <a:pt x="28" y="51"/>
                    </a:cubicBezTo>
                    <a:cubicBezTo>
                      <a:pt x="27" y="51"/>
                      <a:pt x="27" y="53"/>
                      <a:pt x="26" y="53"/>
                    </a:cubicBezTo>
                    <a:cubicBezTo>
                      <a:pt x="24" y="54"/>
                      <a:pt x="22" y="55"/>
                      <a:pt x="20" y="55"/>
                    </a:cubicBezTo>
                    <a:cubicBezTo>
                      <a:pt x="17" y="56"/>
                      <a:pt x="16" y="58"/>
                      <a:pt x="15" y="61"/>
                    </a:cubicBezTo>
                    <a:cubicBezTo>
                      <a:pt x="15" y="63"/>
                      <a:pt x="15" y="65"/>
                      <a:pt x="14" y="68"/>
                    </a:cubicBezTo>
                    <a:cubicBezTo>
                      <a:pt x="14" y="70"/>
                      <a:pt x="16" y="72"/>
                      <a:pt x="18" y="73"/>
                    </a:cubicBezTo>
                    <a:cubicBezTo>
                      <a:pt x="22" y="74"/>
                      <a:pt x="26" y="75"/>
                      <a:pt x="31" y="76"/>
                    </a:cubicBezTo>
                    <a:cubicBezTo>
                      <a:pt x="35" y="77"/>
                      <a:pt x="40" y="75"/>
                      <a:pt x="41" y="71"/>
                    </a:cubicBezTo>
                    <a:cubicBezTo>
                      <a:pt x="42" y="70"/>
                      <a:pt x="42" y="69"/>
                      <a:pt x="42" y="68"/>
                    </a:cubicBezTo>
                    <a:cubicBezTo>
                      <a:pt x="44" y="64"/>
                      <a:pt x="47" y="62"/>
                      <a:pt x="51" y="62"/>
                    </a:cubicBezTo>
                    <a:cubicBezTo>
                      <a:pt x="52" y="58"/>
                      <a:pt x="53" y="55"/>
                      <a:pt x="55" y="52"/>
                    </a:cubicBezTo>
                    <a:cubicBezTo>
                      <a:pt x="57" y="49"/>
                      <a:pt x="59" y="46"/>
                      <a:pt x="62" y="43"/>
                    </a:cubicBezTo>
                    <a:cubicBezTo>
                      <a:pt x="62" y="42"/>
                      <a:pt x="62" y="42"/>
                      <a:pt x="63" y="42"/>
                    </a:cubicBezTo>
                    <a:cubicBezTo>
                      <a:pt x="65" y="37"/>
                      <a:pt x="68" y="32"/>
                      <a:pt x="70" y="27"/>
                    </a:cubicBezTo>
                    <a:cubicBezTo>
                      <a:pt x="71" y="27"/>
                      <a:pt x="70" y="25"/>
                      <a:pt x="70" y="24"/>
                    </a:cubicBezTo>
                    <a:cubicBezTo>
                      <a:pt x="69" y="22"/>
                      <a:pt x="68" y="20"/>
                      <a:pt x="67" y="18"/>
                    </a:cubicBezTo>
                    <a:cubicBezTo>
                      <a:pt x="67" y="17"/>
                      <a:pt x="65" y="16"/>
                      <a:pt x="64" y="16"/>
                    </a:cubicBezTo>
                    <a:cubicBezTo>
                      <a:pt x="59" y="18"/>
                      <a:pt x="57" y="15"/>
                      <a:pt x="54" y="12"/>
                    </a:cubicBezTo>
                    <a:cubicBezTo>
                      <a:pt x="50" y="11"/>
                      <a:pt x="46" y="11"/>
                      <a:pt x="41" y="12"/>
                    </a:cubicBezTo>
                    <a:cubicBezTo>
                      <a:pt x="39" y="15"/>
                      <a:pt x="38" y="18"/>
                      <a:pt x="38" y="21"/>
                    </a:cubicBezTo>
                    <a:cubicBezTo>
                      <a:pt x="38" y="25"/>
                      <a:pt x="38" y="29"/>
                      <a:pt x="38" y="32"/>
                    </a:cubicBezTo>
                    <a:cubicBezTo>
                      <a:pt x="38" y="33"/>
                      <a:pt x="37" y="34"/>
                      <a:pt x="37" y="34"/>
                    </a:cubicBezTo>
                    <a:cubicBezTo>
                      <a:pt x="36" y="34"/>
                      <a:pt x="36" y="34"/>
                      <a:pt x="35" y="33"/>
                    </a:cubicBezTo>
                    <a:cubicBezTo>
                      <a:pt x="34" y="28"/>
                      <a:pt x="32" y="24"/>
                      <a:pt x="31" y="21"/>
                    </a:cubicBezTo>
                    <a:cubicBezTo>
                      <a:pt x="30" y="20"/>
                      <a:pt x="29" y="19"/>
                      <a:pt x="28" y="19"/>
                    </a:cubicBezTo>
                    <a:cubicBezTo>
                      <a:pt x="27" y="19"/>
                      <a:pt x="25" y="20"/>
                      <a:pt x="25" y="21"/>
                    </a:cubicBezTo>
                    <a:cubicBezTo>
                      <a:pt x="23" y="25"/>
                      <a:pt x="21" y="30"/>
                      <a:pt x="19" y="35"/>
                    </a:cubicBezTo>
                    <a:cubicBezTo>
                      <a:pt x="19" y="35"/>
                      <a:pt x="19" y="35"/>
                      <a:pt x="19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7" y="32"/>
                      <a:pt x="15" y="30"/>
                      <a:pt x="17" y="26"/>
                    </a:cubicBezTo>
                    <a:cubicBezTo>
                      <a:pt x="18" y="25"/>
                      <a:pt x="19" y="23"/>
                      <a:pt x="18" y="22"/>
                    </a:cubicBezTo>
                    <a:cubicBezTo>
                      <a:pt x="16" y="18"/>
                      <a:pt x="16" y="13"/>
                      <a:pt x="16" y="9"/>
                    </a:cubicBezTo>
                    <a:cubicBezTo>
                      <a:pt x="16" y="8"/>
                      <a:pt x="16" y="7"/>
                      <a:pt x="16" y="6"/>
                    </a:cubicBezTo>
                    <a:cubicBezTo>
                      <a:pt x="15" y="4"/>
                      <a:pt x="14" y="3"/>
                      <a:pt x="13" y="2"/>
                    </a:cubicBezTo>
                    <a:cubicBezTo>
                      <a:pt x="13" y="0"/>
                      <a:pt x="9" y="0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Freeform 56">
                <a:extLst>
                  <a:ext uri="{FF2B5EF4-FFF2-40B4-BE49-F238E27FC236}">
                    <a16:creationId xmlns:a16="http://schemas.microsoft.com/office/drawing/2014/main" xmlns="" id="{14BDF2D5-F332-4251-9F4F-A8E1922FF4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8" y="1822"/>
                <a:ext cx="45" cy="52"/>
              </a:xfrm>
              <a:custGeom>
                <a:avLst/>
                <a:gdLst>
                  <a:gd name="T0" fmla="*/ 27 w 62"/>
                  <a:gd name="T1" fmla="*/ 7 h 72"/>
                  <a:gd name="T2" fmla="*/ 24 w 62"/>
                  <a:gd name="T3" fmla="*/ 15 h 72"/>
                  <a:gd name="T4" fmla="*/ 21 w 62"/>
                  <a:gd name="T5" fmla="*/ 17 h 72"/>
                  <a:gd name="T6" fmla="*/ 12 w 62"/>
                  <a:gd name="T7" fmla="*/ 17 h 72"/>
                  <a:gd name="T8" fmla="*/ 8 w 62"/>
                  <a:gd name="T9" fmla="*/ 20 h 72"/>
                  <a:gd name="T10" fmla="*/ 8 w 62"/>
                  <a:gd name="T11" fmla="*/ 30 h 72"/>
                  <a:gd name="T12" fmla="*/ 10 w 62"/>
                  <a:gd name="T13" fmla="*/ 37 h 72"/>
                  <a:gd name="T14" fmla="*/ 11 w 62"/>
                  <a:gd name="T15" fmla="*/ 46 h 72"/>
                  <a:gd name="T16" fmla="*/ 6 w 62"/>
                  <a:gd name="T17" fmla="*/ 54 h 72"/>
                  <a:gd name="T18" fmla="*/ 4 w 62"/>
                  <a:gd name="T19" fmla="*/ 57 h 72"/>
                  <a:gd name="T20" fmla="*/ 6 w 62"/>
                  <a:gd name="T21" fmla="*/ 68 h 72"/>
                  <a:gd name="T22" fmla="*/ 21 w 62"/>
                  <a:gd name="T23" fmla="*/ 70 h 72"/>
                  <a:gd name="T24" fmla="*/ 30 w 62"/>
                  <a:gd name="T25" fmla="*/ 66 h 72"/>
                  <a:gd name="T26" fmla="*/ 46 w 62"/>
                  <a:gd name="T27" fmla="*/ 60 h 72"/>
                  <a:gd name="T28" fmla="*/ 51 w 62"/>
                  <a:gd name="T29" fmla="*/ 57 h 72"/>
                  <a:gd name="T30" fmla="*/ 55 w 62"/>
                  <a:gd name="T31" fmla="*/ 36 h 72"/>
                  <a:gd name="T32" fmla="*/ 54 w 62"/>
                  <a:gd name="T33" fmla="*/ 31 h 72"/>
                  <a:gd name="T34" fmla="*/ 56 w 62"/>
                  <a:gd name="T35" fmla="*/ 25 h 72"/>
                  <a:gd name="T36" fmla="*/ 58 w 62"/>
                  <a:gd name="T37" fmla="*/ 23 h 72"/>
                  <a:gd name="T38" fmla="*/ 59 w 62"/>
                  <a:gd name="T39" fmla="*/ 11 h 72"/>
                  <a:gd name="T40" fmla="*/ 56 w 62"/>
                  <a:gd name="T41" fmla="*/ 5 h 72"/>
                  <a:gd name="T42" fmla="*/ 52 w 62"/>
                  <a:gd name="T43" fmla="*/ 2 h 72"/>
                  <a:gd name="T44" fmla="*/ 39 w 62"/>
                  <a:gd name="T45" fmla="*/ 0 h 72"/>
                  <a:gd name="T46" fmla="*/ 36 w 62"/>
                  <a:gd name="T47" fmla="*/ 1 h 72"/>
                  <a:gd name="T48" fmla="*/ 27 w 62"/>
                  <a:gd name="T49" fmla="*/ 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2" h="72">
                    <a:moveTo>
                      <a:pt x="27" y="7"/>
                    </a:moveTo>
                    <a:cubicBezTo>
                      <a:pt x="26" y="10"/>
                      <a:pt x="25" y="13"/>
                      <a:pt x="24" y="15"/>
                    </a:cubicBezTo>
                    <a:cubicBezTo>
                      <a:pt x="24" y="16"/>
                      <a:pt x="22" y="17"/>
                      <a:pt x="21" y="17"/>
                    </a:cubicBezTo>
                    <a:cubicBezTo>
                      <a:pt x="18" y="17"/>
                      <a:pt x="15" y="17"/>
                      <a:pt x="12" y="17"/>
                    </a:cubicBezTo>
                    <a:cubicBezTo>
                      <a:pt x="10" y="17"/>
                      <a:pt x="8" y="19"/>
                      <a:pt x="8" y="20"/>
                    </a:cubicBezTo>
                    <a:cubicBezTo>
                      <a:pt x="8" y="23"/>
                      <a:pt x="8" y="27"/>
                      <a:pt x="8" y="30"/>
                    </a:cubicBezTo>
                    <a:cubicBezTo>
                      <a:pt x="7" y="33"/>
                      <a:pt x="8" y="35"/>
                      <a:pt x="10" y="37"/>
                    </a:cubicBezTo>
                    <a:cubicBezTo>
                      <a:pt x="13" y="40"/>
                      <a:pt x="13" y="43"/>
                      <a:pt x="11" y="46"/>
                    </a:cubicBezTo>
                    <a:cubicBezTo>
                      <a:pt x="10" y="49"/>
                      <a:pt x="8" y="52"/>
                      <a:pt x="6" y="54"/>
                    </a:cubicBezTo>
                    <a:cubicBezTo>
                      <a:pt x="5" y="55"/>
                      <a:pt x="4" y="56"/>
                      <a:pt x="4" y="57"/>
                    </a:cubicBezTo>
                    <a:cubicBezTo>
                      <a:pt x="0" y="60"/>
                      <a:pt x="2" y="65"/>
                      <a:pt x="6" y="68"/>
                    </a:cubicBezTo>
                    <a:cubicBezTo>
                      <a:pt x="11" y="71"/>
                      <a:pt x="16" y="72"/>
                      <a:pt x="21" y="70"/>
                    </a:cubicBezTo>
                    <a:cubicBezTo>
                      <a:pt x="24" y="69"/>
                      <a:pt x="27" y="68"/>
                      <a:pt x="30" y="66"/>
                    </a:cubicBezTo>
                    <a:cubicBezTo>
                      <a:pt x="35" y="63"/>
                      <a:pt x="40" y="61"/>
                      <a:pt x="46" y="60"/>
                    </a:cubicBezTo>
                    <a:cubicBezTo>
                      <a:pt x="48" y="60"/>
                      <a:pt x="49" y="58"/>
                      <a:pt x="51" y="57"/>
                    </a:cubicBezTo>
                    <a:cubicBezTo>
                      <a:pt x="55" y="50"/>
                      <a:pt x="56" y="44"/>
                      <a:pt x="55" y="36"/>
                    </a:cubicBezTo>
                    <a:cubicBezTo>
                      <a:pt x="54" y="35"/>
                      <a:pt x="54" y="33"/>
                      <a:pt x="54" y="31"/>
                    </a:cubicBezTo>
                    <a:cubicBezTo>
                      <a:pt x="53" y="29"/>
                      <a:pt x="54" y="27"/>
                      <a:pt x="56" y="25"/>
                    </a:cubicBezTo>
                    <a:cubicBezTo>
                      <a:pt x="56" y="24"/>
                      <a:pt x="57" y="24"/>
                      <a:pt x="58" y="23"/>
                    </a:cubicBezTo>
                    <a:cubicBezTo>
                      <a:pt x="62" y="19"/>
                      <a:pt x="62" y="15"/>
                      <a:pt x="59" y="11"/>
                    </a:cubicBezTo>
                    <a:cubicBezTo>
                      <a:pt x="58" y="9"/>
                      <a:pt x="57" y="7"/>
                      <a:pt x="56" y="5"/>
                    </a:cubicBezTo>
                    <a:cubicBezTo>
                      <a:pt x="55" y="4"/>
                      <a:pt x="53" y="3"/>
                      <a:pt x="52" y="2"/>
                    </a:cubicBezTo>
                    <a:cubicBezTo>
                      <a:pt x="48" y="1"/>
                      <a:pt x="43" y="1"/>
                      <a:pt x="39" y="0"/>
                    </a:cubicBezTo>
                    <a:cubicBezTo>
                      <a:pt x="38" y="1"/>
                      <a:pt x="37" y="1"/>
                      <a:pt x="36" y="1"/>
                    </a:cubicBezTo>
                    <a:cubicBezTo>
                      <a:pt x="32" y="2"/>
                      <a:pt x="29" y="3"/>
                      <a:pt x="27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57">
                <a:extLst>
                  <a:ext uri="{FF2B5EF4-FFF2-40B4-BE49-F238E27FC236}">
                    <a16:creationId xmlns:a16="http://schemas.microsoft.com/office/drawing/2014/main" xmlns="" id="{191A2431-6596-4FAB-B191-C37F08A35D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5" y="1880"/>
                <a:ext cx="53" cy="62"/>
              </a:xfrm>
              <a:custGeom>
                <a:avLst/>
                <a:gdLst>
                  <a:gd name="T0" fmla="*/ 1 w 73"/>
                  <a:gd name="T1" fmla="*/ 64 h 85"/>
                  <a:gd name="T2" fmla="*/ 7 w 73"/>
                  <a:gd name="T3" fmla="*/ 75 h 85"/>
                  <a:gd name="T4" fmla="*/ 11 w 73"/>
                  <a:gd name="T5" fmla="*/ 84 h 85"/>
                  <a:gd name="T6" fmla="*/ 14 w 73"/>
                  <a:gd name="T7" fmla="*/ 85 h 85"/>
                  <a:gd name="T8" fmla="*/ 24 w 73"/>
                  <a:gd name="T9" fmla="*/ 77 h 85"/>
                  <a:gd name="T10" fmla="*/ 24 w 73"/>
                  <a:gd name="T11" fmla="*/ 73 h 85"/>
                  <a:gd name="T12" fmla="*/ 13 w 73"/>
                  <a:gd name="T13" fmla="*/ 67 h 85"/>
                  <a:gd name="T14" fmla="*/ 13 w 73"/>
                  <a:gd name="T15" fmla="*/ 65 h 85"/>
                  <a:gd name="T16" fmla="*/ 19 w 73"/>
                  <a:gd name="T17" fmla="*/ 63 h 85"/>
                  <a:gd name="T18" fmla="*/ 37 w 73"/>
                  <a:gd name="T19" fmla="*/ 64 h 85"/>
                  <a:gd name="T20" fmla="*/ 47 w 73"/>
                  <a:gd name="T21" fmla="*/ 69 h 85"/>
                  <a:gd name="T22" fmla="*/ 50 w 73"/>
                  <a:gd name="T23" fmla="*/ 67 h 85"/>
                  <a:gd name="T24" fmla="*/ 52 w 73"/>
                  <a:gd name="T25" fmla="*/ 58 h 85"/>
                  <a:gd name="T26" fmla="*/ 59 w 73"/>
                  <a:gd name="T27" fmla="*/ 50 h 85"/>
                  <a:gd name="T28" fmla="*/ 70 w 73"/>
                  <a:gd name="T29" fmla="*/ 45 h 85"/>
                  <a:gd name="T30" fmla="*/ 72 w 73"/>
                  <a:gd name="T31" fmla="*/ 36 h 85"/>
                  <a:gd name="T32" fmla="*/ 67 w 73"/>
                  <a:gd name="T33" fmla="*/ 30 h 85"/>
                  <a:gd name="T34" fmla="*/ 64 w 73"/>
                  <a:gd name="T35" fmla="*/ 25 h 85"/>
                  <a:gd name="T36" fmla="*/ 60 w 73"/>
                  <a:gd name="T37" fmla="*/ 23 h 85"/>
                  <a:gd name="T38" fmla="*/ 45 w 73"/>
                  <a:gd name="T39" fmla="*/ 24 h 85"/>
                  <a:gd name="T40" fmla="*/ 26 w 73"/>
                  <a:gd name="T41" fmla="*/ 10 h 85"/>
                  <a:gd name="T42" fmla="*/ 13 w 73"/>
                  <a:gd name="T43" fmla="*/ 1 h 85"/>
                  <a:gd name="T44" fmla="*/ 9 w 73"/>
                  <a:gd name="T45" fmla="*/ 1 h 85"/>
                  <a:gd name="T46" fmla="*/ 8 w 73"/>
                  <a:gd name="T47" fmla="*/ 6 h 85"/>
                  <a:gd name="T48" fmla="*/ 11 w 73"/>
                  <a:gd name="T49" fmla="*/ 13 h 85"/>
                  <a:gd name="T50" fmla="*/ 13 w 73"/>
                  <a:gd name="T51" fmla="*/ 21 h 85"/>
                  <a:gd name="T52" fmla="*/ 14 w 73"/>
                  <a:gd name="T53" fmla="*/ 44 h 85"/>
                  <a:gd name="T54" fmla="*/ 12 w 73"/>
                  <a:gd name="T55" fmla="*/ 46 h 85"/>
                  <a:gd name="T56" fmla="*/ 9 w 73"/>
                  <a:gd name="T57" fmla="*/ 46 h 85"/>
                  <a:gd name="T58" fmla="*/ 5 w 73"/>
                  <a:gd name="T59" fmla="*/ 50 h 85"/>
                  <a:gd name="T60" fmla="*/ 6 w 73"/>
                  <a:gd name="T61" fmla="*/ 54 h 85"/>
                  <a:gd name="T62" fmla="*/ 1 w 73"/>
                  <a:gd name="T63" fmla="*/ 6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3" h="85">
                    <a:moveTo>
                      <a:pt x="1" y="64"/>
                    </a:moveTo>
                    <a:cubicBezTo>
                      <a:pt x="0" y="69"/>
                      <a:pt x="5" y="71"/>
                      <a:pt x="7" y="75"/>
                    </a:cubicBezTo>
                    <a:cubicBezTo>
                      <a:pt x="8" y="78"/>
                      <a:pt x="9" y="81"/>
                      <a:pt x="11" y="84"/>
                    </a:cubicBezTo>
                    <a:cubicBezTo>
                      <a:pt x="11" y="85"/>
                      <a:pt x="13" y="85"/>
                      <a:pt x="14" y="85"/>
                    </a:cubicBezTo>
                    <a:cubicBezTo>
                      <a:pt x="17" y="83"/>
                      <a:pt x="21" y="80"/>
                      <a:pt x="24" y="77"/>
                    </a:cubicBezTo>
                    <a:cubicBezTo>
                      <a:pt x="26" y="77"/>
                      <a:pt x="25" y="74"/>
                      <a:pt x="24" y="73"/>
                    </a:cubicBezTo>
                    <a:cubicBezTo>
                      <a:pt x="20" y="71"/>
                      <a:pt x="17" y="69"/>
                      <a:pt x="13" y="67"/>
                    </a:cubicBezTo>
                    <a:cubicBezTo>
                      <a:pt x="13" y="66"/>
                      <a:pt x="13" y="65"/>
                      <a:pt x="13" y="65"/>
                    </a:cubicBezTo>
                    <a:cubicBezTo>
                      <a:pt x="15" y="64"/>
                      <a:pt x="17" y="64"/>
                      <a:pt x="19" y="63"/>
                    </a:cubicBezTo>
                    <a:cubicBezTo>
                      <a:pt x="25" y="58"/>
                      <a:pt x="31" y="60"/>
                      <a:pt x="37" y="64"/>
                    </a:cubicBezTo>
                    <a:cubicBezTo>
                      <a:pt x="40" y="67"/>
                      <a:pt x="43" y="68"/>
                      <a:pt x="47" y="69"/>
                    </a:cubicBezTo>
                    <a:cubicBezTo>
                      <a:pt x="49" y="69"/>
                      <a:pt x="50" y="69"/>
                      <a:pt x="50" y="67"/>
                    </a:cubicBezTo>
                    <a:cubicBezTo>
                      <a:pt x="51" y="64"/>
                      <a:pt x="51" y="61"/>
                      <a:pt x="52" y="58"/>
                    </a:cubicBezTo>
                    <a:cubicBezTo>
                      <a:pt x="53" y="54"/>
                      <a:pt x="55" y="51"/>
                      <a:pt x="59" y="50"/>
                    </a:cubicBezTo>
                    <a:cubicBezTo>
                      <a:pt x="63" y="48"/>
                      <a:pt x="66" y="47"/>
                      <a:pt x="70" y="45"/>
                    </a:cubicBezTo>
                    <a:cubicBezTo>
                      <a:pt x="73" y="43"/>
                      <a:pt x="73" y="39"/>
                      <a:pt x="72" y="36"/>
                    </a:cubicBezTo>
                    <a:cubicBezTo>
                      <a:pt x="70" y="34"/>
                      <a:pt x="68" y="32"/>
                      <a:pt x="67" y="30"/>
                    </a:cubicBezTo>
                    <a:cubicBezTo>
                      <a:pt x="65" y="29"/>
                      <a:pt x="65" y="27"/>
                      <a:pt x="64" y="25"/>
                    </a:cubicBezTo>
                    <a:cubicBezTo>
                      <a:pt x="63" y="22"/>
                      <a:pt x="62" y="22"/>
                      <a:pt x="60" y="23"/>
                    </a:cubicBezTo>
                    <a:cubicBezTo>
                      <a:pt x="55" y="27"/>
                      <a:pt x="50" y="26"/>
                      <a:pt x="45" y="24"/>
                    </a:cubicBezTo>
                    <a:cubicBezTo>
                      <a:pt x="38" y="21"/>
                      <a:pt x="32" y="16"/>
                      <a:pt x="26" y="10"/>
                    </a:cubicBezTo>
                    <a:cubicBezTo>
                      <a:pt x="23" y="6"/>
                      <a:pt x="18" y="3"/>
                      <a:pt x="13" y="1"/>
                    </a:cubicBezTo>
                    <a:cubicBezTo>
                      <a:pt x="12" y="0"/>
                      <a:pt x="10" y="0"/>
                      <a:pt x="9" y="1"/>
                    </a:cubicBezTo>
                    <a:cubicBezTo>
                      <a:pt x="7" y="3"/>
                      <a:pt x="7" y="4"/>
                      <a:pt x="8" y="6"/>
                    </a:cubicBezTo>
                    <a:cubicBezTo>
                      <a:pt x="8" y="8"/>
                      <a:pt x="10" y="11"/>
                      <a:pt x="11" y="13"/>
                    </a:cubicBezTo>
                    <a:cubicBezTo>
                      <a:pt x="12" y="16"/>
                      <a:pt x="13" y="19"/>
                      <a:pt x="13" y="21"/>
                    </a:cubicBezTo>
                    <a:cubicBezTo>
                      <a:pt x="14" y="29"/>
                      <a:pt x="14" y="36"/>
                      <a:pt x="14" y="44"/>
                    </a:cubicBezTo>
                    <a:cubicBezTo>
                      <a:pt x="14" y="45"/>
                      <a:pt x="13" y="45"/>
                      <a:pt x="12" y="46"/>
                    </a:cubicBezTo>
                    <a:cubicBezTo>
                      <a:pt x="11" y="46"/>
                      <a:pt x="10" y="46"/>
                      <a:pt x="9" y="46"/>
                    </a:cubicBezTo>
                    <a:cubicBezTo>
                      <a:pt x="6" y="47"/>
                      <a:pt x="6" y="47"/>
                      <a:pt x="5" y="50"/>
                    </a:cubicBezTo>
                    <a:cubicBezTo>
                      <a:pt x="5" y="51"/>
                      <a:pt x="6" y="53"/>
                      <a:pt x="6" y="54"/>
                    </a:cubicBezTo>
                    <a:cubicBezTo>
                      <a:pt x="4" y="57"/>
                      <a:pt x="1" y="60"/>
                      <a:pt x="1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58">
                <a:extLst>
                  <a:ext uri="{FF2B5EF4-FFF2-40B4-BE49-F238E27FC236}">
                    <a16:creationId xmlns:a16="http://schemas.microsoft.com/office/drawing/2014/main" xmlns="" id="{6607F631-056A-4307-9998-96587FDBA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9" y="1245"/>
                <a:ext cx="44" cy="61"/>
              </a:xfrm>
              <a:custGeom>
                <a:avLst/>
                <a:gdLst>
                  <a:gd name="T0" fmla="*/ 6 w 60"/>
                  <a:gd name="T1" fmla="*/ 47 h 83"/>
                  <a:gd name="T2" fmla="*/ 15 w 60"/>
                  <a:gd name="T3" fmla="*/ 49 h 83"/>
                  <a:gd name="T4" fmla="*/ 15 w 60"/>
                  <a:gd name="T5" fmla="*/ 50 h 83"/>
                  <a:gd name="T6" fmla="*/ 16 w 60"/>
                  <a:gd name="T7" fmla="*/ 50 h 83"/>
                  <a:gd name="T8" fmla="*/ 20 w 60"/>
                  <a:gd name="T9" fmla="*/ 54 h 83"/>
                  <a:gd name="T10" fmla="*/ 26 w 60"/>
                  <a:gd name="T11" fmla="*/ 73 h 83"/>
                  <a:gd name="T12" fmla="*/ 28 w 60"/>
                  <a:gd name="T13" fmla="*/ 80 h 83"/>
                  <a:gd name="T14" fmla="*/ 37 w 60"/>
                  <a:gd name="T15" fmla="*/ 81 h 83"/>
                  <a:gd name="T16" fmla="*/ 46 w 60"/>
                  <a:gd name="T17" fmla="*/ 69 h 83"/>
                  <a:gd name="T18" fmla="*/ 54 w 60"/>
                  <a:gd name="T19" fmla="*/ 52 h 83"/>
                  <a:gd name="T20" fmla="*/ 58 w 60"/>
                  <a:gd name="T21" fmla="*/ 47 h 83"/>
                  <a:gd name="T22" fmla="*/ 56 w 60"/>
                  <a:gd name="T23" fmla="*/ 35 h 83"/>
                  <a:gd name="T24" fmla="*/ 54 w 60"/>
                  <a:gd name="T25" fmla="*/ 29 h 83"/>
                  <a:gd name="T26" fmla="*/ 55 w 60"/>
                  <a:gd name="T27" fmla="*/ 26 h 83"/>
                  <a:gd name="T28" fmla="*/ 45 w 60"/>
                  <a:gd name="T29" fmla="*/ 18 h 83"/>
                  <a:gd name="T30" fmla="*/ 42 w 60"/>
                  <a:gd name="T31" fmla="*/ 19 h 83"/>
                  <a:gd name="T32" fmla="*/ 42 w 60"/>
                  <a:gd name="T33" fmla="*/ 20 h 83"/>
                  <a:gd name="T34" fmla="*/ 41 w 60"/>
                  <a:gd name="T35" fmla="*/ 20 h 83"/>
                  <a:gd name="T36" fmla="*/ 42 w 60"/>
                  <a:gd name="T37" fmla="*/ 19 h 83"/>
                  <a:gd name="T38" fmla="*/ 43 w 60"/>
                  <a:gd name="T39" fmla="*/ 10 h 83"/>
                  <a:gd name="T40" fmla="*/ 33 w 60"/>
                  <a:gd name="T41" fmla="*/ 1 h 83"/>
                  <a:gd name="T42" fmla="*/ 23 w 60"/>
                  <a:gd name="T43" fmla="*/ 1 h 83"/>
                  <a:gd name="T44" fmla="*/ 21 w 60"/>
                  <a:gd name="T45" fmla="*/ 2 h 83"/>
                  <a:gd name="T46" fmla="*/ 16 w 60"/>
                  <a:gd name="T47" fmla="*/ 13 h 83"/>
                  <a:gd name="T48" fmla="*/ 15 w 60"/>
                  <a:gd name="T49" fmla="*/ 18 h 83"/>
                  <a:gd name="T50" fmla="*/ 19 w 60"/>
                  <a:gd name="T51" fmla="*/ 23 h 83"/>
                  <a:gd name="T52" fmla="*/ 19 w 60"/>
                  <a:gd name="T53" fmla="*/ 23 h 83"/>
                  <a:gd name="T54" fmla="*/ 19 w 60"/>
                  <a:gd name="T55" fmla="*/ 23 h 83"/>
                  <a:gd name="T56" fmla="*/ 19 w 60"/>
                  <a:gd name="T57" fmla="*/ 22 h 83"/>
                  <a:gd name="T58" fmla="*/ 19 w 60"/>
                  <a:gd name="T59" fmla="*/ 23 h 83"/>
                  <a:gd name="T60" fmla="*/ 19 w 60"/>
                  <a:gd name="T61" fmla="*/ 24 h 83"/>
                  <a:gd name="T62" fmla="*/ 19 w 60"/>
                  <a:gd name="T63" fmla="*/ 23 h 83"/>
                  <a:gd name="T64" fmla="*/ 20 w 60"/>
                  <a:gd name="T65" fmla="*/ 30 h 83"/>
                  <a:gd name="T66" fmla="*/ 18 w 60"/>
                  <a:gd name="T67" fmla="*/ 34 h 83"/>
                  <a:gd name="T68" fmla="*/ 15 w 60"/>
                  <a:gd name="T69" fmla="*/ 36 h 83"/>
                  <a:gd name="T70" fmla="*/ 9 w 60"/>
                  <a:gd name="T71" fmla="*/ 33 h 83"/>
                  <a:gd name="T72" fmla="*/ 4 w 60"/>
                  <a:gd name="T73" fmla="*/ 34 h 83"/>
                  <a:gd name="T74" fmla="*/ 2 w 60"/>
                  <a:gd name="T75" fmla="*/ 38 h 83"/>
                  <a:gd name="T76" fmla="*/ 6 w 60"/>
                  <a:gd name="T77" fmla="*/ 4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0" h="83">
                    <a:moveTo>
                      <a:pt x="6" y="47"/>
                    </a:moveTo>
                    <a:cubicBezTo>
                      <a:pt x="9" y="47"/>
                      <a:pt x="13" y="48"/>
                      <a:pt x="15" y="49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6" y="50"/>
                      <a:pt x="16" y="50"/>
                    </a:cubicBezTo>
                    <a:cubicBezTo>
                      <a:pt x="17" y="51"/>
                      <a:pt x="19" y="52"/>
                      <a:pt x="20" y="54"/>
                    </a:cubicBezTo>
                    <a:cubicBezTo>
                      <a:pt x="27" y="59"/>
                      <a:pt x="30" y="64"/>
                      <a:pt x="26" y="73"/>
                    </a:cubicBezTo>
                    <a:cubicBezTo>
                      <a:pt x="25" y="76"/>
                      <a:pt x="26" y="78"/>
                      <a:pt x="28" y="80"/>
                    </a:cubicBezTo>
                    <a:cubicBezTo>
                      <a:pt x="31" y="83"/>
                      <a:pt x="35" y="83"/>
                      <a:pt x="37" y="81"/>
                    </a:cubicBezTo>
                    <a:cubicBezTo>
                      <a:pt x="42" y="78"/>
                      <a:pt x="45" y="75"/>
                      <a:pt x="46" y="69"/>
                    </a:cubicBezTo>
                    <a:cubicBezTo>
                      <a:pt x="47" y="63"/>
                      <a:pt x="49" y="57"/>
                      <a:pt x="54" y="52"/>
                    </a:cubicBezTo>
                    <a:cubicBezTo>
                      <a:pt x="56" y="51"/>
                      <a:pt x="57" y="49"/>
                      <a:pt x="58" y="47"/>
                    </a:cubicBezTo>
                    <a:cubicBezTo>
                      <a:pt x="59" y="43"/>
                      <a:pt x="60" y="38"/>
                      <a:pt x="56" y="35"/>
                    </a:cubicBezTo>
                    <a:cubicBezTo>
                      <a:pt x="55" y="33"/>
                      <a:pt x="53" y="31"/>
                      <a:pt x="54" y="29"/>
                    </a:cubicBezTo>
                    <a:cubicBezTo>
                      <a:pt x="55" y="28"/>
                      <a:pt x="55" y="27"/>
                      <a:pt x="55" y="26"/>
                    </a:cubicBezTo>
                    <a:cubicBezTo>
                      <a:pt x="55" y="18"/>
                      <a:pt x="52" y="15"/>
                      <a:pt x="45" y="18"/>
                    </a:cubicBezTo>
                    <a:cubicBezTo>
                      <a:pt x="44" y="19"/>
                      <a:pt x="43" y="19"/>
                      <a:pt x="42" y="19"/>
                    </a:cubicBezTo>
                    <a:cubicBezTo>
                      <a:pt x="42" y="19"/>
                      <a:pt x="42" y="20"/>
                      <a:pt x="42" y="20"/>
                    </a:cubicBezTo>
                    <a:cubicBezTo>
                      <a:pt x="42" y="21"/>
                      <a:pt x="42" y="21"/>
                      <a:pt x="41" y="20"/>
                    </a:cubicBezTo>
                    <a:cubicBezTo>
                      <a:pt x="41" y="20"/>
                      <a:pt x="42" y="20"/>
                      <a:pt x="42" y="19"/>
                    </a:cubicBezTo>
                    <a:cubicBezTo>
                      <a:pt x="42" y="16"/>
                      <a:pt x="43" y="13"/>
                      <a:pt x="43" y="10"/>
                    </a:cubicBezTo>
                    <a:cubicBezTo>
                      <a:pt x="43" y="5"/>
                      <a:pt x="38" y="0"/>
                      <a:pt x="33" y="1"/>
                    </a:cubicBezTo>
                    <a:cubicBezTo>
                      <a:pt x="30" y="1"/>
                      <a:pt x="27" y="1"/>
                      <a:pt x="23" y="1"/>
                    </a:cubicBezTo>
                    <a:cubicBezTo>
                      <a:pt x="23" y="0"/>
                      <a:pt x="21" y="1"/>
                      <a:pt x="21" y="2"/>
                    </a:cubicBezTo>
                    <a:cubicBezTo>
                      <a:pt x="17" y="5"/>
                      <a:pt x="14" y="8"/>
                      <a:pt x="16" y="13"/>
                    </a:cubicBezTo>
                    <a:cubicBezTo>
                      <a:pt x="16" y="15"/>
                      <a:pt x="16" y="16"/>
                      <a:pt x="15" y="18"/>
                    </a:cubicBezTo>
                    <a:cubicBezTo>
                      <a:pt x="14" y="21"/>
                      <a:pt x="15" y="21"/>
                      <a:pt x="19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2"/>
                      <a:pt x="19" y="22"/>
                    </a:cubicBezTo>
                    <a:cubicBezTo>
                      <a:pt x="20" y="22"/>
                      <a:pt x="20" y="23"/>
                      <a:pt x="19" y="23"/>
                    </a:cubicBezTo>
                    <a:cubicBezTo>
                      <a:pt x="19" y="23"/>
                      <a:pt x="19" y="23"/>
                      <a:pt x="19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5"/>
                      <a:pt x="20" y="28"/>
                      <a:pt x="20" y="30"/>
                    </a:cubicBezTo>
                    <a:cubicBezTo>
                      <a:pt x="20" y="31"/>
                      <a:pt x="19" y="33"/>
                      <a:pt x="18" y="34"/>
                    </a:cubicBezTo>
                    <a:cubicBezTo>
                      <a:pt x="18" y="36"/>
                      <a:pt x="16" y="37"/>
                      <a:pt x="15" y="36"/>
                    </a:cubicBezTo>
                    <a:cubicBezTo>
                      <a:pt x="13" y="35"/>
                      <a:pt x="11" y="34"/>
                      <a:pt x="9" y="33"/>
                    </a:cubicBezTo>
                    <a:cubicBezTo>
                      <a:pt x="7" y="33"/>
                      <a:pt x="6" y="33"/>
                      <a:pt x="4" y="34"/>
                    </a:cubicBezTo>
                    <a:cubicBezTo>
                      <a:pt x="3" y="36"/>
                      <a:pt x="2" y="37"/>
                      <a:pt x="2" y="38"/>
                    </a:cubicBezTo>
                    <a:cubicBezTo>
                      <a:pt x="0" y="43"/>
                      <a:pt x="2" y="46"/>
                      <a:pt x="6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59">
                <a:extLst>
                  <a:ext uri="{FF2B5EF4-FFF2-40B4-BE49-F238E27FC236}">
                    <a16:creationId xmlns:a16="http://schemas.microsoft.com/office/drawing/2014/main" xmlns="" id="{2AB0FAE7-DE91-4B6E-ACD3-C49459C2F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" y="2503"/>
                <a:ext cx="98" cy="31"/>
              </a:xfrm>
              <a:custGeom>
                <a:avLst/>
                <a:gdLst>
                  <a:gd name="T0" fmla="*/ 92 w 134"/>
                  <a:gd name="T1" fmla="*/ 37 h 43"/>
                  <a:gd name="T2" fmla="*/ 111 w 134"/>
                  <a:gd name="T3" fmla="*/ 41 h 43"/>
                  <a:gd name="T4" fmla="*/ 119 w 134"/>
                  <a:gd name="T5" fmla="*/ 40 h 43"/>
                  <a:gd name="T6" fmla="*/ 123 w 134"/>
                  <a:gd name="T7" fmla="*/ 39 h 43"/>
                  <a:gd name="T8" fmla="*/ 130 w 134"/>
                  <a:gd name="T9" fmla="*/ 40 h 43"/>
                  <a:gd name="T10" fmla="*/ 134 w 134"/>
                  <a:gd name="T11" fmla="*/ 36 h 43"/>
                  <a:gd name="T12" fmla="*/ 131 w 134"/>
                  <a:gd name="T13" fmla="*/ 33 h 43"/>
                  <a:gd name="T14" fmla="*/ 115 w 134"/>
                  <a:gd name="T15" fmla="*/ 27 h 43"/>
                  <a:gd name="T16" fmla="*/ 111 w 134"/>
                  <a:gd name="T17" fmla="*/ 27 h 43"/>
                  <a:gd name="T18" fmla="*/ 105 w 134"/>
                  <a:gd name="T19" fmla="*/ 26 h 43"/>
                  <a:gd name="T20" fmla="*/ 101 w 134"/>
                  <a:gd name="T21" fmla="*/ 24 h 43"/>
                  <a:gd name="T22" fmla="*/ 104 w 134"/>
                  <a:gd name="T23" fmla="*/ 21 h 43"/>
                  <a:gd name="T24" fmla="*/ 107 w 134"/>
                  <a:gd name="T25" fmla="*/ 21 h 43"/>
                  <a:gd name="T26" fmla="*/ 111 w 134"/>
                  <a:gd name="T27" fmla="*/ 18 h 43"/>
                  <a:gd name="T28" fmla="*/ 107 w 134"/>
                  <a:gd name="T29" fmla="*/ 16 h 43"/>
                  <a:gd name="T30" fmla="*/ 87 w 134"/>
                  <a:gd name="T31" fmla="*/ 13 h 43"/>
                  <a:gd name="T32" fmla="*/ 78 w 134"/>
                  <a:gd name="T33" fmla="*/ 10 h 43"/>
                  <a:gd name="T34" fmla="*/ 67 w 134"/>
                  <a:gd name="T35" fmla="*/ 12 h 43"/>
                  <a:gd name="T36" fmla="*/ 61 w 134"/>
                  <a:gd name="T37" fmla="*/ 15 h 43"/>
                  <a:gd name="T38" fmla="*/ 53 w 134"/>
                  <a:gd name="T39" fmla="*/ 14 h 43"/>
                  <a:gd name="T40" fmla="*/ 40 w 134"/>
                  <a:gd name="T41" fmla="*/ 8 h 43"/>
                  <a:gd name="T42" fmla="*/ 23 w 134"/>
                  <a:gd name="T43" fmla="*/ 2 h 43"/>
                  <a:gd name="T44" fmla="*/ 5 w 134"/>
                  <a:gd name="T45" fmla="*/ 0 h 43"/>
                  <a:gd name="T46" fmla="*/ 1 w 134"/>
                  <a:gd name="T47" fmla="*/ 12 h 43"/>
                  <a:gd name="T48" fmla="*/ 2 w 134"/>
                  <a:gd name="T49" fmla="*/ 16 h 43"/>
                  <a:gd name="T50" fmla="*/ 12 w 134"/>
                  <a:gd name="T51" fmla="*/ 21 h 43"/>
                  <a:gd name="T52" fmla="*/ 17 w 134"/>
                  <a:gd name="T53" fmla="*/ 24 h 43"/>
                  <a:gd name="T54" fmla="*/ 30 w 134"/>
                  <a:gd name="T55" fmla="*/ 27 h 43"/>
                  <a:gd name="T56" fmla="*/ 40 w 134"/>
                  <a:gd name="T57" fmla="*/ 29 h 43"/>
                  <a:gd name="T58" fmla="*/ 60 w 134"/>
                  <a:gd name="T59" fmla="*/ 32 h 43"/>
                  <a:gd name="T60" fmla="*/ 81 w 134"/>
                  <a:gd name="T61" fmla="*/ 37 h 43"/>
                  <a:gd name="T62" fmla="*/ 92 w 134"/>
                  <a:gd name="T63" fmla="*/ 3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4" h="43">
                    <a:moveTo>
                      <a:pt x="92" y="37"/>
                    </a:moveTo>
                    <a:cubicBezTo>
                      <a:pt x="99" y="37"/>
                      <a:pt x="105" y="38"/>
                      <a:pt x="111" y="41"/>
                    </a:cubicBezTo>
                    <a:cubicBezTo>
                      <a:pt x="114" y="43"/>
                      <a:pt x="117" y="42"/>
                      <a:pt x="119" y="40"/>
                    </a:cubicBezTo>
                    <a:cubicBezTo>
                      <a:pt x="120" y="39"/>
                      <a:pt x="122" y="39"/>
                      <a:pt x="123" y="39"/>
                    </a:cubicBezTo>
                    <a:cubicBezTo>
                      <a:pt x="125" y="40"/>
                      <a:pt x="128" y="40"/>
                      <a:pt x="130" y="40"/>
                    </a:cubicBezTo>
                    <a:cubicBezTo>
                      <a:pt x="132" y="41"/>
                      <a:pt x="134" y="38"/>
                      <a:pt x="134" y="36"/>
                    </a:cubicBezTo>
                    <a:cubicBezTo>
                      <a:pt x="134" y="35"/>
                      <a:pt x="132" y="33"/>
                      <a:pt x="131" y="33"/>
                    </a:cubicBezTo>
                    <a:cubicBezTo>
                      <a:pt x="125" y="32"/>
                      <a:pt x="119" y="32"/>
                      <a:pt x="115" y="27"/>
                    </a:cubicBezTo>
                    <a:cubicBezTo>
                      <a:pt x="114" y="27"/>
                      <a:pt x="112" y="27"/>
                      <a:pt x="111" y="27"/>
                    </a:cubicBezTo>
                    <a:cubicBezTo>
                      <a:pt x="109" y="26"/>
                      <a:pt x="107" y="26"/>
                      <a:pt x="105" y="26"/>
                    </a:cubicBezTo>
                    <a:cubicBezTo>
                      <a:pt x="103" y="26"/>
                      <a:pt x="102" y="26"/>
                      <a:pt x="101" y="24"/>
                    </a:cubicBezTo>
                    <a:cubicBezTo>
                      <a:pt x="100" y="23"/>
                      <a:pt x="101" y="22"/>
                      <a:pt x="104" y="21"/>
                    </a:cubicBezTo>
                    <a:cubicBezTo>
                      <a:pt x="105" y="21"/>
                      <a:pt x="106" y="21"/>
                      <a:pt x="107" y="21"/>
                    </a:cubicBezTo>
                    <a:cubicBezTo>
                      <a:pt x="109" y="20"/>
                      <a:pt x="111" y="20"/>
                      <a:pt x="111" y="18"/>
                    </a:cubicBezTo>
                    <a:cubicBezTo>
                      <a:pt x="111" y="17"/>
                      <a:pt x="108" y="16"/>
                      <a:pt x="107" y="16"/>
                    </a:cubicBezTo>
                    <a:cubicBezTo>
                      <a:pt x="100" y="16"/>
                      <a:pt x="93" y="15"/>
                      <a:pt x="87" y="13"/>
                    </a:cubicBezTo>
                    <a:cubicBezTo>
                      <a:pt x="84" y="12"/>
                      <a:pt x="81" y="11"/>
                      <a:pt x="78" y="10"/>
                    </a:cubicBezTo>
                    <a:cubicBezTo>
                      <a:pt x="73" y="7"/>
                      <a:pt x="70" y="8"/>
                      <a:pt x="67" y="12"/>
                    </a:cubicBezTo>
                    <a:cubicBezTo>
                      <a:pt x="65" y="14"/>
                      <a:pt x="63" y="15"/>
                      <a:pt x="61" y="15"/>
                    </a:cubicBezTo>
                    <a:cubicBezTo>
                      <a:pt x="58" y="14"/>
                      <a:pt x="55" y="14"/>
                      <a:pt x="53" y="14"/>
                    </a:cubicBezTo>
                    <a:cubicBezTo>
                      <a:pt x="48" y="14"/>
                      <a:pt x="43" y="13"/>
                      <a:pt x="40" y="8"/>
                    </a:cubicBezTo>
                    <a:cubicBezTo>
                      <a:pt x="36" y="4"/>
                      <a:pt x="29" y="2"/>
                      <a:pt x="23" y="2"/>
                    </a:cubicBezTo>
                    <a:cubicBezTo>
                      <a:pt x="17" y="2"/>
                      <a:pt x="11" y="1"/>
                      <a:pt x="5" y="0"/>
                    </a:cubicBezTo>
                    <a:cubicBezTo>
                      <a:pt x="5" y="5"/>
                      <a:pt x="3" y="8"/>
                      <a:pt x="1" y="12"/>
                    </a:cubicBezTo>
                    <a:cubicBezTo>
                      <a:pt x="0" y="13"/>
                      <a:pt x="0" y="15"/>
                      <a:pt x="2" y="16"/>
                    </a:cubicBezTo>
                    <a:cubicBezTo>
                      <a:pt x="6" y="17"/>
                      <a:pt x="9" y="18"/>
                      <a:pt x="12" y="21"/>
                    </a:cubicBezTo>
                    <a:cubicBezTo>
                      <a:pt x="13" y="23"/>
                      <a:pt x="15" y="24"/>
                      <a:pt x="17" y="24"/>
                    </a:cubicBezTo>
                    <a:cubicBezTo>
                      <a:pt x="22" y="24"/>
                      <a:pt x="26" y="25"/>
                      <a:pt x="30" y="27"/>
                    </a:cubicBezTo>
                    <a:cubicBezTo>
                      <a:pt x="33" y="29"/>
                      <a:pt x="36" y="29"/>
                      <a:pt x="40" y="29"/>
                    </a:cubicBezTo>
                    <a:cubicBezTo>
                      <a:pt x="47" y="28"/>
                      <a:pt x="54" y="28"/>
                      <a:pt x="60" y="32"/>
                    </a:cubicBezTo>
                    <a:cubicBezTo>
                      <a:pt x="67" y="36"/>
                      <a:pt x="74" y="36"/>
                      <a:pt x="81" y="37"/>
                    </a:cubicBezTo>
                    <a:cubicBezTo>
                      <a:pt x="85" y="37"/>
                      <a:pt x="89" y="37"/>
                      <a:pt x="92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60">
                <a:extLst>
                  <a:ext uri="{FF2B5EF4-FFF2-40B4-BE49-F238E27FC236}">
                    <a16:creationId xmlns:a16="http://schemas.microsoft.com/office/drawing/2014/main" xmlns="" id="{8F6F1E24-301D-49B0-8DDF-F5D956BD9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3" y="2244"/>
                <a:ext cx="48" cy="74"/>
              </a:xfrm>
              <a:custGeom>
                <a:avLst/>
                <a:gdLst>
                  <a:gd name="T0" fmla="*/ 29 w 66"/>
                  <a:gd name="T1" fmla="*/ 4 h 102"/>
                  <a:gd name="T2" fmla="*/ 18 w 66"/>
                  <a:gd name="T3" fmla="*/ 3 h 102"/>
                  <a:gd name="T4" fmla="*/ 8 w 66"/>
                  <a:gd name="T5" fmla="*/ 8 h 102"/>
                  <a:gd name="T6" fmla="*/ 6 w 66"/>
                  <a:gd name="T7" fmla="*/ 15 h 102"/>
                  <a:gd name="T8" fmla="*/ 4 w 66"/>
                  <a:gd name="T9" fmla="*/ 33 h 102"/>
                  <a:gd name="T10" fmla="*/ 2 w 66"/>
                  <a:gd name="T11" fmla="*/ 38 h 102"/>
                  <a:gd name="T12" fmla="*/ 0 w 66"/>
                  <a:gd name="T13" fmla="*/ 41 h 102"/>
                  <a:gd name="T14" fmla="*/ 5 w 66"/>
                  <a:gd name="T15" fmla="*/ 57 h 102"/>
                  <a:gd name="T16" fmla="*/ 13 w 66"/>
                  <a:gd name="T17" fmla="*/ 65 h 102"/>
                  <a:gd name="T18" fmla="*/ 13 w 66"/>
                  <a:gd name="T19" fmla="*/ 64 h 102"/>
                  <a:gd name="T20" fmla="*/ 14 w 66"/>
                  <a:gd name="T21" fmla="*/ 64 h 102"/>
                  <a:gd name="T22" fmla="*/ 13 w 66"/>
                  <a:gd name="T23" fmla="*/ 65 h 102"/>
                  <a:gd name="T24" fmla="*/ 13 w 66"/>
                  <a:gd name="T25" fmla="*/ 65 h 102"/>
                  <a:gd name="T26" fmla="*/ 19 w 66"/>
                  <a:gd name="T27" fmla="*/ 75 h 102"/>
                  <a:gd name="T28" fmla="*/ 23 w 66"/>
                  <a:gd name="T29" fmla="*/ 77 h 102"/>
                  <a:gd name="T30" fmla="*/ 23 w 66"/>
                  <a:gd name="T31" fmla="*/ 78 h 102"/>
                  <a:gd name="T32" fmla="*/ 23 w 66"/>
                  <a:gd name="T33" fmla="*/ 78 h 102"/>
                  <a:gd name="T34" fmla="*/ 23 w 66"/>
                  <a:gd name="T35" fmla="*/ 77 h 102"/>
                  <a:gd name="T36" fmla="*/ 29 w 66"/>
                  <a:gd name="T37" fmla="*/ 74 h 102"/>
                  <a:gd name="T38" fmla="*/ 33 w 66"/>
                  <a:gd name="T39" fmla="*/ 74 h 102"/>
                  <a:gd name="T40" fmla="*/ 36 w 66"/>
                  <a:gd name="T41" fmla="*/ 77 h 102"/>
                  <a:gd name="T42" fmla="*/ 46 w 66"/>
                  <a:gd name="T43" fmla="*/ 77 h 102"/>
                  <a:gd name="T44" fmla="*/ 46 w 66"/>
                  <a:gd name="T45" fmla="*/ 77 h 102"/>
                  <a:gd name="T46" fmla="*/ 47 w 66"/>
                  <a:gd name="T47" fmla="*/ 77 h 102"/>
                  <a:gd name="T48" fmla="*/ 46 w 66"/>
                  <a:gd name="T49" fmla="*/ 77 h 102"/>
                  <a:gd name="T50" fmla="*/ 46 w 66"/>
                  <a:gd name="T51" fmla="*/ 77 h 102"/>
                  <a:gd name="T52" fmla="*/ 50 w 66"/>
                  <a:gd name="T53" fmla="*/ 81 h 102"/>
                  <a:gd name="T54" fmla="*/ 57 w 66"/>
                  <a:gd name="T55" fmla="*/ 88 h 102"/>
                  <a:gd name="T56" fmla="*/ 56 w 66"/>
                  <a:gd name="T57" fmla="*/ 92 h 102"/>
                  <a:gd name="T58" fmla="*/ 57 w 66"/>
                  <a:gd name="T59" fmla="*/ 100 h 102"/>
                  <a:gd name="T60" fmla="*/ 62 w 66"/>
                  <a:gd name="T61" fmla="*/ 101 h 102"/>
                  <a:gd name="T62" fmla="*/ 65 w 66"/>
                  <a:gd name="T63" fmla="*/ 100 h 102"/>
                  <a:gd name="T64" fmla="*/ 66 w 66"/>
                  <a:gd name="T65" fmla="*/ 89 h 102"/>
                  <a:gd name="T66" fmla="*/ 64 w 66"/>
                  <a:gd name="T67" fmla="*/ 85 h 102"/>
                  <a:gd name="T68" fmla="*/ 59 w 66"/>
                  <a:gd name="T69" fmla="*/ 78 h 102"/>
                  <a:gd name="T70" fmla="*/ 51 w 66"/>
                  <a:gd name="T71" fmla="*/ 69 h 102"/>
                  <a:gd name="T72" fmla="*/ 46 w 66"/>
                  <a:gd name="T73" fmla="*/ 65 h 102"/>
                  <a:gd name="T74" fmla="*/ 40 w 66"/>
                  <a:gd name="T75" fmla="*/ 65 h 102"/>
                  <a:gd name="T76" fmla="*/ 37 w 66"/>
                  <a:gd name="T77" fmla="*/ 66 h 102"/>
                  <a:gd name="T78" fmla="*/ 35 w 66"/>
                  <a:gd name="T79" fmla="*/ 66 h 102"/>
                  <a:gd name="T80" fmla="*/ 32 w 66"/>
                  <a:gd name="T81" fmla="*/ 65 h 102"/>
                  <a:gd name="T82" fmla="*/ 32 w 66"/>
                  <a:gd name="T83" fmla="*/ 61 h 102"/>
                  <a:gd name="T84" fmla="*/ 30 w 66"/>
                  <a:gd name="T85" fmla="*/ 55 h 102"/>
                  <a:gd name="T86" fmla="*/ 27 w 66"/>
                  <a:gd name="T87" fmla="*/ 52 h 102"/>
                  <a:gd name="T88" fmla="*/ 29 w 66"/>
                  <a:gd name="T89" fmla="*/ 43 h 102"/>
                  <a:gd name="T90" fmla="*/ 33 w 66"/>
                  <a:gd name="T91" fmla="*/ 39 h 102"/>
                  <a:gd name="T92" fmla="*/ 35 w 66"/>
                  <a:gd name="T93" fmla="*/ 19 h 102"/>
                  <a:gd name="T94" fmla="*/ 33 w 66"/>
                  <a:gd name="T95" fmla="*/ 7 h 102"/>
                  <a:gd name="T96" fmla="*/ 29 w 66"/>
                  <a:gd name="T97" fmla="*/ 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6" h="102">
                    <a:moveTo>
                      <a:pt x="29" y="4"/>
                    </a:moveTo>
                    <a:cubicBezTo>
                      <a:pt x="25" y="4"/>
                      <a:pt x="22" y="4"/>
                      <a:pt x="18" y="3"/>
                    </a:cubicBezTo>
                    <a:cubicBezTo>
                      <a:pt x="12" y="0"/>
                      <a:pt x="9" y="4"/>
                      <a:pt x="8" y="8"/>
                    </a:cubicBezTo>
                    <a:cubicBezTo>
                      <a:pt x="7" y="10"/>
                      <a:pt x="6" y="12"/>
                      <a:pt x="6" y="15"/>
                    </a:cubicBezTo>
                    <a:cubicBezTo>
                      <a:pt x="5" y="20"/>
                      <a:pt x="5" y="27"/>
                      <a:pt x="4" y="33"/>
                    </a:cubicBezTo>
                    <a:cubicBezTo>
                      <a:pt x="4" y="35"/>
                      <a:pt x="3" y="37"/>
                      <a:pt x="2" y="38"/>
                    </a:cubicBezTo>
                    <a:cubicBezTo>
                      <a:pt x="1" y="39"/>
                      <a:pt x="0" y="40"/>
                      <a:pt x="0" y="41"/>
                    </a:cubicBezTo>
                    <a:cubicBezTo>
                      <a:pt x="2" y="46"/>
                      <a:pt x="3" y="52"/>
                      <a:pt x="5" y="57"/>
                    </a:cubicBezTo>
                    <a:cubicBezTo>
                      <a:pt x="6" y="60"/>
                      <a:pt x="9" y="64"/>
                      <a:pt x="13" y="65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3" y="63"/>
                      <a:pt x="13" y="63"/>
                      <a:pt x="14" y="64"/>
                    </a:cubicBezTo>
                    <a:cubicBezTo>
                      <a:pt x="14" y="64"/>
                      <a:pt x="13" y="64"/>
                      <a:pt x="13" y="65"/>
                    </a:cubicBezTo>
                    <a:cubicBezTo>
                      <a:pt x="13" y="65"/>
                      <a:pt x="13" y="65"/>
                      <a:pt x="13" y="65"/>
                    </a:cubicBezTo>
                    <a:cubicBezTo>
                      <a:pt x="13" y="70"/>
                      <a:pt x="14" y="73"/>
                      <a:pt x="19" y="75"/>
                    </a:cubicBezTo>
                    <a:cubicBezTo>
                      <a:pt x="21" y="76"/>
                      <a:pt x="22" y="77"/>
                      <a:pt x="23" y="77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5" y="76"/>
                      <a:pt x="27" y="75"/>
                      <a:pt x="29" y="74"/>
                    </a:cubicBezTo>
                    <a:cubicBezTo>
                      <a:pt x="31" y="73"/>
                      <a:pt x="32" y="73"/>
                      <a:pt x="33" y="74"/>
                    </a:cubicBezTo>
                    <a:cubicBezTo>
                      <a:pt x="34" y="75"/>
                      <a:pt x="35" y="76"/>
                      <a:pt x="36" y="77"/>
                    </a:cubicBezTo>
                    <a:cubicBezTo>
                      <a:pt x="40" y="79"/>
                      <a:pt x="43" y="81"/>
                      <a:pt x="46" y="77"/>
                    </a:cubicBezTo>
                    <a:cubicBezTo>
                      <a:pt x="46" y="77"/>
                      <a:pt x="46" y="77"/>
                      <a:pt x="46" y="77"/>
                    </a:cubicBezTo>
                    <a:cubicBezTo>
                      <a:pt x="47" y="77"/>
                      <a:pt x="47" y="77"/>
                      <a:pt x="47" y="77"/>
                    </a:cubicBezTo>
                    <a:cubicBezTo>
                      <a:pt x="47" y="77"/>
                      <a:pt x="47" y="77"/>
                      <a:pt x="46" y="77"/>
                    </a:cubicBezTo>
                    <a:cubicBezTo>
                      <a:pt x="46" y="77"/>
                      <a:pt x="46" y="77"/>
                      <a:pt x="46" y="77"/>
                    </a:cubicBezTo>
                    <a:cubicBezTo>
                      <a:pt x="48" y="78"/>
                      <a:pt x="50" y="79"/>
                      <a:pt x="50" y="81"/>
                    </a:cubicBezTo>
                    <a:cubicBezTo>
                      <a:pt x="51" y="84"/>
                      <a:pt x="53" y="87"/>
                      <a:pt x="57" y="88"/>
                    </a:cubicBezTo>
                    <a:cubicBezTo>
                      <a:pt x="58" y="89"/>
                      <a:pt x="58" y="91"/>
                      <a:pt x="56" y="92"/>
                    </a:cubicBezTo>
                    <a:cubicBezTo>
                      <a:pt x="52" y="96"/>
                      <a:pt x="52" y="97"/>
                      <a:pt x="57" y="100"/>
                    </a:cubicBezTo>
                    <a:cubicBezTo>
                      <a:pt x="59" y="100"/>
                      <a:pt x="60" y="101"/>
                      <a:pt x="62" y="101"/>
                    </a:cubicBezTo>
                    <a:cubicBezTo>
                      <a:pt x="63" y="102"/>
                      <a:pt x="65" y="101"/>
                      <a:pt x="65" y="100"/>
                    </a:cubicBezTo>
                    <a:cubicBezTo>
                      <a:pt x="64" y="96"/>
                      <a:pt x="66" y="93"/>
                      <a:pt x="66" y="89"/>
                    </a:cubicBezTo>
                    <a:cubicBezTo>
                      <a:pt x="66" y="88"/>
                      <a:pt x="65" y="86"/>
                      <a:pt x="64" y="85"/>
                    </a:cubicBezTo>
                    <a:cubicBezTo>
                      <a:pt x="62" y="83"/>
                      <a:pt x="60" y="81"/>
                      <a:pt x="59" y="78"/>
                    </a:cubicBezTo>
                    <a:cubicBezTo>
                      <a:pt x="59" y="73"/>
                      <a:pt x="56" y="71"/>
                      <a:pt x="51" y="69"/>
                    </a:cubicBezTo>
                    <a:cubicBezTo>
                      <a:pt x="49" y="69"/>
                      <a:pt x="48" y="67"/>
                      <a:pt x="46" y="65"/>
                    </a:cubicBezTo>
                    <a:cubicBezTo>
                      <a:pt x="44" y="64"/>
                      <a:pt x="42" y="64"/>
                      <a:pt x="40" y="65"/>
                    </a:cubicBezTo>
                    <a:cubicBezTo>
                      <a:pt x="39" y="65"/>
                      <a:pt x="38" y="65"/>
                      <a:pt x="37" y="66"/>
                    </a:cubicBezTo>
                    <a:cubicBezTo>
                      <a:pt x="36" y="66"/>
                      <a:pt x="36" y="66"/>
                      <a:pt x="35" y="66"/>
                    </a:cubicBezTo>
                    <a:cubicBezTo>
                      <a:pt x="34" y="66"/>
                      <a:pt x="33" y="66"/>
                      <a:pt x="32" y="65"/>
                    </a:cubicBezTo>
                    <a:cubicBezTo>
                      <a:pt x="31" y="65"/>
                      <a:pt x="31" y="63"/>
                      <a:pt x="32" y="61"/>
                    </a:cubicBezTo>
                    <a:cubicBezTo>
                      <a:pt x="35" y="56"/>
                      <a:pt x="35" y="56"/>
                      <a:pt x="30" y="55"/>
                    </a:cubicBezTo>
                    <a:cubicBezTo>
                      <a:pt x="28" y="55"/>
                      <a:pt x="27" y="54"/>
                      <a:pt x="27" y="52"/>
                    </a:cubicBezTo>
                    <a:cubicBezTo>
                      <a:pt x="27" y="49"/>
                      <a:pt x="27" y="46"/>
                      <a:pt x="29" y="43"/>
                    </a:cubicBezTo>
                    <a:cubicBezTo>
                      <a:pt x="30" y="42"/>
                      <a:pt x="32" y="41"/>
                      <a:pt x="33" y="39"/>
                    </a:cubicBezTo>
                    <a:cubicBezTo>
                      <a:pt x="37" y="33"/>
                      <a:pt x="39" y="26"/>
                      <a:pt x="35" y="19"/>
                    </a:cubicBezTo>
                    <a:cubicBezTo>
                      <a:pt x="33" y="15"/>
                      <a:pt x="32" y="11"/>
                      <a:pt x="33" y="7"/>
                    </a:cubicBezTo>
                    <a:cubicBezTo>
                      <a:pt x="33" y="5"/>
                      <a:pt x="31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61">
                <a:extLst>
                  <a:ext uri="{FF2B5EF4-FFF2-40B4-BE49-F238E27FC236}">
                    <a16:creationId xmlns:a16="http://schemas.microsoft.com/office/drawing/2014/main" xmlns="" id="{866AB27D-C5D7-42AA-9265-783FCDFD9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8" y="2934"/>
                <a:ext cx="38" cy="47"/>
              </a:xfrm>
              <a:custGeom>
                <a:avLst/>
                <a:gdLst>
                  <a:gd name="T0" fmla="*/ 47 w 52"/>
                  <a:gd name="T1" fmla="*/ 7 h 65"/>
                  <a:gd name="T2" fmla="*/ 31 w 52"/>
                  <a:gd name="T3" fmla="*/ 10 h 65"/>
                  <a:gd name="T4" fmla="*/ 19 w 52"/>
                  <a:gd name="T5" fmla="*/ 7 h 65"/>
                  <a:gd name="T6" fmla="*/ 11 w 52"/>
                  <a:gd name="T7" fmla="*/ 1 h 65"/>
                  <a:gd name="T8" fmla="*/ 7 w 52"/>
                  <a:gd name="T9" fmla="*/ 0 h 65"/>
                  <a:gd name="T10" fmla="*/ 3 w 52"/>
                  <a:gd name="T11" fmla="*/ 5 h 65"/>
                  <a:gd name="T12" fmla="*/ 3 w 52"/>
                  <a:gd name="T13" fmla="*/ 8 h 65"/>
                  <a:gd name="T14" fmla="*/ 0 w 52"/>
                  <a:gd name="T15" fmla="*/ 38 h 65"/>
                  <a:gd name="T16" fmla="*/ 0 w 52"/>
                  <a:gd name="T17" fmla="*/ 42 h 65"/>
                  <a:gd name="T18" fmla="*/ 3 w 52"/>
                  <a:gd name="T19" fmla="*/ 56 h 65"/>
                  <a:gd name="T20" fmla="*/ 13 w 52"/>
                  <a:gd name="T21" fmla="*/ 65 h 65"/>
                  <a:gd name="T22" fmla="*/ 16 w 52"/>
                  <a:gd name="T23" fmla="*/ 64 h 65"/>
                  <a:gd name="T24" fmla="*/ 23 w 52"/>
                  <a:gd name="T25" fmla="*/ 59 h 65"/>
                  <a:gd name="T26" fmla="*/ 31 w 52"/>
                  <a:gd name="T27" fmla="*/ 56 h 65"/>
                  <a:gd name="T28" fmla="*/ 36 w 52"/>
                  <a:gd name="T29" fmla="*/ 53 h 65"/>
                  <a:gd name="T30" fmla="*/ 46 w 52"/>
                  <a:gd name="T31" fmla="*/ 34 h 65"/>
                  <a:gd name="T32" fmla="*/ 47 w 52"/>
                  <a:gd name="T33" fmla="*/ 31 h 65"/>
                  <a:gd name="T34" fmla="*/ 51 w 52"/>
                  <a:gd name="T35" fmla="*/ 15 h 65"/>
                  <a:gd name="T36" fmla="*/ 52 w 52"/>
                  <a:gd name="T37" fmla="*/ 12 h 65"/>
                  <a:gd name="T38" fmla="*/ 47 w 52"/>
                  <a:gd name="T39" fmla="*/ 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2" h="65">
                    <a:moveTo>
                      <a:pt x="47" y="7"/>
                    </a:moveTo>
                    <a:cubicBezTo>
                      <a:pt x="42" y="8"/>
                      <a:pt x="36" y="9"/>
                      <a:pt x="31" y="10"/>
                    </a:cubicBezTo>
                    <a:cubicBezTo>
                      <a:pt x="26" y="12"/>
                      <a:pt x="23" y="10"/>
                      <a:pt x="19" y="7"/>
                    </a:cubicBezTo>
                    <a:cubicBezTo>
                      <a:pt x="16" y="5"/>
                      <a:pt x="14" y="3"/>
                      <a:pt x="11" y="1"/>
                    </a:cubicBezTo>
                    <a:cubicBezTo>
                      <a:pt x="10" y="0"/>
                      <a:pt x="8" y="0"/>
                      <a:pt x="7" y="0"/>
                    </a:cubicBezTo>
                    <a:cubicBezTo>
                      <a:pt x="5" y="0"/>
                      <a:pt x="3" y="3"/>
                      <a:pt x="3" y="5"/>
                    </a:cubicBezTo>
                    <a:cubicBezTo>
                      <a:pt x="3" y="6"/>
                      <a:pt x="3" y="7"/>
                      <a:pt x="3" y="8"/>
                    </a:cubicBezTo>
                    <a:cubicBezTo>
                      <a:pt x="2" y="18"/>
                      <a:pt x="4" y="28"/>
                      <a:pt x="0" y="38"/>
                    </a:cubicBezTo>
                    <a:cubicBezTo>
                      <a:pt x="0" y="38"/>
                      <a:pt x="0" y="39"/>
                      <a:pt x="0" y="42"/>
                    </a:cubicBezTo>
                    <a:cubicBezTo>
                      <a:pt x="1" y="45"/>
                      <a:pt x="2" y="50"/>
                      <a:pt x="3" y="56"/>
                    </a:cubicBezTo>
                    <a:cubicBezTo>
                      <a:pt x="4" y="62"/>
                      <a:pt x="8" y="64"/>
                      <a:pt x="13" y="65"/>
                    </a:cubicBezTo>
                    <a:cubicBezTo>
                      <a:pt x="14" y="65"/>
                      <a:pt x="15" y="65"/>
                      <a:pt x="16" y="64"/>
                    </a:cubicBezTo>
                    <a:cubicBezTo>
                      <a:pt x="18" y="63"/>
                      <a:pt x="21" y="61"/>
                      <a:pt x="23" y="59"/>
                    </a:cubicBezTo>
                    <a:cubicBezTo>
                      <a:pt x="25" y="56"/>
                      <a:pt x="28" y="56"/>
                      <a:pt x="31" y="56"/>
                    </a:cubicBezTo>
                    <a:cubicBezTo>
                      <a:pt x="33" y="57"/>
                      <a:pt x="36" y="55"/>
                      <a:pt x="36" y="53"/>
                    </a:cubicBezTo>
                    <a:cubicBezTo>
                      <a:pt x="38" y="46"/>
                      <a:pt x="40" y="39"/>
                      <a:pt x="46" y="34"/>
                    </a:cubicBezTo>
                    <a:cubicBezTo>
                      <a:pt x="46" y="34"/>
                      <a:pt x="47" y="32"/>
                      <a:pt x="47" y="31"/>
                    </a:cubicBezTo>
                    <a:cubicBezTo>
                      <a:pt x="48" y="26"/>
                      <a:pt x="50" y="21"/>
                      <a:pt x="51" y="15"/>
                    </a:cubicBezTo>
                    <a:cubicBezTo>
                      <a:pt x="52" y="14"/>
                      <a:pt x="52" y="13"/>
                      <a:pt x="52" y="12"/>
                    </a:cubicBezTo>
                    <a:cubicBezTo>
                      <a:pt x="52" y="9"/>
                      <a:pt x="50" y="6"/>
                      <a:pt x="47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62">
                <a:extLst>
                  <a:ext uri="{FF2B5EF4-FFF2-40B4-BE49-F238E27FC236}">
                    <a16:creationId xmlns:a16="http://schemas.microsoft.com/office/drawing/2014/main" xmlns="" id="{28DA3391-731E-4143-8772-EDEEC7FB71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" y="2199"/>
                <a:ext cx="104" cy="41"/>
              </a:xfrm>
              <a:custGeom>
                <a:avLst/>
                <a:gdLst>
                  <a:gd name="T0" fmla="*/ 139 w 142"/>
                  <a:gd name="T1" fmla="*/ 49 h 56"/>
                  <a:gd name="T2" fmla="*/ 140 w 142"/>
                  <a:gd name="T3" fmla="*/ 43 h 56"/>
                  <a:gd name="T4" fmla="*/ 135 w 142"/>
                  <a:gd name="T5" fmla="*/ 39 h 56"/>
                  <a:gd name="T6" fmla="*/ 102 w 142"/>
                  <a:gd name="T7" fmla="*/ 24 h 56"/>
                  <a:gd name="T8" fmla="*/ 92 w 142"/>
                  <a:gd name="T9" fmla="*/ 19 h 56"/>
                  <a:gd name="T10" fmla="*/ 80 w 142"/>
                  <a:gd name="T11" fmla="*/ 14 h 56"/>
                  <a:gd name="T12" fmla="*/ 74 w 142"/>
                  <a:gd name="T13" fmla="*/ 11 h 56"/>
                  <a:gd name="T14" fmla="*/ 58 w 142"/>
                  <a:gd name="T15" fmla="*/ 5 h 56"/>
                  <a:gd name="T16" fmla="*/ 45 w 142"/>
                  <a:gd name="T17" fmla="*/ 2 h 56"/>
                  <a:gd name="T18" fmla="*/ 37 w 142"/>
                  <a:gd name="T19" fmla="*/ 1 h 56"/>
                  <a:gd name="T20" fmla="*/ 15 w 142"/>
                  <a:gd name="T21" fmla="*/ 6 h 56"/>
                  <a:gd name="T22" fmla="*/ 0 w 142"/>
                  <a:gd name="T23" fmla="*/ 21 h 56"/>
                  <a:gd name="T24" fmla="*/ 1 w 142"/>
                  <a:gd name="T25" fmla="*/ 22 h 56"/>
                  <a:gd name="T26" fmla="*/ 8 w 142"/>
                  <a:gd name="T27" fmla="*/ 21 h 56"/>
                  <a:gd name="T28" fmla="*/ 31 w 142"/>
                  <a:gd name="T29" fmla="*/ 11 h 56"/>
                  <a:gd name="T30" fmla="*/ 37 w 142"/>
                  <a:gd name="T31" fmla="*/ 13 h 56"/>
                  <a:gd name="T32" fmla="*/ 43 w 142"/>
                  <a:gd name="T33" fmla="*/ 18 h 56"/>
                  <a:gd name="T34" fmla="*/ 55 w 142"/>
                  <a:gd name="T35" fmla="*/ 20 h 56"/>
                  <a:gd name="T36" fmla="*/ 62 w 142"/>
                  <a:gd name="T37" fmla="*/ 22 h 56"/>
                  <a:gd name="T38" fmla="*/ 78 w 142"/>
                  <a:gd name="T39" fmla="*/ 27 h 56"/>
                  <a:gd name="T40" fmla="*/ 84 w 142"/>
                  <a:gd name="T41" fmla="*/ 31 h 56"/>
                  <a:gd name="T42" fmla="*/ 97 w 142"/>
                  <a:gd name="T43" fmla="*/ 40 h 56"/>
                  <a:gd name="T44" fmla="*/ 99 w 142"/>
                  <a:gd name="T45" fmla="*/ 41 h 56"/>
                  <a:gd name="T46" fmla="*/ 100 w 142"/>
                  <a:gd name="T47" fmla="*/ 45 h 56"/>
                  <a:gd name="T48" fmla="*/ 98 w 142"/>
                  <a:gd name="T49" fmla="*/ 48 h 56"/>
                  <a:gd name="T50" fmla="*/ 100 w 142"/>
                  <a:gd name="T51" fmla="*/ 53 h 56"/>
                  <a:gd name="T52" fmla="*/ 114 w 142"/>
                  <a:gd name="T53" fmla="*/ 53 h 56"/>
                  <a:gd name="T54" fmla="*/ 139 w 142"/>
                  <a:gd name="T55" fmla="*/ 4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2" h="56">
                    <a:moveTo>
                      <a:pt x="139" y="49"/>
                    </a:moveTo>
                    <a:cubicBezTo>
                      <a:pt x="141" y="48"/>
                      <a:pt x="142" y="45"/>
                      <a:pt x="140" y="43"/>
                    </a:cubicBezTo>
                    <a:cubicBezTo>
                      <a:pt x="138" y="42"/>
                      <a:pt x="137" y="40"/>
                      <a:pt x="135" y="39"/>
                    </a:cubicBezTo>
                    <a:cubicBezTo>
                      <a:pt x="124" y="34"/>
                      <a:pt x="114" y="28"/>
                      <a:pt x="102" y="24"/>
                    </a:cubicBezTo>
                    <a:cubicBezTo>
                      <a:pt x="99" y="23"/>
                      <a:pt x="95" y="21"/>
                      <a:pt x="92" y="19"/>
                    </a:cubicBezTo>
                    <a:cubicBezTo>
                      <a:pt x="88" y="17"/>
                      <a:pt x="84" y="15"/>
                      <a:pt x="80" y="14"/>
                    </a:cubicBezTo>
                    <a:cubicBezTo>
                      <a:pt x="78" y="13"/>
                      <a:pt x="76" y="12"/>
                      <a:pt x="74" y="11"/>
                    </a:cubicBezTo>
                    <a:cubicBezTo>
                      <a:pt x="70" y="6"/>
                      <a:pt x="64" y="5"/>
                      <a:pt x="58" y="5"/>
                    </a:cubicBezTo>
                    <a:cubicBezTo>
                      <a:pt x="53" y="5"/>
                      <a:pt x="49" y="4"/>
                      <a:pt x="45" y="2"/>
                    </a:cubicBezTo>
                    <a:cubicBezTo>
                      <a:pt x="43" y="1"/>
                      <a:pt x="39" y="0"/>
                      <a:pt x="37" y="1"/>
                    </a:cubicBezTo>
                    <a:cubicBezTo>
                      <a:pt x="30" y="3"/>
                      <a:pt x="22" y="3"/>
                      <a:pt x="15" y="6"/>
                    </a:cubicBezTo>
                    <a:cubicBezTo>
                      <a:pt x="8" y="9"/>
                      <a:pt x="5" y="16"/>
                      <a:pt x="0" y="21"/>
                    </a:cubicBezTo>
                    <a:cubicBezTo>
                      <a:pt x="0" y="21"/>
                      <a:pt x="1" y="22"/>
                      <a:pt x="1" y="22"/>
                    </a:cubicBezTo>
                    <a:cubicBezTo>
                      <a:pt x="3" y="22"/>
                      <a:pt x="6" y="22"/>
                      <a:pt x="8" y="21"/>
                    </a:cubicBezTo>
                    <a:cubicBezTo>
                      <a:pt x="15" y="17"/>
                      <a:pt x="24" y="16"/>
                      <a:pt x="31" y="11"/>
                    </a:cubicBezTo>
                    <a:cubicBezTo>
                      <a:pt x="33" y="10"/>
                      <a:pt x="36" y="11"/>
                      <a:pt x="37" y="13"/>
                    </a:cubicBezTo>
                    <a:cubicBezTo>
                      <a:pt x="39" y="15"/>
                      <a:pt x="40" y="17"/>
                      <a:pt x="43" y="18"/>
                    </a:cubicBezTo>
                    <a:cubicBezTo>
                      <a:pt x="47" y="18"/>
                      <a:pt x="51" y="19"/>
                      <a:pt x="55" y="20"/>
                    </a:cubicBezTo>
                    <a:cubicBezTo>
                      <a:pt x="57" y="20"/>
                      <a:pt x="60" y="21"/>
                      <a:pt x="62" y="22"/>
                    </a:cubicBezTo>
                    <a:cubicBezTo>
                      <a:pt x="67" y="25"/>
                      <a:pt x="73" y="26"/>
                      <a:pt x="78" y="27"/>
                    </a:cubicBezTo>
                    <a:cubicBezTo>
                      <a:pt x="81" y="27"/>
                      <a:pt x="83" y="29"/>
                      <a:pt x="84" y="31"/>
                    </a:cubicBezTo>
                    <a:cubicBezTo>
                      <a:pt x="87" y="37"/>
                      <a:pt x="91" y="40"/>
                      <a:pt x="97" y="40"/>
                    </a:cubicBezTo>
                    <a:cubicBezTo>
                      <a:pt x="98" y="40"/>
                      <a:pt x="98" y="41"/>
                      <a:pt x="99" y="41"/>
                    </a:cubicBezTo>
                    <a:cubicBezTo>
                      <a:pt x="100" y="42"/>
                      <a:pt x="101" y="43"/>
                      <a:pt x="100" y="45"/>
                    </a:cubicBezTo>
                    <a:cubicBezTo>
                      <a:pt x="99" y="46"/>
                      <a:pt x="98" y="47"/>
                      <a:pt x="98" y="48"/>
                    </a:cubicBezTo>
                    <a:cubicBezTo>
                      <a:pt x="97" y="50"/>
                      <a:pt x="98" y="53"/>
                      <a:pt x="100" y="53"/>
                    </a:cubicBezTo>
                    <a:cubicBezTo>
                      <a:pt x="104" y="53"/>
                      <a:pt x="108" y="53"/>
                      <a:pt x="114" y="53"/>
                    </a:cubicBezTo>
                    <a:cubicBezTo>
                      <a:pt x="121" y="56"/>
                      <a:pt x="130" y="51"/>
                      <a:pt x="139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Freeform 63">
                <a:extLst>
                  <a:ext uri="{FF2B5EF4-FFF2-40B4-BE49-F238E27FC236}">
                    <a16:creationId xmlns:a16="http://schemas.microsoft.com/office/drawing/2014/main" xmlns="" id="{A2C80BE4-6CD7-4EC6-9C6F-105DABBFA5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6" y="1253"/>
                <a:ext cx="41" cy="49"/>
              </a:xfrm>
              <a:custGeom>
                <a:avLst/>
                <a:gdLst>
                  <a:gd name="T0" fmla="*/ 8 w 56"/>
                  <a:gd name="T1" fmla="*/ 28 h 67"/>
                  <a:gd name="T2" fmla="*/ 9 w 56"/>
                  <a:gd name="T3" fmla="*/ 30 h 67"/>
                  <a:gd name="T4" fmla="*/ 8 w 56"/>
                  <a:gd name="T5" fmla="*/ 37 h 67"/>
                  <a:gd name="T6" fmla="*/ 12 w 56"/>
                  <a:gd name="T7" fmla="*/ 55 h 67"/>
                  <a:gd name="T8" fmla="*/ 19 w 56"/>
                  <a:gd name="T9" fmla="*/ 66 h 67"/>
                  <a:gd name="T10" fmla="*/ 22 w 56"/>
                  <a:gd name="T11" fmla="*/ 67 h 67"/>
                  <a:gd name="T12" fmla="*/ 24 w 56"/>
                  <a:gd name="T13" fmla="*/ 65 h 67"/>
                  <a:gd name="T14" fmla="*/ 42 w 56"/>
                  <a:gd name="T15" fmla="*/ 49 h 67"/>
                  <a:gd name="T16" fmla="*/ 51 w 56"/>
                  <a:gd name="T17" fmla="*/ 42 h 67"/>
                  <a:gd name="T18" fmla="*/ 56 w 56"/>
                  <a:gd name="T19" fmla="*/ 35 h 67"/>
                  <a:gd name="T20" fmla="*/ 56 w 56"/>
                  <a:gd name="T21" fmla="*/ 30 h 67"/>
                  <a:gd name="T22" fmla="*/ 52 w 56"/>
                  <a:gd name="T23" fmla="*/ 23 h 67"/>
                  <a:gd name="T24" fmla="*/ 44 w 56"/>
                  <a:gd name="T25" fmla="*/ 16 h 67"/>
                  <a:gd name="T26" fmla="*/ 29 w 56"/>
                  <a:gd name="T27" fmla="*/ 9 h 67"/>
                  <a:gd name="T28" fmla="*/ 14 w 56"/>
                  <a:gd name="T29" fmla="*/ 2 h 67"/>
                  <a:gd name="T30" fmla="*/ 8 w 56"/>
                  <a:gd name="T31" fmla="*/ 1 h 67"/>
                  <a:gd name="T32" fmla="*/ 5 w 56"/>
                  <a:gd name="T33" fmla="*/ 2 h 67"/>
                  <a:gd name="T34" fmla="*/ 4 w 56"/>
                  <a:gd name="T35" fmla="*/ 17 h 67"/>
                  <a:gd name="T36" fmla="*/ 8 w 56"/>
                  <a:gd name="T37" fmla="*/ 2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6" h="67">
                    <a:moveTo>
                      <a:pt x="8" y="28"/>
                    </a:moveTo>
                    <a:cubicBezTo>
                      <a:pt x="9" y="29"/>
                      <a:pt x="9" y="31"/>
                      <a:pt x="9" y="30"/>
                    </a:cubicBezTo>
                    <a:cubicBezTo>
                      <a:pt x="8" y="34"/>
                      <a:pt x="8" y="36"/>
                      <a:pt x="8" y="37"/>
                    </a:cubicBezTo>
                    <a:cubicBezTo>
                      <a:pt x="10" y="43"/>
                      <a:pt x="11" y="49"/>
                      <a:pt x="12" y="55"/>
                    </a:cubicBezTo>
                    <a:cubicBezTo>
                      <a:pt x="14" y="59"/>
                      <a:pt x="15" y="63"/>
                      <a:pt x="19" y="66"/>
                    </a:cubicBezTo>
                    <a:cubicBezTo>
                      <a:pt x="20" y="67"/>
                      <a:pt x="21" y="67"/>
                      <a:pt x="22" y="67"/>
                    </a:cubicBezTo>
                    <a:cubicBezTo>
                      <a:pt x="23" y="67"/>
                      <a:pt x="24" y="66"/>
                      <a:pt x="24" y="65"/>
                    </a:cubicBezTo>
                    <a:cubicBezTo>
                      <a:pt x="31" y="57"/>
                      <a:pt x="31" y="57"/>
                      <a:pt x="42" y="49"/>
                    </a:cubicBezTo>
                    <a:cubicBezTo>
                      <a:pt x="46" y="47"/>
                      <a:pt x="49" y="45"/>
                      <a:pt x="51" y="42"/>
                    </a:cubicBezTo>
                    <a:cubicBezTo>
                      <a:pt x="53" y="40"/>
                      <a:pt x="55" y="37"/>
                      <a:pt x="56" y="35"/>
                    </a:cubicBezTo>
                    <a:cubicBezTo>
                      <a:pt x="56" y="34"/>
                      <a:pt x="56" y="32"/>
                      <a:pt x="56" y="30"/>
                    </a:cubicBezTo>
                    <a:cubicBezTo>
                      <a:pt x="55" y="28"/>
                      <a:pt x="53" y="25"/>
                      <a:pt x="52" y="23"/>
                    </a:cubicBezTo>
                    <a:cubicBezTo>
                      <a:pt x="50" y="19"/>
                      <a:pt x="48" y="17"/>
                      <a:pt x="44" y="16"/>
                    </a:cubicBezTo>
                    <a:cubicBezTo>
                      <a:pt x="38" y="15"/>
                      <a:pt x="34" y="11"/>
                      <a:pt x="29" y="9"/>
                    </a:cubicBezTo>
                    <a:cubicBezTo>
                      <a:pt x="24" y="7"/>
                      <a:pt x="18" y="6"/>
                      <a:pt x="14" y="2"/>
                    </a:cubicBezTo>
                    <a:cubicBezTo>
                      <a:pt x="13" y="1"/>
                      <a:pt x="10" y="1"/>
                      <a:pt x="8" y="1"/>
                    </a:cubicBezTo>
                    <a:cubicBezTo>
                      <a:pt x="7" y="0"/>
                      <a:pt x="5" y="1"/>
                      <a:pt x="5" y="2"/>
                    </a:cubicBezTo>
                    <a:cubicBezTo>
                      <a:pt x="3" y="7"/>
                      <a:pt x="0" y="12"/>
                      <a:pt x="4" y="17"/>
                    </a:cubicBezTo>
                    <a:cubicBezTo>
                      <a:pt x="6" y="21"/>
                      <a:pt x="7" y="24"/>
                      <a:pt x="8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Freeform 64">
                <a:extLst>
                  <a:ext uri="{FF2B5EF4-FFF2-40B4-BE49-F238E27FC236}">
                    <a16:creationId xmlns:a16="http://schemas.microsoft.com/office/drawing/2014/main" xmlns="" id="{586E864E-2EAA-4B61-82B7-F7E49EEA3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1" y="2337"/>
                <a:ext cx="48" cy="47"/>
              </a:xfrm>
              <a:custGeom>
                <a:avLst/>
                <a:gdLst>
                  <a:gd name="T0" fmla="*/ 48 w 66"/>
                  <a:gd name="T1" fmla="*/ 1 h 64"/>
                  <a:gd name="T2" fmla="*/ 47 w 66"/>
                  <a:gd name="T3" fmla="*/ 2 h 64"/>
                  <a:gd name="T4" fmla="*/ 45 w 66"/>
                  <a:gd name="T5" fmla="*/ 11 h 64"/>
                  <a:gd name="T6" fmla="*/ 37 w 66"/>
                  <a:gd name="T7" fmla="*/ 18 h 64"/>
                  <a:gd name="T8" fmla="*/ 34 w 66"/>
                  <a:gd name="T9" fmla="*/ 22 h 64"/>
                  <a:gd name="T10" fmla="*/ 30 w 66"/>
                  <a:gd name="T11" fmla="*/ 25 h 64"/>
                  <a:gd name="T12" fmla="*/ 26 w 66"/>
                  <a:gd name="T13" fmla="*/ 24 h 64"/>
                  <a:gd name="T14" fmla="*/ 15 w 66"/>
                  <a:gd name="T15" fmla="*/ 23 h 64"/>
                  <a:gd name="T16" fmla="*/ 6 w 66"/>
                  <a:gd name="T17" fmla="*/ 30 h 64"/>
                  <a:gd name="T18" fmla="*/ 0 w 66"/>
                  <a:gd name="T19" fmla="*/ 40 h 64"/>
                  <a:gd name="T20" fmla="*/ 1 w 66"/>
                  <a:gd name="T21" fmla="*/ 41 h 64"/>
                  <a:gd name="T22" fmla="*/ 2 w 66"/>
                  <a:gd name="T23" fmla="*/ 44 h 64"/>
                  <a:gd name="T24" fmla="*/ 4 w 66"/>
                  <a:gd name="T25" fmla="*/ 43 h 64"/>
                  <a:gd name="T26" fmla="*/ 9 w 66"/>
                  <a:gd name="T27" fmla="*/ 39 h 64"/>
                  <a:gd name="T28" fmla="*/ 24 w 66"/>
                  <a:gd name="T29" fmla="*/ 37 h 64"/>
                  <a:gd name="T30" fmla="*/ 29 w 66"/>
                  <a:gd name="T31" fmla="*/ 41 h 64"/>
                  <a:gd name="T32" fmla="*/ 28 w 66"/>
                  <a:gd name="T33" fmla="*/ 48 h 64"/>
                  <a:gd name="T34" fmla="*/ 40 w 66"/>
                  <a:gd name="T35" fmla="*/ 62 h 64"/>
                  <a:gd name="T36" fmla="*/ 48 w 66"/>
                  <a:gd name="T37" fmla="*/ 64 h 64"/>
                  <a:gd name="T38" fmla="*/ 52 w 66"/>
                  <a:gd name="T39" fmla="*/ 62 h 64"/>
                  <a:gd name="T40" fmla="*/ 54 w 66"/>
                  <a:gd name="T41" fmla="*/ 55 h 64"/>
                  <a:gd name="T42" fmla="*/ 52 w 66"/>
                  <a:gd name="T43" fmla="*/ 46 h 64"/>
                  <a:gd name="T44" fmla="*/ 54 w 66"/>
                  <a:gd name="T45" fmla="*/ 45 h 64"/>
                  <a:gd name="T46" fmla="*/ 56 w 66"/>
                  <a:gd name="T47" fmla="*/ 47 h 64"/>
                  <a:gd name="T48" fmla="*/ 61 w 66"/>
                  <a:gd name="T49" fmla="*/ 48 h 64"/>
                  <a:gd name="T50" fmla="*/ 64 w 66"/>
                  <a:gd name="T51" fmla="*/ 36 h 64"/>
                  <a:gd name="T52" fmla="*/ 60 w 66"/>
                  <a:gd name="T53" fmla="*/ 20 h 64"/>
                  <a:gd name="T54" fmla="*/ 56 w 66"/>
                  <a:gd name="T55" fmla="*/ 11 h 64"/>
                  <a:gd name="T56" fmla="*/ 50 w 66"/>
                  <a:gd name="T57" fmla="*/ 2 h 64"/>
                  <a:gd name="T58" fmla="*/ 48 w 66"/>
                  <a:gd name="T59" fmla="*/ 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6" h="64">
                    <a:moveTo>
                      <a:pt x="48" y="1"/>
                    </a:moveTo>
                    <a:cubicBezTo>
                      <a:pt x="48" y="1"/>
                      <a:pt x="48" y="2"/>
                      <a:pt x="47" y="2"/>
                    </a:cubicBezTo>
                    <a:cubicBezTo>
                      <a:pt x="46" y="5"/>
                      <a:pt x="46" y="9"/>
                      <a:pt x="45" y="11"/>
                    </a:cubicBezTo>
                    <a:cubicBezTo>
                      <a:pt x="43" y="14"/>
                      <a:pt x="40" y="16"/>
                      <a:pt x="37" y="18"/>
                    </a:cubicBezTo>
                    <a:cubicBezTo>
                      <a:pt x="36" y="19"/>
                      <a:pt x="35" y="20"/>
                      <a:pt x="34" y="22"/>
                    </a:cubicBezTo>
                    <a:cubicBezTo>
                      <a:pt x="33" y="23"/>
                      <a:pt x="31" y="24"/>
                      <a:pt x="30" y="25"/>
                    </a:cubicBezTo>
                    <a:cubicBezTo>
                      <a:pt x="28" y="26"/>
                      <a:pt x="27" y="25"/>
                      <a:pt x="26" y="24"/>
                    </a:cubicBezTo>
                    <a:cubicBezTo>
                      <a:pt x="22" y="20"/>
                      <a:pt x="20" y="18"/>
                      <a:pt x="15" y="23"/>
                    </a:cubicBezTo>
                    <a:cubicBezTo>
                      <a:pt x="13" y="26"/>
                      <a:pt x="9" y="28"/>
                      <a:pt x="6" y="30"/>
                    </a:cubicBezTo>
                    <a:cubicBezTo>
                      <a:pt x="2" y="32"/>
                      <a:pt x="1" y="35"/>
                      <a:pt x="0" y="40"/>
                    </a:cubicBezTo>
                    <a:cubicBezTo>
                      <a:pt x="0" y="40"/>
                      <a:pt x="0" y="40"/>
                      <a:pt x="1" y="41"/>
                    </a:cubicBezTo>
                    <a:cubicBezTo>
                      <a:pt x="1" y="42"/>
                      <a:pt x="1" y="43"/>
                      <a:pt x="2" y="44"/>
                    </a:cubicBezTo>
                    <a:cubicBezTo>
                      <a:pt x="2" y="44"/>
                      <a:pt x="4" y="44"/>
                      <a:pt x="4" y="43"/>
                    </a:cubicBezTo>
                    <a:cubicBezTo>
                      <a:pt x="6" y="42"/>
                      <a:pt x="8" y="40"/>
                      <a:pt x="9" y="39"/>
                    </a:cubicBezTo>
                    <a:cubicBezTo>
                      <a:pt x="14" y="39"/>
                      <a:pt x="19" y="39"/>
                      <a:pt x="24" y="37"/>
                    </a:cubicBezTo>
                    <a:cubicBezTo>
                      <a:pt x="25" y="37"/>
                      <a:pt x="29" y="40"/>
                      <a:pt x="29" y="41"/>
                    </a:cubicBezTo>
                    <a:cubicBezTo>
                      <a:pt x="29" y="43"/>
                      <a:pt x="28" y="46"/>
                      <a:pt x="28" y="48"/>
                    </a:cubicBezTo>
                    <a:cubicBezTo>
                      <a:pt x="29" y="55"/>
                      <a:pt x="33" y="60"/>
                      <a:pt x="40" y="62"/>
                    </a:cubicBezTo>
                    <a:cubicBezTo>
                      <a:pt x="43" y="63"/>
                      <a:pt x="45" y="64"/>
                      <a:pt x="48" y="64"/>
                    </a:cubicBezTo>
                    <a:cubicBezTo>
                      <a:pt x="49" y="64"/>
                      <a:pt x="51" y="63"/>
                      <a:pt x="52" y="62"/>
                    </a:cubicBezTo>
                    <a:cubicBezTo>
                      <a:pt x="54" y="60"/>
                      <a:pt x="54" y="58"/>
                      <a:pt x="54" y="55"/>
                    </a:cubicBezTo>
                    <a:cubicBezTo>
                      <a:pt x="53" y="52"/>
                      <a:pt x="50" y="50"/>
                      <a:pt x="52" y="46"/>
                    </a:cubicBezTo>
                    <a:cubicBezTo>
                      <a:pt x="52" y="45"/>
                      <a:pt x="53" y="44"/>
                      <a:pt x="54" y="45"/>
                    </a:cubicBezTo>
                    <a:cubicBezTo>
                      <a:pt x="55" y="45"/>
                      <a:pt x="56" y="46"/>
                      <a:pt x="56" y="47"/>
                    </a:cubicBezTo>
                    <a:cubicBezTo>
                      <a:pt x="59" y="50"/>
                      <a:pt x="59" y="50"/>
                      <a:pt x="61" y="48"/>
                    </a:cubicBezTo>
                    <a:cubicBezTo>
                      <a:pt x="65" y="44"/>
                      <a:pt x="66" y="41"/>
                      <a:pt x="64" y="36"/>
                    </a:cubicBezTo>
                    <a:cubicBezTo>
                      <a:pt x="63" y="31"/>
                      <a:pt x="61" y="25"/>
                      <a:pt x="60" y="20"/>
                    </a:cubicBezTo>
                    <a:cubicBezTo>
                      <a:pt x="60" y="17"/>
                      <a:pt x="59" y="14"/>
                      <a:pt x="56" y="11"/>
                    </a:cubicBezTo>
                    <a:cubicBezTo>
                      <a:pt x="54" y="9"/>
                      <a:pt x="51" y="6"/>
                      <a:pt x="50" y="2"/>
                    </a:cubicBezTo>
                    <a:cubicBezTo>
                      <a:pt x="49" y="1"/>
                      <a:pt x="49" y="0"/>
                      <a:pt x="4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Freeform 65">
                <a:extLst>
                  <a:ext uri="{FF2B5EF4-FFF2-40B4-BE49-F238E27FC236}">
                    <a16:creationId xmlns:a16="http://schemas.microsoft.com/office/drawing/2014/main" xmlns="" id="{A4152E61-01FF-416F-B433-2BE89C702A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5" y="2233"/>
                <a:ext cx="60" cy="27"/>
              </a:xfrm>
              <a:custGeom>
                <a:avLst/>
                <a:gdLst>
                  <a:gd name="T0" fmla="*/ 6 w 82"/>
                  <a:gd name="T1" fmla="*/ 30 h 37"/>
                  <a:gd name="T2" fmla="*/ 16 w 82"/>
                  <a:gd name="T3" fmla="*/ 30 h 37"/>
                  <a:gd name="T4" fmla="*/ 28 w 82"/>
                  <a:gd name="T5" fmla="*/ 31 h 37"/>
                  <a:gd name="T6" fmla="*/ 35 w 82"/>
                  <a:gd name="T7" fmla="*/ 37 h 37"/>
                  <a:gd name="T8" fmla="*/ 38 w 82"/>
                  <a:gd name="T9" fmla="*/ 37 h 37"/>
                  <a:gd name="T10" fmla="*/ 41 w 82"/>
                  <a:gd name="T11" fmla="*/ 35 h 37"/>
                  <a:gd name="T12" fmla="*/ 52 w 82"/>
                  <a:gd name="T13" fmla="*/ 29 h 37"/>
                  <a:gd name="T14" fmla="*/ 57 w 82"/>
                  <a:gd name="T15" fmla="*/ 29 h 37"/>
                  <a:gd name="T16" fmla="*/ 76 w 82"/>
                  <a:gd name="T17" fmla="*/ 28 h 37"/>
                  <a:gd name="T18" fmla="*/ 79 w 82"/>
                  <a:gd name="T19" fmla="*/ 27 h 37"/>
                  <a:gd name="T20" fmla="*/ 82 w 82"/>
                  <a:gd name="T21" fmla="*/ 23 h 37"/>
                  <a:gd name="T22" fmla="*/ 81 w 82"/>
                  <a:gd name="T23" fmla="*/ 20 h 37"/>
                  <a:gd name="T24" fmla="*/ 63 w 82"/>
                  <a:gd name="T25" fmla="*/ 8 h 37"/>
                  <a:gd name="T26" fmla="*/ 58 w 82"/>
                  <a:gd name="T27" fmla="*/ 5 h 37"/>
                  <a:gd name="T28" fmla="*/ 35 w 82"/>
                  <a:gd name="T29" fmla="*/ 5 h 37"/>
                  <a:gd name="T30" fmla="*/ 27 w 82"/>
                  <a:gd name="T31" fmla="*/ 3 h 37"/>
                  <a:gd name="T32" fmla="*/ 24 w 82"/>
                  <a:gd name="T33" fmla="*/ 1 h 37"/>
                  <a:gd name="T34" fmla="*/ 18 w 82"/>
                  <a:gd name="T35" fmla="*/ 4 h 37"/>
                  <a:gd name="T36" fmla="*/ 18 w 82"/>
                  <a:gd name="T37" fmla="*/ 9 h 37"/>
                  <a:gd name="T38" fmla="*/ 23 w 82"/>
                  <a:gd name="T39" fmla="*/ 19 h 37"/>
                  <a:gd name="T40" fmla="*/ 20 w 82"/>
                  <a:gd name="T41" fmla="*/ 20 h 37"/>
                  <a:gd name="T42" fmla="*/ 14 w 82"/>
                  <a:gd name="T43" fmla="*/ 21 h 37"/>
                  <a:gd name="T44" fmla="*/ 1 w 82"/>
                  <a:gd name="T45" fmla="*/ 23 h 37"/>
                  <a:gd name="T46" fmla="*/ 0 w 82"/>
                  <a:gd name="T47" fmla="*/ 26 h 37"/>
                  <a:gd name="T48" fmla="*/ 6 w 82"/>
                  <a:gd name="T49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2" h="37">
                    <a:moveTo>
                      <a:pt x="6" y="30"/>
                    </a:moveTo>
                    <a:cubicBezTo>
                      <a:pt x="10" y="30"/>
                      <a:pt x="13" y="30"/>
                      <a:pt x="16" y="30"/>
                    </a:cubicBezTo>
                    <a:cubicBezTo>
                      <a:pt x="20" y="30"/>
                      <a:pt x="24" y="30"/>
                      <a:pt x="28" y="31"/>
                    </a:cubicBezTo>
                    <a:cubicBezTo>
                      <a:pt x="31" y="32"/>
                      <a:pt x="32" y="35"/>
                      <a:pt x="35" y="37"/>
                    </a:cubicBezTo>
                    <a:cubicBezTo>
                      <a:pt x="36" y="37"/>
                      <a:pt x="37" y="37"/>
                      <a:pt x="38" y="37"/>
                    </a:cubicBezTo>
                    <a:cubicBezTo>
                      <a:pt x="39" y="36"/>
                      <a:pt x="40" y="36"/>
                      <a:pt x="41" y="35"/>
                    </a:cubicBezTo>
                    <a:cubicBezTo>
                      <a:pt x="43" y="31"/>
                      <a:pt x="47" y="29"/>
                      <a:pt x="52" y="29"/>
                    </a:cubicBezTo>
                    <a:cubicBezTo>
                      <a:pt x="53" y="30"/>
                      <a:pt x="55" y="30"/>
                      <a:pt x="57" y="29"/>
                    </a:cubicBezTo>
                    <a:cubicBezTo>
                      <a:pt x="63" y="25"/>
                      <a:pt x="69" y="26"/>
                      <a:pt x="76" y="28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6"/>
                      <a:pt x="81" y="25"/>
                      <a:pt x="82" y="23"/>
                    </a:cubicBezTo>
                    <a:cubicBezTo>
                      <a:pt x="82" y="23"/>
                      <a:pt x="81" y="21"/>
                      <a:pt x="81" y="20"/>
                    </a:cubicBezTo>
                    <a:cubicBezTo>
                      <a:pt x="75" y="17"/>
                      <a:pt x="69" y="12"/>
                      <a:pt x="63" y="8"/>
                    </a:cubicBezTo>
                    <a:cubicBezTo>
                      <a:pt x="62" y="7"/>
                      <a:pt x="60" y="6"/>
                      <a:pt x="58" y="5"/>
                    </a:cubicBezTo>
                    <a:cubicBezTo>
                      <a:pt x="50" y="4"/>
                      <a:pt x="43" y="2"/>
                      <a:pt x="35" y="5"/>
                    </a:cubicBezTo>
                    <a:cubicBezTo>
                      <a:pt x="32" y="6"/>
                      <a:pt x="30" y="5"/>
                      <a:pt x="27" y="3"/>
                    </a:cubicBezTo>
                    <a:cubicBezTo>
                      <a:pt x="26" y="2"/>
                      <a:pt x="25" y="2"/>
                      <a:pt x="24" y="1"/>
                    </a:cubicBezTo>
                    <a:cubicBezTo>
                      <a:pt x="22" y="0"/>
                      <a:pt x="20" y="1"/>
                      <a:pt x="18" y="4"/>
                    </a:cubicBezTo>
                    <a:cubicBezTo>
                      <a:pt x="17" y="6"/>
                      <a:pt x="17" y="8"/>
                      <a:pt x="18" y="9"/>
                    </a:cubicBezTo>
                    <a:cubicBezTo>
                      <a:pt x="22" y="11"/>
                      <a:pt x="22" y="15"/>
                      <a:pt x="23" y="19"/>
                    </a:cubicBezTo>
                    <a:cubicBezTo>
                      <a:pt x="23" y="21"/>
                      <a:pt x="23" y="21"/>
                      <a:pt x="20" y="20"/>
                    </a:cubicBezTo>
                    <a:cubicBezTo>
                      <a:pt x="17" y="19"/>
                      <a:pt x="16" y="21"/>
                      <a:pt x="14" y="21"/>
                    </a:cubicBezTo>
                    <a:cubicBezTo>
                      <a:pt x="10" y="22"/>
                      <a:pt x="6" y="22"/>
                      <a:pt x="1" y="23"/>
                    </a:cubicBezTo>
                    <a:cubicBezTo>
                      <a:pt x="1" y="23"/>
                      <a:pt x="0" y="25"/>
                      <a:pt x="0" y="26"/>
                    </a:cubicBezTo>
                    <a:cubicBezTo>
                      <a:pt x="1" y="29"/>
                      <a:pt x="4" y="30"/>
                      <a:pt x="6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Freeform 66">
                <a:extLst>
                  <a:ext uri="{FF2B5EF4-FFF2-40B4-BE49-F238E27FC236}">
                    <a16:creationId xmlns:a16="http://schemas.microsoft.com/office/drawing/2014/main" xmlns="" id="{BDD72761-B36E-45EF-B915-0F4413E35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3" y="1441"/>
                <a:ext cx="32" cy="29"/>
              </a:xfrm>
              <a:custGeom>
                <a:avLst/>
                <a:gdLst>
                  <a:gd name="T0" fmla="*/ 2 w 43"/>
                  <a:gd name="T1" fmla="*/ 16 h 40"/>
                  <a:gd name="T2" fmla="*/ 2 w 43"/>
                  <a:gd name="T3" fmla="*/ 27 h 40"/>
                  <a:gd name="T4" fmla="*/ 13 w 43"/>
                  <a:gd name="T5" fmla="*/ 38 h 40"/>
                  <a:gd name="T6" fmla="*/ 22 w 43"/>
                  <a:gd name="T7" fmla="*/ 37 h 40"/>
                  <a:gd name="T8" fmla="*/ 29 w 43"/>
                  <a:gd name="T9" fmla="*/ 39 h 40"/>
                  <a:gd name="T10" fmla="*/ 40 w 43"/>
                  <a:gd name="T11" fmla="*/ 40 h 40"/>
                  <a:gd name="T12" fmla="*/ 43 w 43"/>
                  <a:gd name="T13" fmla="*/ 37 h 40"/>
                  <a:gd name="T14" fmla="*/ 41 w 43"/>
                  <a:gd name="T15" fmla="*/ 19 h 40"/>
                  <a:gd name="T16" fmla="*/ 29 w 43"/>
                  <a:gd name="T17" fmla="*/ 7 h 40"/>
                  <a:gd name="T18" fmla="*/ 12 w 43"/>
                  <a:gd name="T19" fmla="*/ 1 h 40"/>
                  <a:gd name="T20" fmla="*/ 6 w 43"/>
                  <a:gd name="T21" fmla="*/ 3 h 40"/>
                  <a:gd name="T22" fmla="*/ 2 w 43"/>
                  <a:gd name="T23" fmla="*/ 10 h 40"/>
                  <a:gd name="T24" fmla="*/ 2 w 43"/>
                  <a:gd name="T25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0">
                    <a:moveTo>
                      <a:pt x="2" y="16"/>
                    </a:moveTo>
                    <a:cubicBezTo>
                      <a:pt x="3" y="20"/>
                      <a:pt x="3" y="23"/>
                      <a:pt x="2" y="27"/>
                    </a:cubicBezTo>
                    <a:cubicBezTo>
                      <a:pt x="0" y="33"/>
                      <a:pt x="7" y="39"/>
                      <a:pt x="13" y="38"/>
                    </a:cubicBezTo>
                    <a:cubicBezTo>
                      <a:pt x="16" y="38"/>
                      <a:pt x="19" y="37"/>
                      <a:pt x="22" y="37"/>
                    </a:cubicBezTo>
                    <a:cubicBezTo>
                      <a:pt x="25" y="37"/>
                      <a:pt x="27" y="37"/>
                      <a:pt x="29" y="39"/>
                    </a:cubicBezTo>
                    <a:cubicBezTo>
                      <a:pt x="32" y="40"/>
                      <a:pt x="36" y="40"/>
                      <a:pt x="40" y="40"/>
                    </a:cubicBezTo>
                    <a:cubicBezTo>
                      <a:pt x="41" y="40"/>
                      <a:pt x="43" y="38"/>
                      <a:pt x="43" y="37"/>
                    </a:cubicBezTo>
                    <a:cubicBezTo>
                      <a:pt x="43" y="31"/>
                      <a:pt x="42" y="25"/>
                      <a:pt x="41" y="19"/>
                    </a:cubicBezTo>
                    <a:cubicBezTo>
                      <a:pt x="39" y="13"/>
                      <a:pt x="35" y="8"/>
                      <a:pt x="29" y="7"/>
                    </a:cubicBezTo>
                    <a:cubicBezTo>
                      <a:pt x="23" y="6"/>
                      <a:pt x="17" y="4"/>
                      <a:pt x="12" y="1"/>
                    </a:cubicBezTo>
                    <a:cubicBezTo>
                      <a:pt x="10" y="0"/>
                      <a:pt x="8" y="1"/>
                      <a:pt x="6" y="3"/>
                    </a:cubicBezTo>
                    <a:cubicBezTo>
                      <a:pt x="5" y="5"/>
                      <a:pt x="4" y="8"/>
                      <a:pt x="2" y="10"/>
                    </a:cubicBezTo>
                    <a:cubicBezTo>
                      <a:pt x="2" y="12"/>
                      <a:pt x="1" y="14"/>
                      <a:pt x="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Oval 67">
                <a:extLst>
                  <a:ext uri="{FF2B5EF4-FFF2-40B4-BE49-F238E27FC236}">
                    <a16:creationId xmlns:a16="http://schemas.microsoft.com/office/drawing/2014/main" xmlns="" id="{C1884D90-DF7B-4959-B6C4-059D9C212A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5" y="1448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Freeform 68">
                <a:extLst>
                  <a:ext uri="{FF2B5EF4-FFF2-40B4-BE49-F238E27FC236}">
                    <a16:creationId xmlns:a16="http://schemas.microsoft.com/office/drawing/2014/main" xmlns="" id="{E2E83AA9-26BD-4A2E-91CF-58DF4D552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2342"/>
                <a:ext cx="25" cy="40"/>
              </a:xfrm>
              <a:custGeom>
                <a:avLst/>
                <a:gdLst>
                  <a:gd name="T0" fmla="*/ 10 w 34"/>
                  <a:gd name="T1" fmla="*/ 2 h 56"/>
                  <a:gd name="T2" fmla="*/ 6 w 34"/>
                  <a:gd name="T3" fmla="*/ 0 h 56"/>
                  <a:gd name="T4" fmla="*/ 4 w 34"/>
                  <a:gd name="T5" fmla="*/ 2 h 56"/>
                  <a:gd name="T6" fmla="*/ 5 w 34"/>
                  <a:gd name="T7" fmla="*/ 6 h 56"/>
                  <a:gd name="T8" fmla="*/ 1 w 34"/>
                  <a:gd name="T9" fmla="*/ 25 h 56"/>
                  <a:gd name="T10" fmla="*/ 5 w 34"/>
                  <a:gd name="T11" fmla="*/ 51 h 56"/>
                  <a:gd name="T12" fmla="*/ 15 w 34"/>
                  <a:gd name="T13" fmla="*/ 56 h 56"/>
                  <a:gd name="T14" fmla="*/ 30 w 34"/>
                  <a:gd name="T15" fmla="*/ 32 h 56"/>
                  <a:gd name="T16" fmla="*/ 10 w 34"/>
                  <a:gd name="T17" fmla="*/ 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56">
                    <a:moveTo>
                      <a:pt x="10" y="2"/>
                    </a:moveTo>
                    <a:cubicBezTo>
                      <a:pt x="9" y="1"/>
                      <a:pt x="8" y="1"/>
                      <a:pt x="6" y="0"/>
                    </a:cubicBezTo>
                    <a:cubicBezTo>
                      <a:pt x="5" y="0"/>
                      <a:pt x="4" y="1"/>
                      <a:pt x="4" y="2"/>
                    </a:cubicBezTo>
                    <a:cubicBezTo>
                      <a:pt x="4" y="3"/>
                      <a:pt x="5" y="5"/>
                      <a:pt x="5" y="6"/>
                    </a:cubicBezTo>
                    <a:cubicBezTo>
                      <a:pt x="1" y="13"/>
                      <a:pt x="2" y="20"/>
                      <a:pt x="1" y="25"/>
                    </a:cubicBezTo>
                    <a:cubicBezTo>
                      <a:pt x="0" y="35"/>
                      <a:pt x="2" y="43"/>
                      <a:pt x="5" y="51"/>
                    </a:cubicBezTo>
                    <a:cubicBezTo>
                      <a:pt x="7" y="54"/>
                      <a:pt x="11" y="56"/>
                      <a:pt x="15" y="56"/>
                    </a:cubicBezTo>
                    <a:cubicBezTo>
                      <a:pt x="26" y="55"/>
                      <a:pt x="34" y="44"/>
                      <a:pt x="30" y="32"/>
                    </a:cubicBezTo>
                    <a:cubicBezTo>
                      <a:pt x="26" y="21"/>
                      <a:pt x="19" y="11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Freeform 69">
                <a:extLst>
                  <a:ext uri="{FF2B5EF4-FFF2-40B4-BE49-F238E27FC236}">
                    <a16:creationId xmlns:a16="http://schemas.microsoft.com/office/drawing/2014/main" xmlns="" id="{C55C4E1B-55E8-4055-9DDA-84BC458A3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1277"/>
                <a:ext cx="25" cy="32"/>
              </a:xfrm>
              <a:custGeom>
                <a:avLst/>
                <a:gdLst>
                  <a:gd name="T0" fmla="*/ 2 w 35"/>
                  <a:gd name="T1" fmla="*/ 40 h 45"/>
                  <a:gd name="T2" fmla="*/ 6 w 35"/>
                  <a:gd name="T3" fmla="*/ 44 h 45"/>
                  <a:gd name="T4" fmla="*/ 24 w 35"/>
                  <a:gd name="T5" fmla="*/ 44 h 45"/>
                  <a:gd name="T6" fmla="*/ 27 w 35"/>
                  <a:gd name="T7" fmla="*/ 41 h 45"/>
                  <a:gd name="T8" fmla="*/ 31 w 35"/>
                  <a:gd name="T9" fmla="*/ 33 h 45"/>
                  <a:gd name="T10" fmla="*/ 32 w 35"/>
                  <a:gd name="T11" fmla="*/ 33 h 45"/>
                  <a:gd name="T12" fmla="*/ 32 w 35"/>
                  <a:gd name="T13" fmla="*/ 33 h 45"/>
                  <a:gd name="T14" fmla="*/ 31 w 35"/>
                  <a:gd name="T15" fmla="*/ 33 h 45"/>
                  <a:gd name="T16" fmla="*/ 31 w 35"/>
                  <a:gd name="T17" fmla="*/ 21 h 45"/>
                  <a:gd name="T18" fmla="*/ 24 w 35"/>
                  <a:gd name="T19" fmla="*/ 6 h 45"/>
                  <a:gd name="T20" fmla="*/ 21 w 35"/>
                  <a:gd name="T21" fmla="*/ 2 h 45"/>
                  <a:gd name="T22" fmla="*/ 14 w 35"/>
                  <a:gd name="T23" fmla="*/ 1 h 45"/>
                  <a:gd name="T24" fmla="*/ 3 w 35"/>
                  <a:gd name="T25" fmla="*/ 23 h 45"/>
                  <a:gd name="T26" fmla="*/ 1 w 35"/>
                  <a:gd name="T27" fmla="*/ 32 h 45"/>
                  <a:gd name="T28" fmla="*/ 2 w 35"/>
                  <a:gd name="T29" fmla="*/ 4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45">
                    <a:moveTo>
                      <a:pt x="2" y="40"/>
                    </a:moveTo>
                    <a:cubicBezTo>
                      <a:pt x="2" y="42"/>
                      <a:pt x="4" y="43"/>
                      <a:pt x="6" y="44"/>
                    </a:cubicBezTo>
                    <a:cubicBezTo>
                      <a:pt x="12" y="45"/>
                      <a:pt x="18" y="45"/>
                      <a:pt x="24" y="44"/>
                    </a:cubicBezTo>
                    <a:cubicBezTo>
                      <a:pt x="25" y="44"/>
                      <a:pt x="27" y="43"/>
                      <a:pt x="27" y="41"/>
                    </a:cubicBezTo>
                    <a:cubicBezTo>
                      <a:pt x="29" y="39"/>
                      <a:pt x="29" y="35"/>
                      <a:pt x="31" y="33"/>
                    </a:cubicBezTo>
                    <a:cubicBezTo>
                      <a:pt x="31" y="33"/>
                      <a:pt x="31" y="33"/>
                      <a:pt x="32" y="33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4" y="29"/>
                      <a:pt x="35" y="25"/>
                      <a:pt x="31" y="21"/>
                    </a:cubicBezTo>
                    <a:cubicBezTo>
                      <a:pt x="28" y="16"/>
                      <a:pt x="26" y="11"/>
                      <a:pt x="24" y="6"/>
                    </a:cubicBezTo>
                    <a:cubicBezTo>
                      <a:pt x="23" y="5"/>
                      <a:pt x="22" y="4"/>
                      <a:pt x="21" y="2"/>
                    </a:cubicBezTo>
                    <a:cubicBezTo>
                      <a:pt x="20" y="0"/>
                      <a:pt x="15" y="0"/>
                      <a:pt x="14" y="1"/>
                    </a:cubicBezTo>
                    <a:cubicBezTo>
                      <a:pt x="8" y="7"/>
                      <a:pt x="3" y="14"/>
                      <a:pt x="3" y="23"/>
                    </a:cubicBezTo>
                    <a:cubicBezTo>
                      <a:pt x="4" y="26"/>
                      <a:pt x="2" y="29"/>
                      <a:pt x="1" y="32"/>
                    </a:cubicBezTo>
                    <a:cubicBezTo>
                      <a:pt x="0" y="34"/>
                      <a:pt x="1" y="37"/>
                      <a:pt x="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Freeform 70">
                <a:extLst>
                  <a:ext uri="{FF2B5EF4-FFF2-40B4-BE49-F238E27FC236}">
                    <a16:creationId xmlns:a16="http://schemas.microsoft.com/office/drawing/2014/main" xmlns="" id="{901FEF22-B995-4772-BD69-B7A217F936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7" y="1288"/>
                <a:ext cx="27" cy="34"/>
              </a:xfrm>
              <a:custGeom>
                <a:avLst/>
                <a:gdLst>
                  <a:gd name="T0" fmla="*/ 6 w 37"/>
                  <a:gd name="T1" fmla="*/ 20 h 46"/>
                  <a:gd name="T2" fmla="*/ 0 w 37"/>
                  <a:gd name="T3" fmla="*/ 27 h 46"/>
                  <a:gd name="T4" fmla="*/ 4 w 37"/>
                  <a:gd name="T5" fmla="*/ 32 h 46"/>
                  <a:gd name="T6" fmla="*/ 3 w 37"/>
                  <a:gd name="T7" fmla="*/ 36 h 46"/>
                  <a:gd name="T8" fmla="*/ 10 w 37"/>
                  <a:gd name="T9" fmla="*/ 44 h 46"/>
                  <a:gd name="T10" fmla="*/ 15 w 37"/>
                  <a:gd name="T11" fmla="*/ 45 h 46"/>
                  <a:gd name="T12" fmla="*/ 20 w 37"/>
                  <a:gd name="T13" fmla="*/ 42 h 46"/>
                  <a:gd name="T14" fmla="*/ 23 w 37"/>
                  <a:gd name="T15" fmla="*/ 35 h 46"/>
                  <a:gd name="T16" fmla="*/ 26 w 37"/>
                  <a:gd name="T17" fmla="*/ 29 h 46"/>
                  <a:gd name="T18" fmla="*/ 35 w 37"/>
                  <a:gd name="T19" fmla="*/ 17 h 46"/>
                  <a:gd name="T20" fmla="*/ 35 w 37"/>
                  <a:gd name="T21" fmla="*/ 10 h 46"/>
                  <a:gd name="T22" fmla="*/ 28 w 37"/>
                  <a:gd name="T23" fmla="*/ 1 h 46"/>
                  <a:gd name="T24" fmla="*/ 25 w 37"/>
                  <a:gd name="T25" fmla="*/ 0 h 46"/>
                  <a:gd name="T26" fmla="*/ 19 w 37"/>
                  <a:gd name="T27" fmla="*/ 8 h 46"/>
                  <a:gd name="T28" fmla="*/ 13 w 37"/>
                  <a:gd name="T29" fmla="*/ 17 h 46"/>
                  <a:gd name="T30" fmla="*/ 13 w 37"/>
                  <a:gd name="T31" fmla="*/ 17 h 46"/>
                  <a:gd name="T32" fmla="*/ 13 w 37"/>
                  <a:gd name="T33" fmla="*/ 17 h 46"/>
                  <a:gd name="T34" fmla="*/ 13 w 37"/>
                  <a:gd name="T35" fmla="*/ 17 h 46"/>
                  <a:gd name="T36" fmla="*/ 6 w 37"/>
                  <a:gd name="T37" fmla="*/ 2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" h="46">
                    <a:moveTo>
                      <a:pt x="6" y="20"/>
                    </a:moveTo>
                    <a:cubicBezTo>
                      <a:pt x="1" y="20"/>
                      <a:pt x="0" y="23"/>
                      <a:pt x="0" y="27"/>
                    </a:cubicBezTo>
                    <a:cubicBezTo>
                      <a:pt x="4" y="28"/>
                      <a:pt x="4" y="28"/>
                      <a:pt x="4" y="32"/>
                    </a:cubicBezTo>
                    <a:cubicBezTo>
                      <a:pt x="3" y="33"/>
                      <a:pt x="3" y="35"/>
                      <a:pt x="3" y="36"/>
                    </a:cubicBezTo>
                    <a:cubicBezTo>
                      <a:pt x="3" y="41"/>
                      <a:pt x="5" y="43"/>
                      <a:pt x="10" y="44"/>
                    </a:cubicBezTo>
                    <a:cubicBezTo>
                      <a:pt x="11" y="44"/>
                      <a:pt x="13" y="45"/>
                      <a:pt x="15" y="45"/>
                    </a:cubicBezTo>
                    <a:cubicBezTo>
                      <a:pt x="17" y="46"/>
                      <a:pt x="19" y="44"/>
                      <a:pt x="20" y="42"/>
                    </a:cubicBezTo>
                    <a:cubicBezTo>
                      <a:pt x="22" y="40"/>
                      <a:pt x="23" y="38"/>
                      <a:pt x="23" y="35"/>
                    </a:cubicBezTo>
                    <a:cubicBezTo>
                      <a:pt x="24" y="33"/>
                      <a:pt x="24" y="31"/>
                      <a:pt x="26" y="29"/>
                    </a:cubicBezTo>
                    <a:cubicBezTo>
                      <a:pt x="30" y="26"/>
                      <a:pt x="31" y="21"/>
                      <a:pt x="35" y="17"/>
                    </a:cubicBezTo>
                    <a:cubicBezTo>
                      <a:pt x="37" y="16"/>
                      <a:pt x="37" y="12"/>
                      <a:pt x="35" y="10"/>
                    </a:cubicBezTo>
                    <a:cubicBezTo>
                      <a:pt x="33" y="7"/>
                      <a:pt x="31" y="4"/>
                      <a:pt x="28" y="1"/>
                    </a:cubicBezTo>
                    <a:cubicBezTo>
                      <a:pt x="28" y="0"/>
                      <a:pt x="26" y="0"/>
                      <a:pt x="25" y="0"/>
                    </a:cubicBezTo>
                    <a:cubicBezTo>
                      <a:pt x="20" y="2"/>
                      <a:pt x="19" y="3"/>
                      <a:pt x="19" y="8"/>
                    </a:cubicBezTo>
                    <a:cubicBezTo>
                      <a:pt x="18" y="13"/>
                      <a:pt x="16" y="15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1" y="19"/>
                      <a:pt x="8" y="20"/>
                      <a:pt x="6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Freeform 71">
                <a:extLst>
                  <a:ext uri="{FF2B5EF4-FFF2-40B4-BE49-F238E27FC236}">
                    <a16:creationId xmlns:a16="http://schemas.microsoft.com/office/drawing/2014/main" xmlns="" id="{A2981124-3EF2-4772-B0A9-DF6A319DBE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7" y="2167"/>
                <a:ext cx="17" cy="40"/>
              </a:xfrm>
              <a:custGeom>
                <a:avLst/>
                <a:gdLst>
                  <a:gd name="T0" fmla="*/ 17 w 24"/>
                  <a:gd name="T1" fmla="*/ 0 h 55"/>
                  <a:gd name="T2" fmla="*/ 14 w 24"/>
                  <a:gd name="T3" fmla="*/ 0 h 55"/>
                  <a:gd name="T4" fmla="*/ 7 w 24"/>
                  <a:gd name="T5" fmla="*/ 7 h 55"/>
                  <a:gd name="T6" fmla="*/ 2 w 24"/>
                  <a:gd name="T7" fmla="*/ 18 h 55"/>
                  <a:gd name="T8" fmla="*/ 0 w 24"/>
                  <a:gd name="T9" fmla="*/ 30 h 55"/>
                  <a:gd name="T10" fmla="*/ 8 w 24"/>
                  <a:gd name="T11" fmla="*/ 50 h 55"/>
                  <a:gd name="T12" fmla="*/ 12 w 24"/>
                  <a:gd name="T13" fmla="*/ 54 h 55"/>
                  <a:gd name="T14" fmla="*/ 15 w 24"/>
                  <a:gd name="T15" fmla="*/ 53 h 55"/>
                  <a:gd name="T16" fmla="*/ 17 w 24"/>
                  <a:gd name="T17" fmla="*/ 46 h 55"/>
                  <a:gd name="T18" fmla="*/ 21 w 24"/>
                  <a:gd name="T19" fmla="*/ 25 h 55"/>
                  <a:gd name="T20" fmla="*/ 23 w 24"/>
                  <a:gd name="T21" fmla="*/ 9 h 55"/>
                  <a:gd name="T22" fmla="*/ 17 w 24"/>
                  <a:gd name="T2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55">
                    <a:moveTo>
                      <a:pt x="17" y="0"/>
                    </a:moveTo>
                    <a:cubicBezTo>
                      <a:pt x="16" y="0"/>
                      <a:pt x="15" y="0"/>
                      <a:pt x="14" y="0"/>
                    </a:cubicBezTo>
                    <a:cubicBezTo>
                      <a:pt x="12" y="2"/>
                      <a:pt x="9" y="5"/>
                      <a:pt x="7" y="7"/>
                    </a:cubicBezTo>
                    <a:cubicBezTo>
                      <a:pt x="5" y="10"/>
                      <a:pt x="4" y="14"/>
                      <a:pt x="2" y="18"/>
                    </a:cubicBezTo>
                    <a:cubicBezTo>
                      <a:pt x="1" y="22"/>
                      <a:pt x="0" y="26"/>
                      <a:pt x="0" y="30"/>
                    </a:cubicBezTo>
                    <a:cubicBezTo>
                      <a:pt x="0" y="38"/>
                      <a:pt x="1" y="45"/>
                      <a:pt x="8" y="50"/>
                    </a:cubicBezTo>
                    <a:cubicBezTo>
                      <a:pt x="9" y="51"/>
                      <a:pt x="10" y="53"/>
                      <a:pt x="12" y="54"/>
                    </a:cubicBezTo>
                    <a:cubicBezTo>
                      <a:pt x="13" y="55"/>
                      <a:pt x="14" y="55"/>
                      <a:pt x="15" y="53"/>
                    </a:cubicBezTo>
                    <a:cubicBezTo>
                      <a:pt x="15" y="51"/>
                      <a:pt x="15" y="48"/>
                      <a:pt x="17" y="46"/>
                    </a:cubicBezTo>
                    <a:cubicBezTo>
                      <a:pt x="21" y="39"/>
                      <a:pt x="21" y="32"/>
                      <a:pt x="21" y="25"/>
                    </a:cubicBezTo>
                    <a:cubicBezTo>
                      <a:pt x="22" y="19"/>
                      <a:pt x="23" y="14"/>
                      <a:pt x="23" y="9"/>
                    </a:cubicBezTo>
                    <a:cubicBezTo>
                      <a:pt x="24" y="5"/>
                      <a:pt x="21" y="1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Freeform 72">
                <a:extLst>
                  <a:ext uri="{FF2B5EF4-FFF2-40B4-BE49-F238E27FC236}">
                    <a16:creationId xmlns:a16="http://schemas.microsoft.com/office/drawing/2014/main" xmlns="" id="{BC50AB0A-B9D4-4F02-93EC-AAEB56AFD2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07" y="1258"/>
                <a:ext cx="28" cy="37"/>
              </a:xfrm>
              <a:custGeom>
                <a:avLst/>
                <a:gdLst>
                  <a:gd name="T0" fmla="*/ 8 w 38"/>
                  <a:gd name="T1" fmla="*/ 37 h 51"/>
                  <a:gd name="T2" fmla="*/ 10 w 38"/>
                  <a:gd name="T3" fmla="*/ 39 h 51"/>
                  <a:gd name="T4" fmla="*/ 11 w 38"/>
                  <a:gd name="T5" fmla="*/ 39 h 51"/>
                  <a:gd name="T6" fmla="*/ 11 w 38"/>
                  <a:gd name="T7" fmla="*/ 40 h 51"/>
                  <a:gd name="T8" fmla="*/ 10 w 38"/>
                  <a:gd name="T9" fmla="*/ 39 h 51"/>
                  <a:gd name="T10" fmla="*/ 10 w 38"/>
                  <a:gd name="T11" fmla="*/ 39 h 51"/>
                  <a:gd name="T12" fmla="*/ 5 w 38"/>
                  <a:gd name="T13" fmla="*/ 41 h 51"/>
                  <a:gd name="T14" fmla="*/ 3 w 38"/>
                  <a:gd name="T15" fmla="*/ 44 h 51"/>
                  <a:gd name="T16" fmla="*/ 4 w 38"/>
                  <a:gd name="T17" fmla="*/ 46 h 51"/>
                  <a:gd name="T18" fmla="*/ 18 w 38"/>
                  <a:gd name="T19" fmla="*/ 50 h 51"/>
                  <a:gd name="T20" fmla="*/ 23 w 38"/>
                  <a:gd name="T21" fmla="*/ 50 h 51"/>
                  <a:gd name="T22" fmla="*/ 26 w 38"/>
                  <a:gd name="T23" fmla="*/ 48 h 51"/>
                  <a:gd name="T24" fmla="*/ 35 w 38"/>
                  <a:gd name="T25" fmla="*/ 38 h 51"/>
                  <a:gd name="T26" fmla="*/ 35 w 38"/>
                  <a:gd name="T27" fmla="*/ 31 h 51"/>
                  <a:gd name="T28" fmla="*/ 34 w 38"/>
                  <a:gd name="T29" fmla="*/ 30 h 51"/>
                  <a:gd name="T30" fmla="*/ 34 w 38"/>
                  <a:gd name="T31" fmla="*/ 29 h 51"/>
                  <a:gd name="T32" fmla="*/ 34 w 38"/>
                  <a:gd name="T33" fmla="*/ 29 h 51"/>
                  <a:gd name="T34" fmla="*/ 34 w 38"/>
                  <a:gd name="T35" fmla="*/ 29 h 51"/>
                  <a:gd name="T36" fmla="*/ 31 w 38"/>
                  <a:gd name="T37" fmla="*/ 29 h 51"/>
                  <a:gd name="T38" fmla="*/ 31 w 38"/>
                  <a:gd name="T39" fmla="*/ 29 h 51"/>
                  <a:gd name="T40" fmla="*/ 30 w 38"/>
                  <a:gd name="T41" fmla="*/ 29 h 51"/>
                  <a:gd name="T42" fmla="*/ 31 w 38"/>
                  <a:gd name="T43" fmla="*/ 30 h 51"/>
                  <a:gd name="T44" fmla="*/ 25 w 38"/>
                  <a:gd name="T45" fmla="*/ 27 h 51"/>
                  <a:gd name="T46" fmla="*/ 23 w 38"/>
                  <a:gd name="T47" fmla="*/ 24 h 51"/>
                  <a:gd name="T48" fmla="*/ 22 w 38"/>
                  <a:gd name="T49" fmla="*/ 5 h 51"/>
                  <a:gd name="T50" fmla="*/ 20 w 38"/>
                  <a:gd name="T51" fmla="*/ 2 h 51"/>
                  <a:gd name="T52" fmla="*/ 11 w 38"/>
                  <a:gd name="T53" fmla="*/ 7 h 51"/>
                  <a:gd name="T54" fmla="*/ 7 w 38"/>
                  <a:gd name="T55" fmla="*/ 22 h 51"/>
                  <a:gd name="T56" fmla="*/ 9 w 38"/>
                  <a:gd name="T57" fmla="*/ 26 h 51"/>
                  <a:gd name="T58" fmla="*/ 10 w 38"/>
                  <a:gd name="T59" fmla="*/ 27 h 51"/>
                  <a:gd name="T60" fmla="*/ 8 w 38"/>
                  <a:gd name="T61" fmla="*/ 29 h 51"/>
                  <a:gd name="T62" fmla="*/ 1 w 38"/>
                  <a:gd name="T63" fmla="*/ 32 h 51"/>
                  <a:gd name="T64" fmla="*/ 8 w 38"/>
                  <a:gd name="T65" fmla="*/ 37 h 51"/>
                  <a:gd name="T66" fmla="*/ 20 w 38"/>
                  <a:gd name="T67" fmla="*/ 33 h 51"/>
                  <a:gd name="T68" fmla="*/ 21 w 38"/>
                  <a:gd name="T69" fmla="*/ 33 h 51"/>
                  <a:gd name="T70" fmla="*/ 20 w 38"/>
                  <a:gd name="T71" fmla="*/ 33 h 51"/>
                  <a:gd name="T72" fmla="*/ 19 w 38"/>
                  <a:gd name="T73" fmla="*/ 32 h 51"/>
                  <a:gd name="T74" fmla="*/ 20 w 38"/>
                  <a:gd name="T75" fmla="*/ 3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" h="51">
                    <a:moveTo>
                      <a:pt x="8" y="37"/>
                    </a:moveTo>
                    <a:cubicBezTo>
                      <a:pt x="9" y="38"/>
                      <a:pt x="9" y="38"/>
                      <a:pt x="10" y="39"/>
                    </a:cubicBezTo>
                    <a:cubicBezTo>
                      <a:pt x="10" y="39"/>
                      <a:pt x="11" y="39"/>
                      <a:pt x="11" y="39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8" y="40"/>
                      <a:pt x="6" y="40"/>
                      <a:pt x="5" y="41"/>
                    </a:cubicBezTo>
                    <a:cubicBezTo>
                      <a:pt x="4" y="41"/>
                      <a:pt x="3" y="43"/>
                      <a:pt x="3" y="44"/>
                    </a:cubicBezTo>
                    <a:cubicBezTo>
                      <a:pt x="3" y="44"/>
                      <a:pt x="4" y="46"/>
                      <a:pt x="4" y="46"/>
                    </a:cubicBezTo>
                    <a:cubicBezTo>
                      <a:pt x="9" y="49"/>
                      <a:pt x="14" y="47"/>
                      <a:pt x="18" y="50"/>
                    </a:cubicBezTo>
                    <a:cubicBezTo>
                      <a:pt x="19" y="51"/>
                      <a:pt x="22" y="50"/>
                      <a:pt x="23" y="50"/>
                    </a:cubicBezTo>
                    <a:cubicBezTo>
                      <a:pt x="24" y="50"/>
                      <a:pt x="26" y="49"/>
                      <a:pt x="26" y="48"/>
                    </a:cubicBezTo>
                    <a:cubicBezTo>
                      <a:pt x="27" y="43"/>
                      <a:pt x="32" y="41"/>
                      <a:pt x="35" y="38"/>
                    </a:cubicBezTo>
                    <a:cubicBezTo>
                      <a:pt x="38" y="36"/>
                      <a:pt x="38" y="34"/>
                      <a:pt x="35" y="31"/>
                    </a:cubicBezTo>
                    <a:cubicBezTo>
                      <a:pt x="35" y="30"/>
                      <a:pt x="34" y="30"/>
                      <a:pt x="34" y="30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3" y="30"/>
                      <a:pt x="32" y="30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29" y="29"/>
                      <a:pt x="27" y="28"/>
                      <a:pt x="25" y="27"/>
                    </a:cubicBezTo>
                    <a:cubicBezTo>
                      <a:pt x="24" y="26"/>
                      <a:pt x="23" y="25"/>
                      <a:pt x="23" y="24"/>
                    </a:cubicBezTo>
                    <a:cubicBezTo>
                      <a:pt x="25" y="18"/>
                      <a:pt x="19" y="12"/>
                      <a:pt x="22" y="5"/>
                    </a:cubicBezTo>
                    <a:cubicBezTo>
                      <a:pt x="22" y="4"/>
                      <a:pt x="21" y="3"/>
                      <a:pt x="20" y="2"/>
                    </a:cubicBezTo>
                    <a:cubicBezTo>
                      <a:pt x="16" y="0"/>
                      <a:pt x="11" y="2"/>
                      <a:pt x="11" y="7"/>
                    </a:cubicBezTo>
                    <a:cubicBezTo>
                      <a:pt x="10" y="12"/>
                      <a:pt x="10" y="17"/>
                      <a:pt x="7" y="22"/>
                    </a:cubicBezTo>
                    <a:cubicBezTo>
                      <a:pt x="6" y="24"/>
                      <a:pt x="7" y="25"/>
                      <a:pt x="9" y="26"/>
                    </a:cubicBezTo>
                    <a:cubicBezTo>
                      <a:pt x="9" y="26"/>
                      <a:pt x="10" y="27"/>
                      <a:pt x="10" y="27"/>
                    </a:cubicBezTo>
                    <a:cubicBezTo>
                      <a:pt x="10" y="28"/>
                      <a:pt x="9" y="29"/>
                      <a:pt x="8" y="29"/>
                    </a:cubicBezTo>
                    <a:cubicBezTo>
                      <a:pt x="5" y="29"/>
                      <a:pt x="2" y="29"/>
                      <a:pt x="1" y="32"/>
                    </a:cubicBezTo>
                    <a:cubicBezTo>
                      <a:pt x="0" y="37"/>
                      <a:pt x="5" y="36"/>
                      <a:pt x="8" y="37"/>
                    </a:cubicBezTo>
                    <a:close/>
                    <a:moveTo>
                      <a:pt x="20" y="33"/>
                    </a:move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19" y="32"/>
                      <a:pt x="19" y="32"/>
                      <a:pt x="19" y="32"/>
                    </a:cubicBezTo>
                    <a:lnTo>
                      <a:pt x="20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Freeform 73">
                <a:extLst>
                  <a:ext uri="{FF2B5EF4-FFF2-40B4-BE49-F238E27FC236}">
                    <a16:creationId xmlns:a16="http://schemas.microsoft.com/office/drawing/2014/main" xmlns="" id="{D874AF93-F87C-4750-8B33-57DBC54E8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0" y="1371"/>
                <a:ext cx="23" cy="26"/>
              </a:xfrm>
              <a:custGeom>
                <a:avLst/>
                <a:gdLst>
                  <a:gd name="T0" fmla="*/ 3 w 32"/>
                  <a:gd name="T1" fmla="*/ 13 h 36"/>
                  <a:gd name="T2" fmla="*/ 3 w 32"/>
                  <a:gd name="T3" fmla="*/ 23 h 36"/>
                  <a:gd name="T4" fmla="*/ 16 w 32"/>
                  <a:gd name="T5" fmla="*/ 34 h 36"/>
                  <a:gd name="T6" fmla="*/ 19 w 32"/>
                  <a:gd name="T7" fmla="*/ 35 h 36"/>
                  <a:gd name="T8" fmla="*/ 27 w 32"/>
                  <a:gd name="T9" fmla="*/ 32 h 36"/>
                  <a:gd name="T10" fmla="*/ 31 w 32"/>
                  <a:gd name="T11" fmla="*/ 20 h 36"/>
                  <a:gd name="T12" fmla="*/ 32 w 32"/>
                  <a:gd name="T13" fmla="*/ 13 h 36"/>
                  <a:gd name="T14" fmla="*/ 27 w 32"/>
                  <a:gd name="T15" fmla="*/ 2 h 36"/>
                  <a:gd name="T16" fmla="*/ 20 w 32"/>
                  <a:gd name="T17" fmla="*/ 0 h 36"/>
                  <a:gd name="T18" fmla="*/ 15 w 32"/>
                  <a:gd name="T19" fmla="*/ 0 h 36"/>
                  <a:gd name="T20" fmla="*/ 3 w 32"/>
                  <a:gd name="T21" fmla="*/ 1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36">
                    <a:moveTo>
                      <a:pt x="3" y="13"/>
                    </a:moveTo>
                    <a:cubicBezTo>
                      <a:pt x="0" y="16"/>
                      <a:pt x="0" y="20"/>
                      <a:pt x="3" y="23"/>
                    </a:cubicBezTo>
                    <a:cubicBezTo>
                      <a:pt x="7" y="27"/>
                      <a:pt x="11" y="30"/>
                      <a:pt x="16" y="34"/>
                    </a:cubicBezTo>
                    <a:cubicBezTo>
                      <a:pt x="16" y="34"/>
                      <a:pt x="18" y="34"/>
                      <a:pt x="19" y="35"/>
                    </a:cubicBezTo>
                    <a:cubicBezTo>
                      <a:pt x="22" y="36"/>
                      <a:pt x="26" y="35"/>
                      <a:pt x="27" y="32"/>
                    </a:cubicBezTo>
                    <a:cubicBezTo>
                      <a:pt x="28" y="28"/>
                      <a:pt x="30" y="24"/>
                      <a:pt x="31" y="20"/>
                    </a:cubicBezTo>
                    <a:cubicBezTo>
                      <a:pt x="32" y="18"/>
                      <a:pt x="32" y="15"/>
                      <a:pt x="32" y="13"/>
                    </a:cubicBezTo>
                    <a:cubicBezTo>
                      <a:pt x="32" y="9"/>
                      <a:pt x="31" y="5"/>
                      <a:pt x="27" y="2"/>
                    </a:cubicBezTo>
                    <a:cubicBezTo>
                      <a:pt x="25" y="0"/>
                      <a:pt x="22" y="0"/>
                      <a:pt x="20" y="0"/>
                    </a:cubicBezTo>
                    <a:cubicBezTo>
                      <a:pt x="18" y="0"/>
                      <a:pt x="16" y="0"/>
                      <a:pt x="15" y="0"/>
                    </a:cubicBezTo>
                    <a:cubicBezTo>
                      <a:pt x="12" y="5"/>
                      <a:pt x="7" y="9"/>
                      <a:pt x="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Freeform 74">
                <a:extLst>
                  <a:ext uri="{FF2B5EF4-FFF2-40B4-BE49-F238E27FC236}">
                    <a16:creationId xmlns:a16="http://schemas.microsoft.com/office/drawing/2014/main" xmlns="" id="{B19D849B-8198-4253-B6E8-28990A606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" y="137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Freeform 75">
                <a:extLst>
                  <a:ext uri="{FF2B5EF4-FFF2-40B4-BE49-F238E27FC236}">
                    <a16:creationId xmlns:a16="http://schemas.microsoft.com/office/drawing/2014/main" xmlns="" id="{13A73623-5603-4C21-8F21-72B4081204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8" y="1251"/>
                <a:ext cx="37" cy="16"/>
              </a:xfrm>
              <a:custGeom>
                <a:avLst/>
                <a:gdLst>
                  <a:gd name="T0" fmla="*/ 9 w 50"/>
                  <a:gd name="T1" fmla="*/ 16 h 22"/>
                  <a:gd name="T2" fmla="*/ 33 w 50"/>
                  <a:gd name="T3" fmla="*/ 22 h 22"/>
                  <a:gd name="T4" fmla="*/ 40 w 50"/>
                  <a:gd name="T5" fmla="*/ 21 h 22"/>
                  <a:gd name="T6" fmla="*/ 50 w 50"/>
                  <a:gd name="T7" fmla="*/ 12 h 22"/>
                  <a:gd name="T8" fmla="*/ 50 w 50"/>
                  <a:gd name="T9" fmla="*/ 8 h 22"/>
                  <a:gd name="T10" fmla="*/ 38 w 50"/>
                  <a:gd name="T11" fmla="*/ 0 h 22"/>
                  <a:gd name="T12" fmla="*/ 27 w 50"/>
                  <a:gd name="T13" fmla="*/ 2 h 22"/>
                  <a:gd name="T14" fmla="*/ 14 w 50"/>
                  <a:gd name="T15" fmla="*/ 2 h 22"/>
                  <a:gd name="T16" fmla="*/ 11 w 50"/>
                  <a:gd name="T17" fmla="*/ 3 h 22"/>
                  <a:gd name="T18" fmla="*/ 3 w 50"/>
                  <a:gd name="T19" fmla="*/ 4 h 22"/>
                  <a:gd name="T20" fmla="*/ 1 w 50"/>
                  <a:gd name="T21" fmla="*/ 7 h 22"/>
                  <a:gd name="T22" fmla="*/ 9 w 50"/>
                  <a:gd name="T23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" h="22">
                    <a:moveTo>
                      <a:pt x="9" y="16"/>
                    </a:moveTo>
                    <a:cubicBezTo>
                      <a:pt x="17" y="19"/>
                      <a:pt x="25" y="21"/>
                      <a:pt x="33" y="22"/>
                    </a:cubicBezTo>
                    <a:cubicBezTo>
                      <a:pt x="36" y="21"/>
                      <a:pt x="38" y="21"/>
                      <a:pt x="40" y="21"/>
                    </a:cubicBezTo>
                    <a:cubicBezTo>
                      <a:pt x="45" y="20"/>
                      <a:pt x="48" y="17"/>
                      <a:pt x="50" y="12"/>
                    </a:cubicBezTo>
                    <a:cubicBezTo>
                      <a:pt x="50" y="11"/>
                      <a:pt x="50" y="9"/>
                      <a:pt x="50" y="8"/>
                    </a:cubicBezTo>
                    <a:cubicBezTo>
                      <a:pt x="47" y="3"/>
                      <a:pt x="43" y="0"/>
                      <a:pt x="38" y="0"/>
                    </a:cubicBezTo>
                    <a:cubicBezTo>
                      <a:pt x="34" y="0"/>
                      <a:pt x="30" y="2"/>
                      <a:pt x="27" y="2"/>
                    </a:cubicBezTo>
                    <a:cubicBezTo>
                      <a:pt x="22" y="3"/>
                      <a:pt x="18" y="2"/>
                      <a:pt x="14" y="2"/>
                    </a:cubicBezTo>
                    <a:cubicBezTo>
                      <a:pt x="13" y="2"/>
                      <a:pt x="11" y="2"/>
                      <a:pt x="11" y="3"/>
                    </a:cubicBezTo>
                    <a:cubicBezTo>
                      <a:pt x="8" y="4"/>
                      <a:pt x="5" y="4"/>
                      <a:pt x="3" y="4"/>
                    </a:cubicBezTo>
                    <a:cubicBezTo>
                      <a:pt x="1" y="3"/>
                      <a:pt x="0" y="6"/>
                      <a:pt x="1" y="7"/>
                    </a:cubicBezTo>
                    <a:cubicBezTo>
                      <a:pt x="3" y="11"/>
                      <a:pt x="5" y="14"/>
                      <a:pt x="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Freeform 76">
                <a:extLst>
                  <a:ext uri="{FF2B5EF4-FFF2-40B4-BE49-F238E27FC236}">
                    <a16:creationId xmlns:a16="http://schemas.microsoft.com/office/drawing/2014/main" xmlns="" id="{6826A049-CB87-4E4D-8567-B2EA3A877A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6" y="2485"/>
                <a:ext cx="43" cy="24"/>
              </a:xfrm>
              <a:custGeom>
                <a:avLst/>
                <a:gdLst>
                  <a:gd name="T0" fmla="*/ 53 w 58"/>
                  <a:gd name="T1" fmla="*/ 1 h 33"/>
                  <a:gd name="T2" fmla="*/ 44 w 58"/>
                  <a:gd name="T3" fmla="*/ 6 h 33"/>
                  <a:gd name="T4" fmla="*/ 33 w 58"/>
                  <a:gd name="T5" fmla="*/ 17 h 33"/>
                  <a:gd name="T6" fmla="*/ 25 w 58"/>
                  <a:gd name="T7" fmla="*/ 15 h 33"/>
                  <a:gd name="T8" fmla="*/ 25 w 58"/>
                  <a:gd name="T9" fmla="*/ 14 h 33"/>
                  <a:gd name="T10" fmla="*/ 24 w 58"/>
                  <a:gd name="T11" fmla="*/ 15 h 33"/>
                  <a:gd name="T12" fmla="*/ 25 w 58"/>
                  <a:gd name="T13" fmla="*/ 15 h 33"/>
                  <a:gd name="T14" fmla="*/ 9 w 58"/>
                  <a:gd name="T15" fmla="*/ 17 h 33"/>
                  <a:gd name="T16" fmla="*/ 6 w 58"/>
                  <a:gd name="T17" fmla="*/ 18 h 33"/>
                  <a:gd name="T18" fmla="*/ 2 w 58"/>
                  <a:gd name="T19" fmla="*/ 18 h 33"/>
                  <a:gd name="T20" fmla="*/ 0 w 58"/>
                  <a:gd name="T21" fmla="*/ 20 h 33"/>
                  <a:gd name="T22" fmla="*/ 1 w 58"/>
                  <a:gd name="T23" fmla="*/ 23 h 33"/>
                  <a:gd name="T24" fmla="*/ 35 w 58"/>
                  <a:gd name="T25" fmla="*/ 30 h 33"/>
                  <a:gd name="T26" fmla="*/ 38 w 58"/>
                  <a:gd name="T27" fmla="*/ 29 h 33"/>
                  <a:gd name="T28" fmla="*/ 51 w 58"/>
                  <a:gd name="T29" fmla="*/ 19 h 33"/>
                  <a:gd name="T30" fmla="*/ 52 w 58"/>
                  <a:gd name="T31" fmla="*/ 17 h 33"/>
                  <a:gd name="T32" fmla="*/ 57 w 58"/>
                  <a:gd name="T33" fmla="*/ 8 h 33"/>
                  <a:gd name="T34" fmla="*/ 53 w 58"/>
                  <a:gd name="T35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8" h="33">
                    <a:moveTo>
                      <a:pt x="53" y="1"/>
                    </a:moveTo>
                    <a:cubicBezTo>
                      <a:pt x="48" y="0"/>
                      <a:pt x="46" y="1"/>
                      <a:pt x="44" y="6"/>
                    </a:cubicBezTo>
                    <a:cubicBezTo>
                      <a:pt x="43" y="12"/>
                      <a:pt x="38" y="15"/>
                      <a:pt x="33" y="17"/>
                    </a:cubicBezTo>
                    <a:cubicBezTo>
                      <a:pt x="30" y="18"/>
                      <a:pt x="27" y="18"/>
                      <a:pt x="25" y="15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0" y="16"/>
                      <a:pt x="14" y="18"/>
                      <a:pt x="9" y="17"/>
                    </a:cubicBezTo>
                    <a:cubicBezTo>
                      <a:pt x="8" y="17"/>
                      <a:pt x="7" y="17"/>
                      <a:pt x="6" y="18"/>
                    </a:cubicBezTo>
                    <a:cubicBezTo>
                      <a:pt x="4" y="18"/>
                      <a:pt x="3" y="18"/>
                      <a:pt x="2" y="18"/>
                    </a:cubicBezTo>
                    <a:cubicBezTo>
                      <a:pt x="1" y="19"/>
                      <a:pt x="0" y="19"/>
                      <a:pt x="0" y="20"/>
                    </a:cubicBezTo>
                    <a:cubicBezTo>
                      <a:pt x="0" y="21"/>
                      <a:pt x="0" y="23"/>
                      <a:pt x="1" y="23"/>
                    </a:cubicBezTo>
                    <a:cubicBezTo>
                      <a:pt x="11" y="31"/>
                      <a:pt x="22" y="33"/>
                      <a:pt x="35" y="30"/>
                    </a:cubicBezTo>
                    <a:cubicBezTo>
                      <a:pt x="36" y="30"/>
                      <a:pt x="37" y="30"/>
                      <a:pt x="38" y="29"/>
                    </a:cubicBezTo>
                    <a:cubicBezTo>
                      <a:pt x="42" y="26"/>
                      <a:pt x="45" y="21"/>
                      <a:pt x="51" y="19"/>
                    </a:cubicBezTo>
                    <a:cubicBezTo>
                      <a:pt x="52" y="19"/>
                      <a:pt x="53" y="18"/>
                      <a:pt x="52" y="17"/>
                    </a:cubicBezTo>
                    <a:cubicBezTo>
                      <a:pt x="52" y="13"/>
                      <a:pt x="56" y="11"/>
                      <a:pt x="57" y="8"/>
                    </a:cubicBezTo>
                    <a:cubicBezTo>
                      <a:pt x="58" y="5"/>
                      <a:pt x="56" y="2"/>
                      <a:pt x="5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Freeform 77">
                <a:extLst>
                  <a:ext uri="{FF2B5EF4-FFF2-40B4-BE49-F238E27FC236}">
                    <a16:creationId xmlns:a16="http://schemas.microsoft.com/office/drawing/2014/main" xmlns="" id="{BD4D2064-BE27-457D-B2F6-9776DC6AE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4" y="1250"/>
                <a:ext cx="29" cy="21"/>
              </a:xfrm>
              <a:custGeom>
                <a:avLst/>
                <a:gdLst>
                  <a:gd name="T0" fmla="*/ 2 w 39"/>
                  <a:gd name="T1" fmla="*/ 12 h 28"/>
                  <a:gd name="T2" fmla="*/ 12 w 39"/>
                  <a:gd name="T3" fmla="*/ 18 h 28"/>
                  <a:gd name="T4" fmla="*/ 22 w 39"/>
                  <a:gd name="T5" fmla="*/ 24 h 28"/>
                  <a:gd name="T6" fmla="*/ 38 w 39"/>
                  <a:gd name="T7" fmla="*/ 17 h 28"/>
                  <a:gd name="T8" fmla="*/ 39 w 39"/>
                  <a:gd name="T9" fmla="*/ 11 h 28"/>
                  <a:gd name="T10" fmla="*/ 39 w 39"/>
                  <a:gd name="T11" fmla="*/ 9 h 28"/>
                  <a:gd name="T12" fmla="*/ 31 w 39"/>
                  <a:gd name="T13" fmla="*/ 1 h 28"/>
                  <a:gd name="T14" fmla="*/ 17 w 39"/>
                  <a:gd name="T15" fmla="*/ 3 h 28"/>
                  <a:gd name="T16" fmla="*/ 5 w 39"/>
                  <a:gd name="T17" fmla="*/ 4 h 28"/>
                  <a:gd name="T18" fmla="*/ 1 w 39"/>
                  <a:gd name="T19" fmla="*/ 6 h 28"/>
                  <a:gd name="T20" fmla="*/ 0 w 39"/>
                  <a:gd name="T21" fmla="*/ 9 h 28"/>
                  <a:gd name="T22" fmla="*/ 2 w 39"/>
                  <a:gd name="T23" fmla="*/ 1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" h="28">
                    <a:moveTo>
                      <a:pt x="2" y="12"/>
                    </a:moveTo>
                    <a:cubicBezTo>
                      <a:pt x="6" y="13"/>
                      <a:pt x="10" y="14"/>
                      <a:pt x="12" y="18"/>
                    </a:cubicBezTo>
                    <a:cubicBezTo>
                      <a:pt x="17" y="18"/>
                      <a:pt x="19" y="22"/>
                      <a:pt x="22" y="24"/>
                    </a:cubicBezTo>
                    <a:cubicBezTo>
                      <a:pt x="29" y="28"/>
                      <a:pt x="37" y="24"/>
                      <a:pt x="38" y="17"/>
                    </a:cubicBezTo>
                    <a:cubicBezTo>
                      <a:pt x="39" y="15"/>
                      <a:pt x="39" y="13"/>
                      <a:pt x="39" y="11"/>
                    </a:cubicBezTo>
                    <a:cubicBezTo>
                      <a:pt x="39" y="10"/>
                      <a:pt x="39" y="9"/>
                      <a:pt x="39" y="9"/>
                    </a:cubicBezTo>
                    <a:cubicBezTo>
                      <a:pt x="39" y="4"/>
                      <a:pt x="36" y="0"/>
                      <a:pt x="31" y="1"/>
                    </a:cubicBezTo>
                    <a:cubicBezTo>
                      <a:pt x="26" y="2"/>
                      <a:pt x="22" y="3"/>
                      <a:pt x="17" y="3"/>
                    </a:cubicBezTo>
                    <a:cubicBezTo>
                      <a:pt x="13" y="2"/>
                      <a:pt x="9" y="3"/>
                      <a:pt x="5" y="4"/>
                    </a:cubicBezTo>
                    <a:cubicBezTo>
                      <a:pt x="4" y="4"/>
                      <a:pt x="2" y="5"/>
                      <a:pt x="1" y="6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0" y="10"/>
                      <a:pt x="1" y="12"/>
                      <a:pt x="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Freeform 78">
                <a:extLst>
                  <a:ext uri="{FF2B5EF4-FFF2-40B4-BE49-F238E27FC236}">
                    <a16:creationId xmlns:a16="http://schemas.microsoft.com/office/drawing/2014/main" xmlns="" id="{9FF681C6-1A27-4B6C-96B4-DDA7D7115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0" y="1310"/>
                <a:ext cx="30" cy="19"/>
              </a:xfrm>
              <a:custGeom>
                <a:avLst/>
                <a:gdLst>
                  <a:gd name="T0" fmla="*/ 1 w 40"/>
                  <a:gd name="T1" fmla="*/ 25 h 26"/>
                  <a:gd name="T2" fmla="*/ 2 w 40"/>
                  <a:gd name="T3" fmla="*/ 26 h 26"/>
                  <a:gd name="T4" fmla="*/ 18 w 40"/>
                  <a:gd name="T5" fmla="*/ 22 h 26"/>
                  <a:gd name="T6" fmla="*/ 36 w 40"/>
                  <a:gd name="T7" fmla="*/ 20 h 26"/>
                  <a:gd name="T8" fmla="*/ 38 w 40"/>
                  <a:gd name="T9" fmla="*/ 13 h 26"/>
                  <a:gd name="T10" fmla="*/ 26 w 40"/>
                  <a:gd name="T11" fmla="*/ 3 h 26"/>
                  <a:gd name="T12" fmla="*/ 18 w 40"/>
                  <a:gd name="T13" fmla="*/ 0 h 26"/>
                  <a:gd name="T14" fmla="*/ 10 w 40"/>
                  <a:gd name="T15" fmla="*/ 0 h 26"/>
                  <a:gd name="T16" fmla="*/ 4 w 40"/>
                  <a:gd name="T17" fmla="*/ 5 h 26"/>
                  <a:gd name="T18" fmla="*/ 1 w 40"/>
                  <a:gd name="T19" fmla="*/ 18 h 26"/>
                  <a:gd name="T20" fmla="*/ 0 w 40"/>
                  <a:gd name="T21" fmla="*/ 24 h 26"/>
                  <a:gd name="T22" fmla="*/ 1 w 40"/>
                  <a:gd name="T23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26">
                    <a:moveTo>
                      <a:pt x="1" y="25"/>
                    </a:moveTo>
                    <a:cubicBezTo>
                      <a:pt x="1" y="25"/>
                      <a:pt x="2" y="26"/>
                      <a:pt x="2" y="26"/>
                    </a:cubicBezTo>
                    <a:cubicBezTo>
                      <a:pt x="7" y="22"/>
                      <a:pt x="12" y="22"/>
                      <a:pt x="18" y="22"/>
                    </a:cubicBezTo>
                    <a:cubicBezTo>
                      <a:pt x="24" y="21"/>
                      <a:pt x="30" y="20"/>
                      <a:pt x="36" y="20"/>
                    </a:cubicBezTo>
                    <a:cubicBezTo>
                      <a:pt x="38" y="19"/>
                      <a:pt x="40" y="16"/>
                      <a:pt x="38" y="13"/>
                    </a:cubicBezTo>
                    <a:cubicBezTo>
                      <a:pt x="35" y="8"/>
                      <a:pt x="31" y="4"/>
                      <a:pt x="26" y="3"/>
                    </a:cubicBezTo>
                    <a:cubicBezTo>
                      <a:pt x="23" y="2"/>
                      <a:pt x="21" y="1"/>
                      <a:pt x="18" y="0"/>
                    </a:cubicBezTo>
                    <a:cubicBezTo>
                      <a:pt x="15" y="0"/>
                      <a:pt x="12" y="0"/>
                      <a:pt x="10" y="0"/>
                    </a:cubicBezTo>
                    <a:cubicBezTo>
                      <a:pt x="7" y="0"/>
                      <a:pt x="4" y="2"/>
                      <a:pt x="4" y="5"/>
                    </a:cubicBezTo>
                    <a:cubicBezTo>
                      <a:pt x="3" y="8"/>
                      <a:pt x="3" y="11"/>
                      <a:pt x="1" y="18"/>
                    </a:cubicBezTo>
                    <a:cubicBezTo>
                      <a:pt x="1" y="18"/>
                      <a:pt x="1" y="21"/>
                      <a:pt x="0" y="24"/>
                    </a:cubicBezTo>
                    <a:cubicBezTo>
                      <a:pt x="0" y="24"/>
                      <a:pt x="0" y="25"/>
                      <a:pt x="1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Freeform 79">
                <a:extLst>
                  <a:ext uri="{FF2B5EF4-FFF2-40B4-BE49-F238E27FC236}">
                    <a16:creationId xmlns:a16="http://schemas.microsoft.com/office/drawing/2014/main" xmlns="" id="{4930E256-DB72-46B5-AC2C-65A95461D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8" y="2229"/>
                <a:ext cx="24" cy="22"/>
              </a:xfrm>
              <a:custGeom>
                <a:avLst/>
                <a:gdLst>
                  <a:gd name="T0" fmla="*/ 33 w 33"/>
                  <a:gd name="T1" fmla="*/ 7 h 30"/>
                  <a:gd name="T2" fmla="*/ 31 w 33"/>
                  <a:gd name="T3" fmla="*/ 2 h 30"/>
                  <a:gd name="T4" fmla="*/ 26 w 33"/>
                  <a:gd name="T5" fmla="*/ 1 h 30"/>
                  <a:gd name="T6" fmla="*/ 23 w 33"/>
                  <a:gd name="T7" fmla="*/ 1 h 30"/>
                  <a:gd name="T8" fmla="*/ 3 w 33"/>
                  <a:gd name="T9" fmla="*/ 10 h 30"/>
                  <a:gd name="T10" fmla="*/ 2 w 33"/>
                  <a:gd name="T11" fmla="*/ 13 h 30"/>
                  <a:gd name="T12" fmla="*/ 10 w 33"/>
                  <a:gd name="T13" fmla="*/ 28 h 30"/>
                  <a:gd name="T14" fmla="*/ 27 w 33"/>
                  <a:gd name="T15" fmla="*/ 22 h 30"/>
                  <a:gd name="T16" fmla="*/ 33 w 33"/>
                  <a:gd name="T17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0">
                    <a:moveTo>
                      <a:pt x="33" y="7"/>
                    </a:moveTo>
                    <a:cubicBezTo>
                      <a:pt x="33" y="5"/>
                      <a:pt x="32" y="3"/>
                      <a:pt x="31" y="2"/>
                    </a:cubicBezTo>
                    <a:cubicBezTo>
                      <a:pt x="29" y="1"/>
                      <a:pt x="27" y="1"/>
                      <a:pt x="26" y="1"/>
                    </a:cubicBezTo>
                    <a:cubicBezTo>
                      <a:pt x="24" y="1"/>
                      <a:pt x="24" y="1"/>
                      <a:pt x="23" y="1"/>
                    </a:cubicBezTo>
                    <a:cubicBezTo>
                      <a:pt x="15" y="0"/>
                      <a:pt x="8" y="4"/>
                      <a:pt x="3" y="10"/>
                    </a:cubicBezTo>
                    <a:cubicBezTo>
                      <a:pt x="2" y="11"/>
                      <a:pt x="2" y="12"/>
                      <a:pt x="2" y="13"/>
                    </a:cubicBezTo>
                    <a:cubicBezTo>
                      <a:pt x="0" y="19"/>
                      <a:pt x="4" y="26"/>
                      <a:pt x="10" y="28"/>
                    </a:cubicBezTo>
                    <a:cubicBezTo>
                      <a:pt x="15" y="30"/>
                      <a:pt x="24" y="27"/>
                      <a:pt x="27" y="22"/>
                    </a:cubicBezTo>
                    <a:cubicBezTo>
                      <a:pt x="30" y="17"/>
                      <a:pt x="32" y="12"/>
                      <a:pt x="3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Freeform 80">
                <a:extLst>
                  <a:ext uri="{FF2B5EF4-FFF2-40B4-BE49-F238E27FC236}">
                    <a16:creationId xmlns:a16="http://schemas.microsoft.com/office/drawing/2014/main" xmlns="" id="{19244A0E-B4BA-4A57-A644-021B2645B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" y="2001"/>
                <a:ext cx="15" cy="32"/>
              </a:xfrm>
              <a:custGeom>
                <a:avLst/>
                <a:gdLst>
                  <a:gd name="T0" fmla="*/ 1 w 21"/>
                  <a:gd name="T1" fmla="*/ 12 h 43"/>
                  <a:gd name="T2" fmla="*/ 3 w 21"/>
                  <a:gd name="T3" fmla="*/ 32 h 43"/>
                  <a:gd name="T4" fmla="*/ 17 w 21"/>
                  <a:gd name="T5" fmla="*/ 38 h 43"/>
                  <a:gd name="T6" fmla="*/ 21 w 21"/>
                  <a:gd name="T7" fmla="*/ 33 h 43"/>
                  <a:gd name="T8" fmla="*/ 21 w 21"/>
                  <a:gd name="T9" fmla="*/ 23 h 43"/>
                  <a:gd name="T10" fmla="*/ 21 w 21"/>
                  <a:gd name="T11" fmla="*/ 23 h 43"/>
                  <a:gd name="T12" fmla="*/ 21 w 21"/>
                  <a:gd name="T13" fmla="*/ 16 h 43"/>
                  <a:gd name="T14" fmla="*/ 21 w 21"/>
                  <a:gd name="T15" fmla="*/ 11 h 43"/>
                  <a:gd name="T16" fmla="*/ 8 w 21"/>
                  <a:gd name="T17" fmla="*/ 4 h 43"/>
                  <a:gd name="T18" fmla="*/ 3 w 21"/>
                  <a:gd name="T19" fmla="*/ 8 h 43"/>
                  <a:gd name="T20" fmla="*/ 1 w 21"/>
                  <a:gd name="T21" fmla="*/ 1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43">
                    <a:moveTo>
                      <a:pt x="1" y="12"/>
                    </a:moveTo>
                    <a:cubicBezTo>
                      <a:pt x="3" y="19"/>
                      <a:pt x="3" y="25"/>
                      <a:pt x="3" y="32"/>
                    </a:cubicBezTo>
                    <a:cubicBezTo>
                      <a:pt x="4" y="41"/>
                      <a:pt x="9" y="43"/>
                      <a:pt x="17" y="38"/>
                    </a:cubicBezTo>
                    <a:cubicBezTo>
                      <a:pt x="19" y="37"/>
                      <a:pt x="21" y="35"/>
                      <a:pt x="21" y="33"/>
                    </a:cubicBezTo>
                    <a:cubicBezTo>
                      <a:pt x="21" y="29"/>
                      <a:pt x="21" y="26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1"/>
                      <a:pt x="21" y="19"/>
                      <a:pt x="21" y="16"/>
                    </a:cubicBezTo>
                    <a:cubicBezTo>
                      <a:pt x="21" y="15"/>
                      <a:pt x="21" y="13"/>
                      <a:pt x="21" y="11"/>
                    </a:cubicBezTo>
                    <a:cubicBezTo>
                      <a:pt x="20" y="6"/>
                      <a:pt x="15" y="0"/>
                      <a:pt x="8" y="4"/>
                    </a:cubicBezTo>
                    <a:cubicBezTo>
                      <a:pt x="6" y="6"/>
                      <a:pt x="4" y="7"/>
                      <a:pt x="3" y="8"/>
                    </a:cubicBezTo>
                    <a:cubicBezTo>
                      <a:pt x="1" y="9"/>
                      <a:pt x="0" y="11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Freeform 81">
                <a:extLst>
                  <a:ext uri="{FF2B5EF4-FFF2-40B4-BE49-F238E27FC236}">
                    <a16:creationId xmlns:a16="http://schemas.microsoft.com/office/drawing/2014/main" xmlns="" id="{705C3D34-2764-4CE3-9A03-E803EA65E9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2" y="1565"/>
                <a:ext cx="23" cy="22"/>
              </a:xfrm>
              <a:custGeom>
                <a:avLst/>
                <a:gdLst>
                  <a:gd name="T0" fmla="*/ 2 w 32"/>
                  <a:gd name="T1" fmla="*/ 21 h 30"/>
                  <a:gd name="T2" fmla="*/ 8 w 32"/>
                  <a:gd name="T3" fmla="*/ 29 h 30"/>
                  <a:gd name="T4" fmla="*/ 28 w 32"/>
                  <a:gd name="T5" fmla="*/ 18 h 30"/>
                  <a:gd name="T6" fmla="*/ 31 w 32"/>
                  <a:gd name="T7" fmla="*/ 10 h 30"/>
                  <a:gd name="T8" fmla="*/ 28 w 32"/>
                  <a:gd name="T9" fmla="*/ 3 h 30"/>
                  <a:gd name="T10" fmla="*/ 15 w 32"/>
                  <a:gd name="T11" fmla="*/ 3 h 30"/>
                  <a:gd name="T12" fmla="*/ 2 w 32"/>
                  <a:gd name="T13" fmla="*/ 19 h 30"/>
                  <a:gd name="T14" fmla="*/ 2 w 32"/>
                  <a:gd name="T15" fmla="*/ 2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0">
                    <a:moveTo>
                      <a:pt x="2" y="21"/>
                    </a:moveTo>
                    <a:cubicBezTo>
                      <a:pt x="0" y="25"/>
                      <a:pt x="3" y="29"/>
                      <a:pt x="8" y="29"/>
                    </a:cubicBezTo>
                    <a:cubicBezTo>
                      <a:pt x="18" y="30"/>
                      <a:pt x="24" y="26"/>
                      <a:pt x="28" y="18"/>
                    </a:cubicBezTo>
                    <a:cubicBezTo>
                      <a:pt x="29" y="15"/>
                      <a:pt x="30" y="12"/>
                      <a:pt x="31" y="10"/>
                    </a:cubicBezTo>
                    <a:cubicBezTo>
                      <a:pt x="32" y="8"/>
                      <a:pt x="30" y="4"/>
                      <a:pt x="28" y="3"/>
                    </a:cubicBezTo>
                    <a:cubicBezTo>
                      <a:pt x="24" y="0"/>
                      <a:pt x="19" y="0"/>
                      <a:pt x="15" y="3"/>
                    </a:cubicBezTo>
                    <a:cubicBezTo>
                      <a:pt x="10" y="7"/>
                      <a:pt x="5" y="12"/>
                      <a:pt x="2" y="19"/>
                    </a:cubicBezTo>
                    <a:cubicBezTo>
                      <a:pt x="2" y="19"/>
                      <a:pt x="2" y="20"/>
                      <a:pt x="2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Freeform 82">
                <a:extLst>
                  <a:ext uri="{FF2B5EF4-FFF2-40B4-BE49-F238E27FC236}">
                    <a16:creationId xmlns:a16="http://schemas.microsoft.com/office/drawing/2014/main" xmlns="" id="{150FEA87-8BAC-44AA-8534-6CC2A2903F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" y="1750"/>
                <a:ext cx="13" cy="35"/>
              </a:xfrm>
              <a:custGeom>
                <a:avLst/>
                <a:gdLst>
                  <a:gd name="T0" fmla="*/ 9 w 19"/>
                  <a:gd name="T1" fmla="*/ 1 h 49"/>
                  <a:gd name="T2" fmla="*/ 3 w 19"/>
                  <a:gd name="T3" fmla="*/ 3 h 49"/>
                  <a:gd name="T4" fmla="*/ 0 w 19"/>
                  <a:gd name="T5" fmla="*/ 10 h 49"/>
                  <a:gd name="T6" fmla="*/ 1 w 19"/>
                  <a:gd name="T7" fmla="*/ 20 h 49"/>
                  <a:gd name="T8" fmla="*/ 0 w 19"/>
                  <a:gd name="T9" fmla="*/ 20 h 49"/>
                  <a:gd name="T10" fmla="*/ 1 w 19"/>
                  <a:gd name="T11" fmla="*/ 28 h 49"/>
                  <a:gd name="T12" fmla="*/ 7 w 19"/>
                  <a:gd name="T13" fmla="*/ 47 h 49"/>
                  <a:gd name="T14" fmla="*/ 9 w 19"/>
                  <a:gd name="T15" fmla="*/ 49 h 49"/>
                  <a:gd name="T16" fmla="*/ 11 w 19"/>
                  <a:gd name="T17" fmla="*/ 49 h 49"/>
                  <a:gd name="T18" fmla="*/ 12 w 19"/>
                  <a:gd name="T19" fmla="*/ 47 h 49"/>
                  <a:gd name="T20" fmla="*/ 13 w 19"/>
                  <a:gd name="T21" fmla="*/ 22 h 49"/>
                  <a:gd name="T22" fmla="*/ 18 w 19"/>
                  <a:gd name="T23" fmla="*/ 8 h 49"/>
                  <a:gd name="T24" fmla="*/ 17 w 19"/>
                  <a:gd name="T25" fmla="*/ 5 h 49"/>
                  <a:gd name="T26" fmla="*/ 9 w 19"/>
                  <a:gd name="T27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49">
                    <a:moveTo>
                      <a:pt x="9" y="1"/>
                    </a:moveTo>
                    <a:cubicBezTo>
                      <a:pt x="7" y="0"/>
                      <a:pt x="4" y="1"/>
                      <a:pt x="3" y="3"/>
                    </a:cubicBezTo>
                    <a:cubicBezTo>
                      <a:pt x="1" y="5"/>
                      <a:pt x="0" y="7"/>
                      <a:pt x="0" y="10"/>
                    </a:cubicBezTo>
                    <a:cubicBezTo>
                      <a:pt x="0" y="13"/>
                      <a:pt x="1" y="17"/>
                      <a:pt x="1" y="20"/>
                    </a:cubicBezTo>
                    <a:cubicBezTo>
                      <a:pt x="1" y="20"/>
                      <a:pt x="1" y="20"/>
                      <a:pt x="0" y="20"/>
                    </a:cubicBezTo>
                    <a:cubicBezTo>
                      <a:pt x="1" y="23"/>
                      <a:pt x="1" y="25"/>
                      <a:pt x="1" y="28"/>
                    </a:cubicBezTo>
                    <a:cubicBezTo>
                      <a:pt x="1" y="35"/>
                      <a:pt x="3" y="41"/>
                      <a:pt x="7" y="47"/>
                    </a:cubicBezTo>
                    <a:cubicBezTo>
                      <a:pt x="7" y="48"/>
                      <a:pt x="8" y="48"/>
                      <a:pt x="9" y="49"/>
                    </a:cubicBezTo>
                    <a:cubicBezTo>
                      <a:pt x="9" y="49"/>
                      <a:pt x="10" y="49"/>
                      <a:pt x="11" y="49"/>
                    </a:cubicBezTo>
                    <a:cubicBezTo>
                      <a:pt x="11" y="48"/>
                      <a:pt x="12" y="48"/>
                      <a:pt x="12" y="47"/>
                    </a:cubicBezTo>
                    <a:cubicBezTo>
                      <a:pt x="8" y="39"/>
                      <a:pt x="11" y="30"/>
                      <a:pt x="13" y="22"/>
                    </a:cubicBezTo>
                    <a:cubicBezTo>
                      <a:pt x="15" y="17"/>
                      <a:pt x="17" y="13"/>
                      <a:pt x="18" y="8"/>
                    </a:cubicBezTo>
                    <a:cubicBezTo>
                      <a:pt x="19" y="7"/>
                      <a:pt x="18" y="6"/>
                      <a:pt x="17" y="5"/>
                    </a:cubicBezTo>
                    <a:cubicBezTo>
                      <a:pt x="14" y="3"/>
                      <a:pt x="12" y="2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Freeform 83">
                <a:extLst>
                  <a:ext uri="{FF2B5EF4-FFF2-40B4-BE49-F238E27FC236}">
                    <a16:creationId xmlns:a16="http://schemas.microsoft.com/office/drawing/2014/main" xmlns="" id="{12544C61-B966-4981-BCCA-BB68B8287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4" y="2531"/>
                <a:ext cx="36" cy="21"/>
              </a:xfrm>
              <a:custGeom>
                <a:avLst/>
                <a:gdLst>
                  <a:gd name="T0" fmla="*/ 5 w 50"/>
                  <a:gd name="T1" fmla="*/ 27 h 28"/>
                  <a:gd name="T2" fmla="*/ 21 w 50"/>
                  <a:gd name="T3" fmla="*/ 19 h 28"/>
                  <a:gd name="T4" fmla="*/ 38 w 50"/>
                  <a:gd name="T5" fmla="*/ 10 h 28"/>
                  <a:gd name="T6" fmla="*/ 46 w 50"/>
                  <a:gd name="T7" fmla="*/ 7 h 28"/>
                  <a:gd name="T8" fmla="*/ 50 w 50"/>
                  <a:gd name="T9" fmla="*/ 3 h 28"/>
                  <a:gd name="T10" fmla="*/ 45 w 50"/>
                  <a:gd name="T11" fmla="*/ 0 h 28"/>
                  <a:gd name="T12" fmla="*/ 20 w 50"/>
                  <a:gd name="T13" fmla="*/ 6 h 28"/>
                  <a:gd name="T14" fmla="*/ 12 w 50"/>
                  <a:gd name="T15" fmla="*/ 9 h 28"/>
                  <a:gd name="T16" fmla="*/ 6 w 50"/>
                  <a:gd name="T17" fmla="*/ 14 h 28"/>
                  <a:gd name="T18" fmla="*/ 1 w 50"/>
                  <a:gd name="T19" fmla="*/ 27 h 28"/>
                  <a:gd name="T20" fmla="*/ 5 w 50"/>
                  <a:gd name="T21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28">
                    <a:moveTo>
                      <a:pt x="5" y="27"/>
                    </a:moveTo>
                    <a:cubicBezTo>
                      <a:pt x="11" y="26"/>
                      <a:pt x="17" y="24"/>
                      <a:pt x="21" y="19"/>
                    </a:cubicBezTo>
                    <a:cubicBezTo>
                      <a:pt x="26" y="14"/>
                      <a:pt x="31" y="11"/>
                      <a:pt x="38" y="10"/>
                    </a:cubicBezTo>
                    <a:cubicBezTo>
                      <a:pt x="41" y="10"/>
                      <a:pt x="43" y="8"/>
                      <a:pt x="46" y="7"/>
                    </a:cubicBezTo>
                    <a:cubicBezTo>
                      <a:pt x="48" y="6"/>
                      <a:pt x="50" y="5"/>
                      <a:pt x="50" y="3"/>
                    </a:cubicBezTo>
                    <a:cubicBezTo>
                      <a:pt x="50" y="1"/>
                      <a:pt x="48" y="0"/>
                      <a:pt x="45" y="0"/>
                    </a:cubicBezTo>
                    <a:cubicBezTo>
                      <a:pt x="36" y="0"/>
                      <a:pt x="27" y="0"/>
                      <a:pt x="20" y="6"/>
                    </a:cubicBezTo>
                    <a:cubicBezTo>
                      <a:pt x="18" y="8"/>
                      <a:pt x="14" y="8"/>
                      <a:pt x="12" y="9"/>
                    </a:cubicBezTo>
                    <a:cubicBezTo>
                      <a:pt x="10" y="10"/>
                      <a:pt x="7" y="12"/>
                      <a:pt x="6" y="14"/>
                    </a:cubicBezTo>
                    <a:cubicBezTo>
                      <a:pt x="3" y="18"/>
                      <a:pt x="0" y="22"/>
                      <a:pt x="1" y="27"/>
                    </a:cubicBezTo>
                    <a:cubicBezTo>
                      <a:pt x="2" y="27"/>
                      <a:pt x="4" y="28"/>
                      <a:pt x="5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84">
                <a:extLst>
                  <a:ext uri="{FF2B5EF4-FFF2-40B4-BE49-F238E27FC236}">
                    <a16:creationId xmlns:a16="http://schemas.microsoft.com/office/drawing/2014/main" xmlns="" id="{2D17D555-0A89-4A23-BC19-9A3F181C6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" y="1479"/>
                <a:ext cx="24" cy="22"/>
              </a:xfrm>
              <a:custGeom>
                <a:avLst/>
                <a:gdLst>
                  <a:gd name="T0" fmla="*/ 1 w 32"/>
                  <a:gd name="T1" fmla="*/ 12 h 30"/>
                  <a:gd name="T2" fmla="*/ 6 w 32"/>
                  <a:gd name="T3" fmla="*/ 14 h 30"/>
                  <a:gd name="T4" fmla="*/ 13 w 32"/>
                  <a:gd name="T5" fmla="*/ 19 h 30"/>
                  <a:gd name="T6" fmla="*/ 17 w 32"/>
                  <a:gd name="T7" fmla="*/ 28 h 30"/>
                  <a:gd name="T8" fmla="*/ 21 w 32"/>
                  <a:gd name="T9" fmla="*/ 30 h 30"/>
                  <a:gd name="T10" fmla="*/ 30 w 32"/>
                  <a:gd name="T11" fmla="*/ 27 h 30"/>
                  <a:gd name="T12" fmla="*/ 31 w 32"/>
                  <a:gd name="T13" fmla="*/ 26 h 30"/>
                  <a:gd name="T14" fmla="*/ 31 w 32"/>
                  <a:gd name="T15" fmla="*/ 24 h 30"/>
                  <a:gd name="T16" fmla="*/ 26 w 32"/>
                  <a:gd name="T17" fmla="*/ 13 h 30"/>
                  <a:gd name="T18" fmla="*/ 15 w 32"/>
                  <a:gd name="T19" fmla="*/ 4 h 30"/>
                  <a:gd name="T20" fmla="*/ 9 w 32"/>
                  <a:gd name="T21" fmla="*/ 0 h 30"/>
                  <a:gd name="T22" fmla="*/ 6 w 32"/>
                  <a:gd name="T23" fmla="*/ 0 h 30"/>
                  <a:gd name="T24" fmla="*/ 0 w 32"/>
                  <a:gd name="T25" fmla="*/ 8 h 30"/>
                  <a:gd name="T26" fmla="*/ 1 w 32"/>
                  <a:gd name="T27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30">
                    <a:moveTo>
                      <a:pt x="1" y="12"/>
                    </a:moveTo>
                    <a:cubicBezTo>
                      <a:pt x="3" y="13"/>
                      <a:pt x="4" y="14"/>
                      <a:pt x="6" y="14"/>
                    </a:cubicBezTo>
                    <a:cubicBezTo>
                      <a:pt x="9" y="14"/>
                      <a:pt x="12" y="16"/>
                      <a:pt x="13" y="19"/>
                    </a:cubicBezTo>
                    <a:cubicBezTo>
                      <a:pt x="14" y="22"/>
                      <a:pt x="16" y="25"/>
                      <a:pt x="17" y="28"/>
                    </a:cubicBezTo>
                    <a:cubicBezTo>
                      <a:pt x="17" y="29"/>
                      <a:pt x="19" y="30"/>
                      <a:pt x="21" y="30"/>
                    </a:cubicBezTo>
                    <a:cubicBezTo>
                      <a:pt x="24" y="29"/>
                      <a:pt x="27" y="28"/>
                      <a:pt x="30" y="27"/>
                    </a:cubicBezTo>
                    <a:cubicBezTo>
                      <a:pt x="31" y="27"/>
                      <a:pt x="31" y="26"/>
                      <a:pt x="31" y="26"/>
                    </a:cubicBezTo>
                    <a:cubicBezTo>
                      <a:pt x="31" y="25"/>
                      <a:pt x="32" y="25"/>
                      <a:pt x="31" y="24"/>
                    </a:cubicBezTo>
                    <a:cubicBezTo>
                      <a:pt x="29" y="20"/>
                      <a:pt x="27" y="17"/>
                      <a:pt x="26" y="13"/>
                    </a:cubicBezTo>
                    <a:cubicBezTo>
                      <a:pt x="24" y="7"/>
                      <a:pt x="21" y="5"/>
                      <a:pt x="15" y="4"/>
                    </a:cubicBezTo>
                    <a:cubicBezTo>
                      <a:pt x="13" y="4"/>
                      <a:pt x="11" y="1"/>
                      <a:pt x="9" y="0"/>
                    </a:cubicBezTo>
                    <a:cubicBezTo>
                      <a:pt x="8" y="0"/>
                      <a:pt x="6" y="0"/>
                      <a:pt x="6" y="0"/>
                    </a:cubicBezTo>
                    <a:cubicBezTo>
                      <a:pt x="4" y="3"/>
                      <a:pt x="1" y="5"/>
                      <a:pt x="0" y="8"/>
                    </a:cubicBezTo>
                    <a:cubicBezTo>
                      <a:pt x="0" y="9"/>
                      <a:pt x="0" y="12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Freeform 85">
                <a:extLst>
                  <a:ext uri="{FF2B5EF4-FFF2-40B4-BE49-F238E27FC236}">
                    <a16:creationId xmlns:a16="http://schemas.microsoft.com/office/drawing/2014/main" xmlns="" id="{63809DBD-D4FD-4E76-8492-E56E225B35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9" y="1312"/>
                <a:ext cx="24" cy="16"/>
              </a:xfrm>
              <a:custGeom>
                <a:avLst/>
                <a:gdLst>
                  <a:gd name="T0" fmla="*/ 25 w 33"/>
                  <a:gd name="T1" fmla="*/ 21 h 21"/>
                  <a:gd name="T2" fmla="*/ 32 w 33"/>
                  <a:gd name="T3" fmla="*/ 17 h 21"/>
                  <a:gd name="T4" fmla="*/ 33 w 33"/>
                  <a:gd name="T5" fmla="*/ 12 h 21"/>
                  <a:gd name="T6" fmla="*/ 10 w 33"/>
                  <a:gd name="T7" fmla="*/ 1 h 21"/>
                  <a:gd name="T8" fmla="*/ 1 w 33"/>
                  <a:gd name="T9" fmla="*/ 7 h 21"/>
                  <a:gd name="T10" fmla="*/ 3 w 33"/>
                  <a:gd name="T11" fmla="*/ 12 h 21"/>
                  <a:gd name="T12" fmla="*/ 24 w 33"/>
                  <a:gd name="T13" fmla="*/ 21 h 21"/>
                  <a:gd name="T14" fmla="*/ 25 w 33"/>
                  <a:gd name="T1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1">
                    <a:moveTo>
                      <a:pt x="25" y="21"/>
                    </a:moveTo>
                    <a:cubicBezTo>
                      <a:pt x="28" y="20"/>
                      <a:pt x="30" y="19"/>
                      <a:pt x="32" y="17"/>
                    </a:cubicBezTo>
                    <a:cubicBezTo>
                      <a:pt x="33" y="16"/>
                      <a:pt x="33" y="13"/>
                      <a:pt x="33" y="12"/>
                    </a:cubicBezTo>
                    <a:cubicBezTo>
                      <a:pt x="26" y="6"/>
                      <a:pt x="19" y="2"/>
                      <a:pt x="10" y="1"/>
                    </a:cubicBezTo>
                    <a:cubicBezTo>
                      <a:pt x="6" y="0"/>
                      <a:pt x="3" y="3"/>
                      <a:pt x="1" y="7"/>
                    </a:cubicBezTo>
                    <a:cubicBezTo>
                      <a:pt x="0" y="8"/>
                      <a:pt x="1" y="11"/>
                      <a:pt x="3" y="12"/>
                    </a:cubicBezTo>
                    <a:cubicBezTo>
                      <a:pt x="9" y="17"/>
                      <a:pt x="16" y="19"/>
                      <a:pt x="24" y="21"/>
                    </a:cubicBezTo>
                    <a:cubicBezTo>
                      <a:pt x="24" y="21"/>
                      <a:pt x="25" y="21"/>
                      <a:pt x="25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86">
                <a:extLst>
                  <a:ext uri="{FF2B5EF4-FFF2-40B4-BE49-F238E27FC236}">
                    <a16:creationId xmlns:a16="http://schemas.microsoft.com/office/drawing/2014/main" xmlns="" id="{A018854C-3E68-4AE8-B73D-16897599F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3" y="2309"/>
                <a:ext cx="13" cy="27"/>
              </a:xfrm>
              <a:custGeom>
                <a:avLst/>
                <a:gdLst>
                  <a:gd name="T0" fmla="*/ 3 w 18"/>
                  <a:gd name="T1" fmla="*/ 1 h 36"/>
                  <a:gd name="T2" fmla="*/ 0 w 18"/>
                  <a:gd name="T3" fmla="*/ 6 h 36"/>
                  <a:gd name="T4" fmla="*/ 4 w 18"/>
                  <a:gd name="T5" fmla="*/ 14 h 36"/>
                  <a:gd name="T6" fmla="*/ 4 w 18"/>
                  <a:gd name="T7" fmla="*/ 14 h 36"/>
                  <a:gd name="T8" fmla="*/ 4 w 18"/>
                  <a:gd name="T9" fmla="*/ 14 h 36"/>
                  <a:gd name="T10" fmla="*/ 4 w 18"/>
                  <a:gd name="T11" fmla="*/ 14 h 36"/>
                  <a:gd name="T12" fmla="*/ 6 w 18"/>
                  <a:gd name="T13" fmla="*/ 16 h 36"/>
                  <a:gd name="T14" fmla="*/ 6 w 18"/>
                  <a:gd name="T15" fmla="*/ 17 h 36"/>
                  <a:gd name="T16" fmla="*/ 4 w 18"/>
                  <a:gd name="T17" fmla="*/ 16 h 36"/>
                  <a:gd name="T18" fmla="*/ 4 w 18"/>
                  <a:gd name="T19" fmla="*/ 14 h 36"/>
                  <a:gd name="T20" fmla="*/ 4 w 18"/>
                  <a:gd name="T21" fmla="*/ 14 h 36"/>
                  <a:gd name="T22" fmla="*/ 3 w 18"/>
                  <a:gd name="T23" fmla="*/ 15 h 36"/>
                  <a:gd name="T24" fmla="*/ 2 w 18"/>
                  <a:gd name="T25" fmla="*/ 27 h 36"/>
                  <a:gd name="T26" fmla="*/ 8 w 18"/>
                  <a:gd name="T27" fmla="*/ 35 h 36"/>
                  <a:gd name="T28" fmla="*/ 11 w 18"/>
                  <a:gd name="T29" fmla="*/ 36 h 36"/>
                  <a:gd name="T30" fmla="*/ 13 w 18"/>
                  <a:gd name="T31" fmla="*/ 33 h 36"/>
                  <a:gd name="T32" fmla="*/ 12 w 18"/>
                  <a:gd name="T33" fmla="*/ 28 h 36"/>
                  <a:gd name="T34" fmla="*/ 13 w 18"/>
                  <a:gd name="T35" fmla="*/ 25 h 36"/>
                  <a:gd name="T36" fmla="*/ 17 w 18"/>
                  <a:gd name="T37" fmla="*/ 15 h 36"/>
                  <a:gd name="T38" fmla="*/ 15 w 18"/>
                  <a:gd name="T39" fmla="*/ 5 h 36"/>
                  <a:gd name="T40" fmla="*/ 3 w 18"/>
                  <a:gd name="T41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" h="36">
                    <a:moveTo>
                      <a:pt x="3" y="1"/>
                    </a:moveTo>
                    <a:cubicBezTo>
                      <a:pt x="1" y="2"/>
                      <a:pt x="0" y="5"/>
                      <a:pt x="0" y="6"/>
                    </a:cubicBezTo>
                    <a:cubicBezTo>
                      <a:pt x="1" y="9"/>
                      <a:pt x="3" y="11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5"/>
                      <a:pt x="5" y="15"/>
                      <a:pt x="6" y="16"/>
                    </a:cubicBezTo>
                    <a:cubicBezTo>
                      <a:pt x="6" y="16"/>
                      <a:pt x="6" y="17"/>
                      <a:pt x="6" y="17"/>
                    </a:cubicBezTo>
                    <a:cubicBezTo>
                      <a:pt x="5" y="18"/>
                      <a:pt x="4" y="18"/>
                      <a:pt x="4" y="16"/>
                    </a:cubicBezTo>
                    <a:cubicBezTo>
                      <a:pt x="4" y="16"/>
                      <a:pt x="4" y="15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3" y="14"/>
                      <a:pt x="3" y="15"/>
                      <a:pt x="3" y="15"/>
                    </a:cubicBezTo>
                    <a:cubicBezTo>
                      <a:pt x="0" y="19"/>
                      <a:pt x="0" y="23"/>
                      <a:pt x="2" y="27"/>
                    </a:cubicBezTo>
                    <a:cubicBezTo>
                      <a:pt x="4" y="30"/>
                      <a:pt x="6" y="33"/>
                      <a:pt x="8" y="35"/>
                    </a:cubicBezTo>
                    <a:cubicBezTo>
                      <a:pt x="8" y="36"/>
                      <a:pt x="10" y="36"/>
                      <a:pt x="11" y="36"/>
                    </a:cubicBezTo>
                    <a:cubicBezTo>
                      <a:pt x="12" y="36"/>
                      <a:pt x="14" y="34"/>
                      <a:pt x="13" y="33"/>
                    </a:cubicBezTo>
                    <a:cubicBezTo>
                      <a:pt x="13" y="31"/>
                      <a:pt x="12" y="30"/>
                      <a:pt x="12" y="28"/>
                    </a:cubicBezTo>
                    <a:cubicBezTo>
                      <a:pt x="12" y="27"/>
                      <a:pt x="12" y="25"/>
                      <a:pt x="13" y="25"/>
                    </a:cubicBezTo>
                    <a:cubicBezTo>
                      <a:pt x="18" y="23"/>
                      <a:pt x="18" y="19"/>
                      <a:pt x="17" y="15"/>
                    </a:cubicBezTo>
                    <a:cubicBezTo>
                      <a:pt x="17" y="11"/>
                      <a:pt x="16" y="8"/>
                      <a:pt x="15" y="5"/>
                    </a:cubicBezTo>
                    <a:cubicBezTo>
                      <a:pt x="12" y="1"/>
                      <a:pt x="8" y="0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87">
                <a:extLst>
                  <a:ext uri="{FF2B5EF4-FFF2-40B4-BE49-F238E27FC236}">
                    <a16:creationId xmlns:a16="http://schemas.microsoft.com/office/drawing/2014/main" xmlns="" id="{3E9E385B-2A3E-4DB1-8EBF-C90F5E934E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2" y="1277"/>
                <a:ext cx="16" cy="20"/>
              </a:xfrm>
              <a:custGeom>
                <a:avLst/>
                <a:gdLst>
                  <a:gd name="T0" fmla="*/ 3 w 22"/>
                  <a:gd name="T1" fmla="*/ 6 h 28"/>
                  <a:gd name="T2" fmla="*/ 1 w 22"/>
                  <a:gd name="T3" fmla="*/ 9 h 28"/>
                  <a:gd name="T4" fmla="*/ 3 w 22"/>
                  <a:gd name="T5" fmla="*/ 23 h 28"/>
                  <a:gd name="T6" fmla="*/ 7 w 22"/>
                  <a:gd name="T7" fmla="*/ 27 h 28"/>
                  <a:gd name="T8" fmla="*/ 21 w 22"/>
                  <a:gd name="T9" fmla="*/ 24 h 28"/>
                  <a:gd name="T10" fmla="*/ 22 w 22"/>
                  <a:gd name="T11" fmla="*/ 19 h 28"/>
                  <a:gd name="T12" fmla="*/ 21 w 22"/>
                  <a:gd name="T13" fmla="*/ 18 h 28"/>
                  <a:gd name="T14" fmla="*/ 19 w 22"/>
                  <a:gd name="T15" fmla="*/ 15 h 28"/>
                  <a:gd name="T16" fmla="*/ 20 w 22"/>
                  <a:gd name="T17" fmla="*/ 10 h 28"/>
                  <a:gd name="T18" fmla="*/ 21 w 22"/>
                  <a:gd name="T19" fmla="*/ 3 h 28"/>
                  <a:gd name="T20" fmla="*/ 14 w 22"/>
                  <a:gd name="T21" fmla="*/ 2 h 28"/>
                  <a:gd name="T22" fmla="*/ 9 w 22"/>
                  <a:gd name="T23" fmla="*/ 3 h 28"/>
                  <a:gd name="T24" fmla="*/ 9 w 22"/>
                  <a:gd name="T25" fmla="*/ 3 h 28"/>
                  <a:gd name="T26" fmla="*/ 9 w 22"/>
                  <a:gd name="T27" fmla="*/ 3 h 28"/>
                  <a:gd name="T28" fmla="*/ 9 w 22"/>
                  <a:gd name="T29" fmla="*/ 3 h 28"/>
                  <a:gd name="T30" fmla="*/ 3 w 22"/>
                  <a:gd name="T31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28">
                    <a:moveTo>
                      <a:pt x="3" y="6"/>
                    </a:moveTo>
                    <a:cubicBezTo>
                      <a:pt x="2" y="7"/>
                      <a:pt x="1" y="8"/>
                      <a:pt x="1" y="9"/>
                    </a:cubicBezTo>
                    <a:cubicBezTo>
                      <a:pt x="1" y="14"/>
                      <a:pt x="0" y="19"/>
                      <a:pt x="3" y="23"/>
                    </a:cubicBezTo>
                    <a:cubicBezTo>
                      <a:pt x="4" y="25"/>
                      <a:pt x="6" y="27"/>
                      <a:pt x="7" y="27"/>
                    </a:cubicBezTo>
                    <a:cubicBezTo>
                      <a:pt x="12" y="28"/>
                      <a:pt x="17" y="27"/>
                      <a:pt x="21" y="24"/>
                    </a:cubicBezTo>
                    <a:cubicBezTo>
                      <a:pt x="22" y="23"/>
                      <a:pt x="22" y="21"/>
                      <a:pt x="22" y="19"/>
                    </a:cubicBezTo>
                    <a:cubicBezTo>
                      <a:pt x="21" y="19"/>
                      <a:pt x="21" y="18"/>
                      <a:pt x="21" y="18"/>
                    </a:cubicBezTo>
                    <a:cubicBezTo>
                      <a:pt x="20" y="17"/>
                      <a:pt x="20" y="16"/>
                      <a:pt x="19" y="15"/>
                    </a:cubicBezTo>
                    <a:cubicBezTo>
                      <a:pt x="17" y="13"/>
                      <a:pt x="17" y="13"/>
                      <a:pt x="20" y="10"/>
                    </a:cubicBezTo>
                    <a:cubicBezTo>
                      <a:pt x="22" y="6"/>
                      <a:pt x="22" y="5"/>
                      <a:pt x="21" y="3"/>
                    </a:cubicBezTo>
                    <a:cubicBezTo>
                      <a:pt x="19" y="0"/>
                      <a:pt x="16" y="1"/>
                      <a:pt x="14" y="2"/>
                    </a:cubicBezTo>
                    <a:cubicBezTo>
                      <a:pt x="12" y="2"/>
                      <a:pt x="10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7" y="4"/>
                      <a:pt x="5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88">
                <a:extLst>
                  <a:ext uri="{FF2B5EF4-FFF2-40B4-BE49-F238E27FC236}">
                    <a16:creationId xmlns:a16="http://schemas.microsoft.com/office/drawing/2014/main" xmlns="" id="{72A2C88A-7203-4892-8549-6E37DC45C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1" y="1293"/>
                <a:ext cx="25" cy="19"/>
              </a:xfrm>
              <a:custGeom>
                <a:avLst/>
                <a:gdLst>
                  <a:gd name="T0" fmla="*/ 5 w 35"/>
                  <a:gd name="T1" fmla="*/ 22 h 25"/>
                  <a:gd name="T2" fmla="*/ 18 w 35"/>
                  <a:gd name="T3" fmla="*/ 24 h 25"/>
                  <a:gd name="T4" fmla="*/ 21 w 35"/>
                  <a:gd name="T5" fmla="*/ 20 h 25"/>
                  <a:gd name="T6" fmla="*/ 20 w 35"/>
                  <a:gd name="T7" fmla="*/ 18 h 25"/>
                  <a:gd name="T8" fmla="*/ 20 w 35"/>
                  <a:gd name="T9" fmla="*/ 11 h 25"/>
                  <a:gd name="T10" fmla="*/ 27 w 35"/>
                  <a:gd name="T11" fmla="*/ 9 h 25"/>
                  <a:gd name="T12" fmla="*/ 35 w 35"/>
                  <a:gd name="T13" fmla="*/ 10 h 25"/>
                  <a:gd name="T14" fmla="*/ 34 w 35"/>
                  <a:gd name="T15" fmla="*/ 7 h 25"/>
                  <a:gd name="T16" fmla="*/ 21 w 35"/>
                  <a:gd name="T17" fmla="*/ 1 h 25"/>
                  <a:gd name="T18" fmla="*/ 15 w 35"/>
                  <a:gd name="T19" fmla="*/ 2 h 25"/>
                  <a:gd name="T20" fmla="*/ 2 w 35"/>
                  <a:gd name="T21" fmla="*/ 14 h 25"/>
                  <a:gd name="T22" fmla="*/ 5 w 35"/>
                  <a:gd name="T23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" h="25">
                    <a:moveTo>
                      <a:pt x="5" y="22"/>
                    </a:moveTo>
                    <a:cubicBezTo>
                      <a:pt x="9" y="23"/>
                      <a:pt x="14" y="24"/>
                      <a:pt x="18" y="24"/>
                    </a:cubicBezTo>
                    <a:cubicBezTo>
                      <a:pt x="21" y="25"/>
                      <a:pt x="21" y="22"/>
                      <a:pt x="21" y="20"/>
                    </a:cubicBezTo>
                    <a:cubicBezTo>
                      <a:pt x="21" y="19"/>
                      <a:pt x="20" y="19"/>
                      <a:pt x="20" y="18"/>
                    </a:cubicBezTo>
                    <a:cubicBezTo>
                      <a:pt x="18" y="15"/>
                      <a:pt x="18" y="12"/>
                      <a:pt x="20" y="11"/>
                    </a:cubicBezTo>
                    <a:cubicBezTo>
                      <a:pt x="22" y="9"/>
                      <a:pt x="25" y="8"/>
                      <a:pt x="27" y="9"/>
                    </a:cubicBezTo>
                    <a:cubicBezTo>
                      <a:pt x="30" y="11"/>
                      <a:pt x="32" y="11"/>
                      <a:pt x="35" y="10"/>
                    </a:cubicBezTo>
                    <a:cubicBezTo>
                      <a:pt x="34" y="9"/>
                      <a:pt x="34" y="8"/>
                      <a:pt x="34" y="7"/>
                    </a:cubicBezTo>
                    <a:cubicBezTo>
                      <a:pt x="30" y="4"/>
                      <a:pt x="26" y="2"/>
                      <a:pt x="21" y="1"/>
                    </a:cubicBezTo>
                    <a:cubicBezTo>
                      <a:pt x="19" y="0"/>
                      <a:pt x="16" y="1"/>
                      <a:pt x="15" y="2"/>
                    </a:cubicBezTo>
                    <a:cubicBezTo>
                      <a:pt x="10" y="5"/>
                      <a:pt x="5" y="9"/>
                      <a:pt x="2" y="14"/>
                    </a:cubicBezTo>
                    <a:cubicBezTo>
                      <a:pt x="0" y="16"/>
                      <a:pt x="2" y="21"/>
                      <a:pt x="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89">
                <a:extLst>
                  <a:ext uri="{FF2B5EF4-FFF2-40B4-BE49-F238E27FC236}">
                    <a16:creationId xmlns:a16="http://schemas.microsoft.com/office/drawing/2014/main" xmlns="" id="{D6EAAF08-393C-4CE8-820F-3BEA429CDF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6" y="130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Freeform 90">
                <a:extLst>
                  <a:ext uri="{FF2B5EF4-FFF2-40B4-BE49-F238E27FC236}">
                    <a16:creationId xmlns:a16="http://schemas.microsoft.com/office/drawing/2014/main" xmlns="" id="{5FF98D88-2F0E-451B-888C-7AE597B223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4" y="1296"/>
                <a:ext cx="19" cy="17"/>
              </a:xfrm>
              <a:custGeom>
                <a:avLst/>
                <a:gdLst>
                  <a:gd name="T0" fmla="*/ 1 w 26"/>
                  <a:gd name="T1" fmla="*/ 7 h 23"/>
                  <a:gd name="T2" fmla="*/ 0 w 26"/>
                  <a:gd name="T3" fmla="*/ 10 h 23"/>
                  <a:gd name="T4" fmla="*/ 4 w 26"/>
                  <a:gd name="T5" fmla="*/ 20 h 23"/>
                  <a:gd name="T6" fmla="*/ 10 w 26"/>
                  <a:gd name="T7" fmla="*/ 22 h 23"/>
                  <a:gd name="T8" fmla="*/ 16 w 26"/>
                  <a:gd name="T9" fmla="*/ 19 h 23"/>
                  <a:gd name="T10" fmla="*/ 22 w 26"/>
                  <a:gd name="T11" fmla="*/ 14 h 23"/>
                  <a:gd name="T12" fmla="*/ 24 w 26"/>
                  <a:gd name="T13" fmla="*/ 9 h 23"/>
                  <a:gd name="T14" fmla="*/ 23 w 26"/>
                  <a:gd name="T15" fmla="*/ 3 h 23"/>
                  <a:gd name="T16" fmla="*/ 17 w 26"/>
                  <a:gd name="T17" fmla="*/ 0 h 23"/>
                  <a:gd name="T18" fmla="*/ 14 w 26"/>
                  <a:gd name="T19" fmla="*/ 0 h 23"/>
                  <a:gd name="T20" fmla="*/ 1 w 26"/>
                  <a:gd name="T21" fmla="*/ 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23">
                    <a:moveTo>
                      <a:pt x="1" y="7"/>
                    </a:moveTo>
                    <a:cubicBezTo>
                      <a:pt x="1" y="8"/>
                      <a:pt x="0" y="9"/>
                      <a:pt x="0" y="10"/>
                    </a:cubicBezTo>
                    <a:cubicBezTo>
                      <a:pt x="0" y="14"/>
                      <a:pt x="2" y="17"/>
                      <a:pt x="4" y="20"/>
                    </a:cubicBezTo>
                    <a:cubicBezTo>
                      <a:pt x="5" y="22"/>
                      <a:pt x="9" y="23"/>
                      <a:pt x="10" y="22"/>
                    </a:cubicBezTo>
                    <a:cubicBezTo>
                      <a:pt x="12" y="21"/>
                      <a:pt x="14" y="19"/>
                      <a:pt x="16" y="19"/>
                    </a:cubicBezTo>
                    <a:cubicBezTo>
                      <a:pt x="19" y="18"/>
                      <a:pt x="21" y="17"/>
                      <a:pt x="22" y="14"/>
                    </a:cubicBezTo>
                    <a:cubicBezTo>
                      <a:pt x="23" y="12"/>
                      <a:pt x="24" y="10"/>
                      <a:pt x="24" y="9"/>
                    </a:cubicBezTo>
                    <a:cubicBezTo>
                      <a:pt x="26" y="5"/>
                      <a:pt x="26" y="4"/>
                      <a:pt x="23" y="3"/>
                    </a:cubicBezTo>
                    <a:cubicBezTo>
                      <a:pt x="21" y="2"/>
                      <a:pt x="19" y="1"/>
                      <a:pt x="17" y="0"/>
                    </a:cubicBezTo>
                    <a:cubicBezTo>
                      <a:pt x="16" y="0"/>
                      <a:pt x="14" y="0"/>
                      <a:pt x="14" y="0"/>
                    </a:cubicBezTo>
                    <a:cubicBezTo>
                      <a:pt x="11" y="4"/>
                      <a:pt x="6" y="6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91">
                <a:extLst>
                  <a:ext uri="{FF2B5EF4-FFF2-40B4-BE49-F238E27FC236}">
                    <a16:creationId xmlns:a16="http://schemas.microsoft.com/office/drawing/2014/main" xmlns="" id="{E2B99DE9-F0A9-48E5-AC7C-DC4C19497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5" y="1257"/>
                <a:ext cx="16" cy="21"/>
              </a:xfrm>
              <a:custGeom>
                <a:avLst/>
                <a:gdLst>
                  <a:gd name="T0" fmla="*/ 10 w 21"/>
                  <a:gd name="T1" fmla="*/ 28 h 29"/>
                  <a:gd name="T2" fmla="*/ 13 w 21"/>
                  <a:gd name="T3" fmla="*/ 27 h 29"/>
                  <a:gd name="T4" fmla="*/ 20 w 21"/>
                  <a:gd name="T5" fmla="*/ 17 h 29"/>
                  <a:gd name="T6" fmla="*/ 20 w 21"/>
                  <a:gd name="T7" fmla="*/ 14 h 29"/>
                  <a:gd name="T8" fmla="*/ 12 w 21"/>
                  <a:gd name="T9" fmla="*/ 0 h 29"/>
                  <a:gd name="T10" fmla="*/ 8 w 21"/>
                  <a:gd name="T11" fmla="*/ 0 h 29"/>
                  <a:gd name="T12" fmla="*/ 2 w 21"/>
                  <a:gd name="T13" fmla="*/ 8 h 29"/>
                  <a:gd name="T14" fmla="*/ 1 w 21"/>
                  <a:gd name="T15" fmla="*/ 12 h 29"/>
                  <a:gd name="T16" fmla="*/ 10 w 21"/>
                  <a:gd name="T17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9">
                    <a:moveTo>
                      <a:pt x="10" y="28"/>
                    </a:moveTo>
                    <a:cubicBezTo>
                      <a:pt x="10" y="29"/>
                      <a:pt x="12" y="28"/>
                      <a:pt x="13" y="27"/>
                    </a:cubicBezTo>
                    <a:cubicBezTo>
                      <a:pt x="15" y="24"/>
                      <a:pt x="16" y="19"/>
                      <a:pt x="20" y="17"/>
                    </a:cubicBezTo>
                    <a:cubicBezTo>
                      <a:pt x="20" y="16"/>
                      <a:pt x="21" y="15"/>
                      <a:pt x="20" y="14"/>
                    </a:cubicBezTo>
                    <a:cubicBezTo>
                      <a:pt x="17" y="10"/>
                      <a:pt x="16" y="4"/>
                      <a:pt x="12" y="0"/>
                    </a:cubicBezTo>
                    <a:cubicBezTo>
                      <a:pt x="11" y="0"/>
                      <a:pt x="8" y="0"/>
                      <a:pt x="8" y="0"/>
                    </a:cubicBezTo>
                    <a:cubicBezTo>
                      <a:pt x="6" y="3"/>
                      <a:pt x="3" y="5"/>
                      <a:pt x="2" y="8"/>
                    </a:cubicBezTo>
                    <a:cubicBezTo>
                      <a:pt x="1" y="9"/>
                      <a:pt x="1" y="11"/>
                      <a:pt x="1" y="12"/>
                    </a:cubicBezTo>
                    <a:cubicBezTo>
                      <a:pt x="0" y="21"/>
                      <a:pt x="3" y="25"/>
                      <a:pt x="1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Freeform 92">
                <a:extLst>
                  <a:ext uri="{FF2B5EF4-FFF2-40B4-BE49-F238E27FC236}">
                    <a16:creationId xmlns:a16="http://schemas.microsoft.com/office/drawing/2014/main" xmlns="" id="{8EEE56C9-DB37-4346-8DE2-496827756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2" y="2471"/>
                <a:ext cx="29" cy="12"/>
              </a:xfrm>
              <a:custGeom>
                <a:avLst/>
                <a:gdLst>
                  <a:gd name="T0" fmla="*/ 4 w 40"/>
                  <a:gd name="T1" fmla="*/ 12 h 16"/>
                  <a:gd name="T2" fmla="*/ 35 w 40"/>
                  <a:gd name="T3" fmla="*/ 15 h 16"/>
                  <a:gd name="T4" fmla="*/ 36 w 40"/>
                  <a:gd name="T5" fmla="*/ 15 h 16"/>
                  <a:gd name="T6" fmla="*/ 40 w 40"/>
                  <a:gd name="T7" fmla="*/ 12 h 16"/>
                  <a:gd name="T8" fmla="*/ 39 w 40"/>
                  <a:gd name="T9" fmla="*/ 8 h 16"/>
                  <a:gd name="T10" fmla="*/ 35 w 40"/>
                  <a:gd name="T11" fmla="*/ 5 h 16"/>
                  <a:gd name="T12" fmla="*/ 6 w 40"/>
                  <a:gd name="T13" fmla="*/ 2 h 16"/>
                  <a:gd name="T14" fmla="*/ 1 w 40"/>
                  <a:gd name="T15" fmla="*/ 7 h 16"/>
                  <a:gd name="T16" fmla="*/ 4 w 40"/>
                  <a:gd name="T17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16">
                    <a:moveTo>
                      <a:pt x="4" y="12"/>
                    </a:moveTo>
                    <a:cubicBezTo>
                      <a:pt x="15" y="9"/>
                      <a:pt x="25" y="10"/>
                      <a:pt x="35" y="15"/>
                    </a:cubicBezTo>
                    <a:cubicBezTo>
                      <a:pt x="35" y="15"/>
                      <a:pt x="36" y="15"/>
                      <a:pt x="36" y="15"/>
                    </a:cubicBezTo>
                    <a:cubicBezTo>
                      <a:pt x="37" y="16"/>
                      <a:pt x="39" y="14"/>
                      <a:pt x="40" y="12"/>
                    </a:cubicBezTo>
                    <a:cubicBezTo>
                      <a:pt x="40" y="11"/>
                      <a:pt x="39" y="10"/>
                      <a:pt x="39" y="8"/>
                    </a:cubicBezTo>
                    <a:cubicBezTo>
                      <a:pt x="38" y="7"/>
                      <a:pt x="36" y="6"/>
                      <a:pt x="35" y="5"/>
                    </a:cubicBezTo>
                    <a:cubicBezTo>
                      <a:pt x="26" y="0"/>
                      <a:pt x="16" y="0"/>
                      <a:pt x="6" y="2"/>
                    </a:cubicBezTo>
                    <a:cubicBezTo>
                      <a:pt x="3" y="2"/>
                      <a:pt x="1" y="4"/>
                      <a:pt x="1" y="7"/>
                    </a:cubicBezTo>
                    <a:cubicBezTo>
                      <a:pt x="0" y="10"/>
                      <a:pt x="2" y="13"/>
                      <a:pt x="4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Freeform 93">
                <a:extLst>
                  <a:ext uri="{FF2B5EF4-FFF2-40B4-BE49-F238E27FC236}">
                    <a16:creationId xmlns:a16="http://schemas.microsoft.com/office/drawing/2014/main" xmlns="" id="{FA2691F3-2156-4F05-BB70-0222B4CCC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1" y="2666"/>
                <a:ext cx="24" cy="25"/>
              </a:xfrm>
              <a:custGeom>
                <a:avLst/>
                <a:gdLst>
                  <a:gd name="T0" fmla="*/ 28 w 33"/>
                  <a:gd name="T1" fmla="*/ 34 h 35"/>
                  <a:gd name="T2" fmla="*/ 32 w 33"/>
                  <a:gd name="T3" fmla="*/ 34 h 35"/>
                  <a:gd name="T4" fmla="*/ 33 w 33"/>
                  <a:gd name="T5" fmla="*/ 33 h 35"/>
                  <a:gd name="T6" fmla="*/ 32 w 33"/>
                  <a:gd name="T7" fmla="*/ 30 h 35"/>
                  <a:gd name="T8" fmla="*/ 13 w 33"/>
                  <a:gd name="T9" fmla="*/ 9 h 35"/>
                  <a:gd name="T10" fmla="*/ 6 w 33"/>
                  <a:gd name="T11" fmla="*/ 2 h 35"/>
                  <a:gd name="T12" fmla="*/ 4 w 33"/>
                  <a:gd name="T13" fmla="*/ 0 h 35"/>
                  <a:gd name="T14" fmla="*/ 1 w 33"/>
                  <a:gd name="T15" fmla="*/ 0 h 35"/>
                  <a:gd name="T16" fmla="*/ 0 w 33"/>
                  <a:gd name="T17" fmla="*/ 3 h 35"/>
                  <a:gd name="T18" fmla="*/ 11 w 33"/>
                  <a:gd name="T19" fmla="*/ 21 h 35"/>
                  <a:gd name="T20" fmla="*/ 28 w 33"/>
                  <a:gd name="T21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35">
                    <a:moveTo>
                      <a:pt x="28" y="34"/>
                    </a:moveTo>
                    <a:cubicBezTo>
                      <a:pt x="29" y="35"/>
                      <a:pt x="31" y="34"/>
                      <a:pt x="32" y="34"/>
                    </a:cubicBezTo>
                    <a:cubicBezTo>
                      <a:pt x="33" y="34"/>
                      <a:pt x="33" y="33"/>
                      <a:pt x="33" y="33"/>
                    </a:cubicBezTo>
                    <a:cubicBezTo>
                      <a:pt x="33" y="32"/>
                      <a:pt x="33" y="30"/>
                      <a:pt x="32" y="30"/>
                    </a:cubicBezTo>
                    <a:cubicBezTo>
                      <a:pt x="26" y="23"/>
                      <a:pt x="20" y="16"/>
                      <a:pt x="13" y="9"/>
                    </a:cubicBezTo>
                    <a:cubicBezTo>
                      <a:pt x="11" y="6"/>
                      <a:pt x="9" y="4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2" y="10"/>
                      <a:pt x="6" y="16"/>
                      <a:pt x="11" y="21"/>
                    </a:cubicBezTo>
                    <a:cubicBezTo>
                      <a:pt x="16" y="26"/>
                      <a:pt x="21" y="32"/>
                      <a:pt x="28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Freeform 94">
                <a:extLst>
                  <a:ext uri="{FF2B5EF4-FFF2-40B4-BE49-F238E27FC236}">
                    <a16:creationId xmlns:a16="http://schemas.microsoft.com/office/drawing/2014/main" xmlns="" id="{24EBCCB2-E7EE-41F4-B7EE-44AC85916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0" y="2527"/>
                <a:ext cx="33" cy="11"/>
              </a:xfrm>
              <a:custGeom>
                <a:avLst/>
                <a:gdLst>
                  <a:gd name="T0" fmla="*/ 2 w 45"/>
                  <a:gd name="T1" fmla="*/ 10 h 15"/>
                  <a:gd name="T2" fmla="*/ 11 w 45"/>
                  <a:gd name="T3" fmla="*/ 13 h 15"/>
                  <a:gd name="T4" fmla="*/ 17 w 45"/>
                  <a:gd name="T5" fmla="*/ 15 h 15"/>
                  <a:gd name="T6" fmla="*/ 43 w 45"/>
                  <a:gd name="T7" fmla="*/ 10 h 15"/>
                  <a:gd name="T8" fmla="*/ 44 w 45"/>
                  <a:gd name="T9" fmla="*/ 7 h 15"/>
                  <a:gd name="T10" fmla="*/ 28 w 45"/>
                  <a:gd name="T11" fmla="*/ 1 h 15"/>
                  <a:gd name="T12" fmla="*/ 26 w 45"/>
                  <a:gd name="T13" fmla="*/ 3 h 15"/>
                  <a:gd name="T14" fmla="*/ 24 w 45"/>
                  <a:gd name="T15" fmla="*/ 5 h 15"/>
                  <a:gd name="T16" fmla="*/ 6 w 45"/>
                  <a:gd name="T17" fmla="*/ 3 h 15"/>
                  <a:gd name="T18" fmla="*/ 1 w 45"/>
                  <a:gd name="T19" fmla="*/ 6 h 15"/>
                  <a:gd name="T20" fmla="*/ 2 w 45"/>
                  <a:gd name="T21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" h="15">
                    <a:moveTo>
                      <a:pt x="2" y="10"/>
                    </a:moveTo>
                    <a:cubicBezTo>
                      <a:pt x="5" y="11"/>
                      <a:pt x="8" y="12"/>
                      <a:pt x="11" y="13"/>
                    </a:cubicBezTo>
                    <a:cubicBezTo>
                      <a:pt x="13" y="14"/>
                      <a:pt x="15" y="14"/>
                      <a:pt x="17" y="15"/>
                    </a:cubicBezTo>
                    <a:cubicBezTo>
                      <a:pt x="26" y="13"/>
                      <a:pt x="35" y="12"/>
                      <a:pt x="43" y="10"/>
                    </a:cubicBezTo>
                    <a:cubicBezTo>
                      <a:pt x="44" y="9"/>
                      <a:pt x="45" y="8"/>
                      <a:pt x="44" y="7"/>
                    </a:cubicBezTo>
                    <a:cubicBezTo>
                      <a:pt x="40" y="2"/>
                      <a:pt x="34" y="0"/>
                      <a:pt x="28" y="1"/>
                    </a:cubicBezTo>
                    <a:cubicBezTo>
                      <a:pt x="27" y="1"/>
                      <a:pt x="26" y="2"/>
                      <a:pt x="26" y="3"/>
                    </a:cubicBezTo>
                    <a:cubicBezTo>
                      <a:pt x="25" y="3"/>
                      <a:pt x="25" y="4"/>
                      <a:pt x="24" y="5"/>
                    </a:cubicBezTo>
                    <a:cubicBezTo>
                      <a:pt x="18" y="2"/>
                      <a:pt x="12" y="6"/>
                      <a:pt x="6" y="3"/>
                    </a:cubicBezTo>
                    <a:cubicBezTo>
                      <a:pt x="4" y="3"/>
                      <a:pt x="2" y="4"/>
                      <a:pt x="1" y="6"/>
                    </a:cubicBezTo>
                    <a:cubicBezTo>
                      <a:pt x="0" y="8"/>
                      <a:pt x="0" y="10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Freeform 95">
                <a:extLst>
                  <a:ext uri="{FF2B5EF4-FFF2-40B4-BE49-F238E27FC236}">
                    <a16:creationId xmlns:a16="http://schemas.microsoft.com/office/drawing/2014/main" xmlns="" id="{0A83171E-10C8-44E1-A77F-B49B6C4E6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8" y="2528"/>
                <a:ext cx="33" cy="8"/>
              </a:xfrm>
              <a:custGeom>
                <a:avLst/>
                <a:gdLst>
                  <a:gd name="T0" fmla="*/ 38 w 45"/>
                  <a:gd name="T1" fmla="*/ 8 h 12"/>
                  <a:gd name="T2" fmla="*/ 42 w 45"/>
                  <a:gd name="T3" fmla="*/ 6 h 12"/>
                  <a:gd name="T4" fmla="*/ 44 w 45"/>
                  <a:gd name="T5" fmla="*/ 3 h 12"/>
                  <a:gd name="T6" fmla="*/ 44 w 45"/>
                  <a:gd name="T7" fmla="*/ 1 h 12"/>
                  <a:gd name="T8" fmla="*/ 42 w 45"/>
                  <a:gd name="T9" fmla="*/ 0 h 12"/>
                  <a:gd name="T10" fmla="*/ 28 w 45"/>
                  <a:gd name="T11" fmla="*/ 3 h 12"/>
                  <a:gd name="T12" fmla="*/ 14 w 45"/>
                  <a:gd name="T13" fmla="*/ 0 h 12"/>
                  <a:gd name="T14" fmla="*/ 12 w 45"/>
                  <a:gd name="T15" fmla="*/ 0 h 12"/>
                  <a:gd name="T16" fmla="*/ 2 w 45"/>
                  <a:gd name="T17" fmla="*/ 4 h 12"/>
                  <a:gd name="T18" fmla="*/ 1 w 45"/>
                  <a:gd name="T19" fmla="*/ 7 h 12"/>
                  <a:gd name="T20" fmla="*/ 2 w 45"/>
                  <a:gd name="T21" fmla="*/ 9 h 12"/>
                  <a:gd name="T22" fmla="*/ 15 w 45"/>
                  <a:gd name="T23" fmla="*/ 12 h 12"/>
                  <a:gd name="T24" fmla="*/ 38 w 45"/>
                  <a:gd name="T25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12">
                    <a:moveTo>
                      <a:pt x="38" y="8"/>
                    </a:moveTo>
                    <a:cubicBezTo>
                      <a:pt x="40" y="8"/>
                      <a:pt x="41" y="7"/>
                      <a:pt x="42" y="6"/>
                    </a:cubicBezTo>
                    <a:cubicBezTo>
                      <a:pt x="43" y="5"/>
                      <a:pt x="44" y="4"/>
                      <a:pt x="44" y="3"/>
                    </a:cubicBezTo>
                    <a:cubicBezTo>
                      <a:pt x="45" y="2"/>
                      <a:pt x="45" y="1"/>
                      <a:pt x="44" y="1"/>
                    </a:cubicBezTo>
                    <a:cubicBezTo>
                      <a:pt x="43" y="0"/>
                      <a:pt x="43" y="0"/>
                      <a:pt x="42" y="0"/>
                    </a:cubicBezTo>
                    <a:cubicBezTo>
                      <a:pt x="38" y="1"/>
                      <a:pt x="33" y="4"/>
                      <a:pt x="28" y="3"/>
                    </a:cubicBezTo>
                    <a:cubicBezTo>
                      <a:pt x="23" y="2"/>
                      <a:pt x="19" y="1"/>
                      <a:pt x="14" y="0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8" y="0"/>
                      <a:pt x="4" y="1"/>
                      <a:pt x="2" y="4"/>
                    </a:cubicBezTo>
                    <a:cubicBezTo>
                      <a:pt x="1" y="5"/>
                      <a:pt x="0" y="6"/>
                      <a:pt x="1" y="7"/>
                    </a:cubicBezTo>
                    <a:cubicBezTo>
                      <a:pt x="1" y="8"/>
                      <a:pt x="2" y="9"/>
                      <a:pt x="2" y="9"/>
                    </a:cubicBezTo>
                    <a:cubicBezTo>
                      <a:pt x="7" y="10"/>
                      <a:pt x="11" y="11"/>
                      <a:pt x="15" y="12"/>
                    </a:cubicBezTo>
                    <a:cubicBezTo>
                      <a:pt x="23" y="11"/>
                      <a:pt x="31" y="10"/>
                      <a:pt x="3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Freeform 96">
                <a:extLst>
                  <a:ext uri="{FF2B5EF4-FFF2-40B4-BE49-F238E27FC236}">
                    <a16:creationId xmlns:a16="http://schemas.microsoft.com/office/drawing/2014/main" xmlns="" id="{3C3D0723-C76C-4E07-A3AA-514932CD88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5" y="1573"/>
                <a:ext cx="16" cy="17"/>
              </a:xfrm>
              <a:custGeom>
                <a:avLst/>
                <a:gdLst>
                  <a:gd name="T0" fmla="*/ 1 w 21"/>
                  <a:gd name="T1" fmla="*/ 5 h 23"/>
                  <a:gd name="T2" fmla="*/ 0 w 21"/>
                  <a:gd name="T3" fmla="*/ 11 h 23"/>
                  <a:gd name="T4" fmla="*/ 2 w 21"/>
                  <a:gd name="T5" fmla="*/ 18 h 23"/>
                  <a:gd name="T6" fmla="*/ 10 w 21"/>
                  <a:gd name="T7" fmla="*/ 22 h 23"/>
                  <a:gd name="T8" fmla="*/ 21 w 21"/>
                  <a:gd name="T9" fmla="*/ 9 h 23"/>
                  <a:gd name="T10" fmla="*/ 20 w 21"/>
                  <a:gd name="T11" fmla="*/ 6 h 23"/>
                  <a:gd name="T12" fmla="*/ 7 w 21"/>
                  <a:gd name="T13" fmla="*/ 0 h 23"/>
                  <a:gd name="T14" fmla="*/ 1 w 21"/>
                  <a:gd name="T15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3">
                    <a:moveTo>
                      <a:pt x="1" y="5"/>
                    </a:moveTo>
                    <a:cubicBezTo>
                      <a:pt x="0" y="7"/>
                      <a:pt x="0" y="9"/>
                      <a:pt x="0" y="11"/>
                    </a:cubicBezTo>
                    <a:cubicBezTo>
                      <a:pt x="0" y="13"/>
                      <a:pt x="1" y="16"/>
                      <a:pt x="2" y="18"/>
                    </a:cubicBezTo>
                    <a:cubicBezTo>
                      <a:pt x="3" y="21"/>
                      <a:pt x="6" y="23"/>
                      <a:pt x="10" y="22"/>
                    </a:cubicBezTo>
                    <a:cubicBezTo>
                      <a:pt x="17" y="20"/>
                      <a:pt x="19" y="15"/>
                      <a:pt x="21" y="9"/>
                    </a:cubicBezTo>
                    <a:cubicBezTo>
                      <a:pt x="21" y="8"/>
                      <a:pt x="20" y="6"/>
                      <a:pt x="20" y="6"/>
                    </a:cubicBezTo>
                    <a:cubicBezTo>
                      <a:pt x="16" y="2"/>
                      <a:pt x="12" y="0"/>
                      <a:pt x="7" y="0"/>
                    </a:cubicBezTo>
                    <a:cubicBezTo>
                      <a:pt x="4" y="0"/>
                      <a:pt x="1" y="3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97">
                <a:extLst>
                  <a:ext uri="{FF2B5EF4-FFF2-40B4-BE49-F238E27FC236}">
                    <a16:creationId xmlns:a16="http://schemas.microsoft.com/office/drawing/2014/main" xmlns="" id="{F4C3D22B-D370-41C0-96D9-B826690CD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1660"/>
                <a:ext cx="20" cy="14"/>
              </a:xfrm>
              <a:custGeom>
                <a:avLst/>
                <a:gdLst>
                  <a:gd name="T0" fmla="*/ 26 w 27"/>
                  <a:gd name="T1" fmla="*/ 6 h 18"/>
                  <a:gd name="T2" fmla="*/ 26 w 27"/>
                  <a:gd name="T3" fmla="*/ 3 h 18"/>
                  <a:gd name="T4" fmla="*/ 24 w 27"/>
                  <a:gd name="T5" fmla="*/ 1 h 18"/>
                  <a:gd name="T6" fmla="*/ 21 w 27"/>
                  <a:gd name="T7" fmla="*/ 0 h 18"/>
                  <a:gd name="T8" fmla="*/ 13 w 27"/>
                  <a:gd name="T9" fmla="*/ 1 h 18"/>
                  <a:gd name="T10" fmla="*/ 8 w 27"/>
                  <a:gd name="T11" fmla="*/ 2 h 18"/>
                  <a:gd name="T12" fmla="*/ 1 w 27"/>
                  <a:gd name="T13" fmla="*/ 9 h 18"/>
                  <a:gd name="T14" fmla="*/ 1 w 27"/>
                  <a:gd name="T15" fmla="*/ 14 h 18"/>
                  <a:gd name="T16" fmla="*/ 4 w 27"/>
                  <a:gd name="T17" fmla="*/ 17 h 18"/>
                  <a:gd name="T18" fmla="*/ 10 w 27"/>
                  <a:gd name="T19" fmla="*/ 17 h 18"/>
                  <a:gd name="T20" fmla="*/ 26 w 27"/>
                  <a:gd name="T2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18">
                    <a:moveTo>
                      <a:pt x="26" y="6"/>
                    </a:moveTo>
                    <a:cubicBezTo>
                      <a:pt x="27" y="5"/>
                      <a:pt x="27" y="4"/>
                      <a:pt x="26" y="3"/>
                    </a:cubicBezTo>
                    <a:cubicBezTo>
                      <a:pt x="26" y="2"/>
                      <a:pt x="25" y="1"/>
                      <a:pt x="24" y="1"/>
                    </a:cubicBezTo>
                    <a:cubicBezTo>
                      <a:pt x="23" y="0"/>
                      <a:pt x="21" y="0"/>
                      <a:pt x="21" y="0"/>
                    </a:cubicBezTo>
                    <a:cubicBezTo>
                      <a:pt x="17" y="0"/>
                      <a:pt x="15" y="0"/>
                      <a:pt x="13" y="1"/>
                    </a:cubicBezTo>
                    <a:cubicBezTo>
                      <a:pt x="11" y="1"/>
                      <a:pt x="10" y="1"/>
                      <a:pt x="8" y="2"/>
                    </a:cubicBezTo>
                    <a:cubicBezTo>
                      <a:pt x="6" y="4"/>
                      <a:pt x="3" y="6"/>
                      <a:pt x="1" y="9"/>
                    </a:cubicBezTo>
                    <a:cubicBezTo>
                      <a:pt x="0" y="10"/>
                      <a:pt x="0" y="12"/>
                      <a:pt x="1" y="14"/>
                    </a:cubicBezTo>
                    <a:cubicBezTo>
                      <a:pt x="2" y="15"/>
                      <a:pt x="2" y="17"/>
                      <a:pt x="4" y="17"/>
                    </a:cubicBezTo>
                    <a:cubicBezTo>
                      <a:pt x="6" y="17"/>
                      <a:pt x="9" y="18"/>
                      <a:pt x="10" y="17"/>
                    </a:cubicBezTo>
                    <a:cubicBezTo>
                      <a:pt x="17" y="15"/>
                      <a:pt x="22" y="11"/>
                      <a:pt x="2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98">
                <a:extLst>
                  <a:ext uri="{FF2B5EF4-FFF2-40B4-BE49-F238E27FC236}">
                    <a16:creationId xmlns:a16="http://schemas.microsoft.com/office/drawing/2014/main" xmlns="" id="{04291A7A-FBF1-485C-8CD6-C23ADBECC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4" y="1362"/>
                <a:ext cx="15" cy="14"/>
              </a:xfrm>
              <a:custGeom>
                <a:avLst/>
                <a:gdLst>
                  <a:gd name="T0" fmla="*/ 1 w 20"/>
                  <a:gd name="T1" fmla="*/ 11 h 19"/>
                  <a:gd name="T2" fmla="*/ 6 w 20"/>
                  <a:gd name="T3" fmla="*/ 18 h 19"/>
                  <a:gd name="T4" fmla="*/ 11 w 20"/>
                  <a:gd name="T5" fmla="*/ 19 h 19"/>
                  <a:gd name="T6" fmla="*/ 13 w 20"/>
                  <a:gd name="T7" fmla="*/ 19 h 19"/>
                  <a:gd name="T8" fmla="*/ 19 w 20"/>
                  <a:gd name="T9" fmla="*/ 12 h 19"/>
                  <a:gd name="T10" fmla="*/ 16 w 20"/>
                  <a:gd name="T11" fmla="*/ 3 h 19"/>
                  <a:gd name="T12" fmla="*/ 10 w 20"/>
                  <a:gd name="T13" fmla="*/ 1 h 19"/>
                  <a:gd name="T14" fmla="*/ 3 w 20"/>
                  <a:gd name="T15" fmla="*/ 4 h 19"/>
                  <a:gd name="T16" fmla="*/ 1 w 20"/>
                  <a:gd name="T17" fmla="*/ 10 h 19"/>
                  <a:gd name="T18" fmla="*/ 1 w 20"/>
                  <a:gd name="T19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19">
                    <a:moveTo>
                      <a:pt x="1" y="11"/>
                    </a:moveTo>
                    <a:cubicBezTo>
                      <a:pt x="1" y="15"/>
                      <a:pt x="3" y="17"/>
                      <a:pt x="6" y="18"/>
                    </a:cubicBezTo>
                    <a:cubicBezTo>
                      <a:pt x="8" y="19"/>
                      <a:pt x="10" y="19"/>
                      <a:pt x="11" y="19"/>
                    </a:cubicBezTo>
                    <a:cubicBezTo>
                      <a:pt x="12" y="19"/>
                      <a:pt x="12" y="19"/>
                      <a:pt x="13" y="19"/>
                    </a:cubicBezTo>
                    <a:cubicBezTo>
                      <a:pt x="17" y="19"/>
                      <a:pt x="20" y="16"/>
                      <a:pt x="19" y="12"/>
                    </a:cubicBezTo>
                    <a:cubicBezTo>
                      <a:pt x="19" y="9"/>
                      <a:pt x="18" y="6"/>
                      <a:pt x="16" y="3"/>
                    </a:cubicBezTo>
                    <a:cubicBezTo>
                      <a:pt x="15" y="1"/>
                      <a:pt x="12" y="0"/>
                      <a:pt x="10" y="1"/>
                    </a:cubicBezTo>
                    <a:cubicBezTo>
                      <a:pt x="8" y="2"/>
                      <a:pt x="5" y="3"/>
                      <a:pt x="3" y="4"/>
                    </a:cubicBezTo>
                    <a:cubicBezTo>
                      <a:pt x="1" y="5"/>
                      <a:pt x="0" y="7"/>
                      <a:pt x="1" y="10"/>
                    </a:cubicBezTo>
                    <a:cubicBezTo>
                      <a:pt x="1" y="10"/>
                      <a:pt x="1" y="11"/>
                      <a:pt x="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99">
                <a:extLst>
                  <a:ext uri="{FF2B5EF4-FFF2-40B4-BE49-F238E27FC236}">
                    <a16:creationId xmlns:a16="http://schemas.microsoft.com/office/drawing/2014/main" xmlns="" id="{ECACCF25-405C-46B6-8AAA-7BE38A77F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8" y="1879"/>
                <a:ext cx="22" cy="14"/>
              </a:xfrm>
              <a:custGeom>
                <a:avLst/>
                <a:gdLst>
                  <a:gd name="T0" fmla="*/ 4 w 30"/>
                  <a:gd name="T1" fmla="*/ 0 h 19"/>
                  <a:gd name="T2" fmla="*/ 1 w 30"/>
                  <a:gd name="T3" fmla="*/ 0 h 19"/>
                  <a:gd name="T4" fmla="*/ 1 w 30"/>
                  <a:gd name="T5" fmla="*/ 5 h 19"/>
                  <a:gd name="T6" fmla="*/ 4 w 30"/>
                  <a:gd name="T7" fmla="*/ 7 h 19"/>
                  <a:gd name="T8" fmla="*/ 14 w 30"/>
                  <a:gd name="T9" fmla="*/ 15 h 19"/>
                  <a:gd name="T10" fmla="*/ 26 w 30"/>
                  <a:gd name="T11" fmla="*/ 19 h 19"/>
                  <a:gd name="T12" fmla="*/ 28 w 30"/>
                  <a:gd name="T13" fmla="*/ 18 h 19"/>
                  <a:gd name="T14" fmla="*/ 30 w 30"/>
                  <a:gd name="T15" fmla="*/ 16 h 19"/>
                  <a:gd name="T16" fmla="*/ 30 w 30"/>
                  <a:gd name="T17" fmla="*/ 15 h 19"/>
                  <a:gd name="T18" fmla="*/ 4 w 30"/>
                  <a:gd name="T1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19">
                    <a:moveTo>
                      <a:pt x="4" y="0"/>
                    </a:move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3"/>
                      <a:pt x="1" y="5"/>
                    </a:cubicBezTo>
                    <a:cubicBezTo>
                      <a:pt x="2" y="5"/>
                      <a:pt x="3" y="6"/>
                      <a:pt x="4" y="7"/>
                    </a:cubicBezTo>
                    <a:cubicBezTo>
                      <a:pt x="7" y="10"/>
                      <a:pt x="10" y="13"/>
                      <a:pt x="14" y="15"/>
                    </a:cubicBezTo>
                    <a:cubicBezTo>
                      <a:pt x="18" y="16"/>
                      <a:pt x="22" y="17"/>
                      <a:pt x="26" y="19"/>
                    </a:cubicBezTo>
                    <a:cubicBezTo>
                      <a:pt x="27" y="19"/>
                      <a:pt x="27" y="19"/>
                      <a:pt x="28" y="18"/>
                    </a:cubicBezTo>
                    <a:cubicBezTo>
                      <a:pt x="29" y="18"/>
                      <a:pt x="29" y="17"/>
                      <a:pt x="30" y="16"/>
                    </a:cubicBezTo>
                    <a:cubicBezTo>
                      <a:pt x="30" y="16"/>
                      <a:pt x="30" y="15"/>
                      <a:pt x="30" y="15"/>
                    </a:cubicBezTo>
                    <a:cubicBezTo>
                      <a:pt x="23" y="6"/>
                      <a:pt x="15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100">
                <a:extLst>
                  <a:ext uri="{FF2B5EF4-FFF2-40B4-BE49-F238E27FC236}">
                    <a16:creationId xmlns:a16="http://schemas.microsoft.com/office/drawing/2014/main" xmlns="" id="{C5A3684C-C55C-497C-8BCE-C4FB30E0E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1" y="2069"/>
                <a:ext cx="19" cy="12"/>
              </a:xfrm>
              <a:custGeom>
                <a:avLst/>
                <a:gdLst>
                  <a:gd name="T0" fmla="*/ 10 w 26"/>
                  <a:gd name="T1" fmla="*/ 15 h 16"/>
                  <a:gd name="T2" fmla="*/ 19 w 26"/>
                  <a:gd name="T3" fmla="*/ 12 h 16"/>
                  <a:gd name="T4" fmla="*/ 26 w 26"/>
                  <a:gd name="T5" fmla="*/ 1 h 16"/>
                  <a:gd name="T6" fmla="*/ 25 w 26"/>
                  <a:gd name="T7" fmla="*/ 0 h 16"/>
                  <a:gd name="T8" fmla="*/ 12 w 26"/>
                  <a:gd name="T9" fmla="*/ 2 h 16"/>
                  <a:gd name="T10" fmla="*/ 2 w 26"/>
                  <a:gd name="T11" fmla="*/ 7 h 16"/>
                  <a:gd name="T12" fmla="*/ 1 w 26"/>
                  <a:gd name="T13" fmla="*/ 12 h 16"/>
                  <a:gd name="T14" fmla="*/ 10 w 26"/>
                  <a:gd name="T1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6">
                    <a:moveTo>
                      <a:pt x="10" y="15"/>
                    </a:moveTo>
                    <a:cubicBezTo>
                      <a:pt x="13" y="15"/>
                      <a:pt x="16" y="13"/>
                      <a:pt x="19" y="12"/>
                    </a:cubicBezTo>
                    <a:cubicBezTo>
                      <a:pt x="24" y="10"/>
                      <a:pt x="25" y="5"/>
                      <a:pt x="26" y="1"/>
                    </a:cubicBezTo>
                    <a:cubicBezTo>
                      <a:pt x="26" y="1"/>
                      <a:pt x="25" y="0"/>
                      <a:pt x="25" y="0"/>
                    </a:cubicBezTo>
                    <a:cubicBezTo>
                      <a:pt x="21" y="1"/>
                      <a:pt x="16" y="1"/>
                      <a:pt x="12" y="2"/>
                    </a:cubicBezTo>
                    <a:cubicBezTo>
                      <a:pt x="8" y="2"/>
                      <a:pt x="5" y="4"/>
                      <a:pt x="2" y="7"/>
                    </a:cubicBezTo>
                    <a:cubicBezTo>
                      <a:pt x="0" y="8"/>
                      <a:pt x="0" y="11"/>
                      <a:pt x="1" y="12"/>
                    </a:cubicBezTo>
                    <a:cubicBezTo>
                      <a:pt x="4" y="15"/>
                      <a:pt x="7" y="16"/>
                      <a:pt x="1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101">
                <a:extLst>
                  <a:ext uri="{FF2B5EF4-FFF2-40B4-BE49-F238E27FC236}">
                    <a16:creationId xmlns:a16="http://schemas.microsoft.com/office/drawing/2014/main" xmlns="" id="{C0CD6CF3-C332-4A1F-A774-547966E32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7" y="1310"/>
                <a:ext cx="21" cy="15"/>
              </a:xfrm>
              <a:custGeom>
                <a:avLst/>
                <a:gdLst>
                  <a:gd name="T0" fmla="*/ 29 w 29"/>
                  <a:gd name="T1" fmla="*/ 3 h 20"/>
                  <a:gd name="T2" fmla="*/ 29 w 29"/>
                  <a:gd name="T3" fmla="*/ 1 h 20"/>
                  <a:gd name="T4" fmla="*/ 26 w 29"/>
                  <a:gd name="T5" fmla="*/ 0 h 20"/>
                  <a:gd name="T6" fmla="*/ 3 w 29"/>
                  <a:gd name="T7" fmla="*/ 11 h 20"/>
                  <a:gd name="T8" fmla="*/ 4 w 29"/>
                  <a:gd name="T9" fmla="*/ 18 h 20"/>
                  <a:gd name="T10" fmla="*/ 10 w 29"/>
                  <a:gd name="T11" fmla="*/ 19 h 20"/>
                  <a:gd name="T12" fmla="*/ 29 w 29"/>
                  <a:gd name="T13" fmla="*/ 4 h 20"/>
                  <a:gd name="T14" fmla="*/ 29 w 29"/>
                  <a:gd name="T15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20">
                    <a:moveTo>
                      <a:pt x="29" y="3"/>
                    </a:moveTo>
                    <a:cubicBezTo>
                      <a:pt x="29" y="2"/>
                      <a:pt x="29" y="1"/>
                      <a:pt x="29" y="1"/>
                    </a:cubicBezTo>
                    <a:cubicBezTo>
                      <a:pt x="28" y="1"/>
                      <a:pt x="27" y="0"/>
                      <a:pt x="26" y="0"/>
                    </a:cubicBezTo>
                    <a:cubicBezTo>
                      <a:pt x="17" y="2"/>
                      <a:pt x="9" y="6"/>
                      <a:pt x="3" y="11"/>
                    </a:cubicBezTo>
                    <a:cubicBezTo>
                      <a:pt x="0" y="13"/>
                      <a:pt x="1" y="16"/>
                      <a:pt x="4" y="18"/>
                    </a:cubicBezTo>
                    <a:cubicBezTo>
                      <a:pt x="6" y="19"/>
                      <a:pt x="8" y="20"/>
                      <a:pt x="10" y="19"/>
                    </a:cubicBezTo>
                    <a:cubicBezTo>
                      <a:pt x="16" y="14"/>
                      <a:pt x="23" y="9"/>
                      <a:pt x="29" y="4"/>
                    </a:cubicBezTo>
                    <a:cubicBezTo>
                      <a:pt x="29" y="4"/>
                      <a:pt x="29" y="3"/>
                      <a:pt x="2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102">
                <a:extLst>
                  <a:ext uri="{FF2B5EF4-FFF2-40B4-BE49-F238E27FC236}">
                    <a16:creationId xmlns:a16="http://schemas.microsoft.com/office/drawing/2014/main" xmlns="" id="{A63ABEDD-293E-472F-BBE2-B7456E09B2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9" y="1983"/>
                <a:ext cx="10" cy="18"/>
              </a:xfrm>
              <a:custGeom>
                <a:avLst/>
                <a:gdLst>
                  <a:gd name="T0" fmla="*/ 11 w 14"/>
                  <a:gd name="T1" fmla="*/ 22 h 24"/>
                  <a:gd name="T2" fmla="*/ 13 w 14"/>
                  <a:gd name="T3" fmla="*/ 18 h 24"/>
                  <a:gd name="T4" fmla="*/ 14 w 14"/>
                  <a:gd name="T5" fmla="*/ 10 h 24"/>
                  <a:gd name="T6" fmla="*/ 14 w 14"/>
                  <a:gd name="T7" fmla="*/ 5 h 24"/>
                  <a:gd name="T8" fmla="*/ 13 w 14"/>
                  <a:gd name="T9" fmla="*/ 4 h 24"/>
                  <a:gd name="T10" fmla="*/ 9 w 14"/>
                  <a:gd name="T11" fmla="*/ 1 h 24"/>
                  <a:gd name="T12" fmla="*/ 3 w 14"/>
                  <a:gd name="T13" fmla="*/ 3 h 24"/>
                  <a:gd name="T14" fmla="*/ 0 w 14"/>
                  <a:gd name="T15" fmla="*/ 11 h 24"/>
                  <a:gd name="T16" fmla="*/ 5 w 14"/>
                  <a:gd name="T17" fmla="*/ 23 h 24"/>
                  <a:gd name="T18" fmla="*/ 11 w 14"/>
                  <a:gd name="T19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24">
                    <a:moveTo>
                      <a:pt x="11" y="22"/>
                    </a:moveTo>
                    <a:cubicBezTo>
                      <a:pt x="11" y="21"/>
                      <a:pt x="12" y="20"/>
                      <a:pt x="13" y="18"/>
                    </a:cubicBezTo>
                    <a:cubicBezTo>
                      <a:pt x="13" y="15"/>
                      <a:pt x="14" y="12"/>
                      <a:pt x="14" y="10"/>
                    </a:cubicBezTo>
                    <a:cubicBezTo>
                      <a:pt x="14" y="7"/>
                      <a:pt x="14" y="6"/>
                      <a:pt x="14" y="5"/>
                    </a:cubicBezTo>
                    <a:cubicBezTo>
                      <a:pt x="14" y="5"/>
                      <a:pt x="13" y="4"/>
                      <a:pt x="13" y="4"/>
                    </a:cubicBezTo>
                    <a:cubicBezTo>
                      <a:pt x="13" y="1"/>
                      <a:pt x="11" y="0"/>
                      <a:pt x="9" y="1"/>
                    </a:cubicBezTo>
                    <a:cubicBezTo>
                      <a:pt x="7" y="1"/>
                      <a:pt x="5" y="2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0" y="15"/>
                      <a:pt x="2" y="19"/>
                      <a:pt x="5" y="23"/>
                    </a:cubicBezTo>
                    <a:cubicBezTo>
                      <a:pt x="6" y="24"/>
                      <a:pt x="10" y="24"/>
                      <a:pt x="1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103">
                <a:extLst>
                  <a:ext uri="{FF2B5EF4-FFF2-40B4-BE49-F238E27FC236}">
                    <a16:creationId xmlns:a16="http://schemas.microsoft.com/office/drawing/2014/main" xmlns="" id="{09E33B8E-C0E2-4F19-8BBD-99DDFCBC6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4" y="2328"/>
                <a:ext cx="24" cy="24"/>
              </a:xfrm>
              <a:custGeom>
                <a:avLst/>
                <a:gdLst>
                  <a:gd name="T0" fmla="*/ 0 w 32"/>
                  <a:gd name="T1" fmla="*/ 32 h 34"/>
                  <a:gd name="T2" fmla="*/ 1 w 32"/>
                  <a:gd name="T3" fmla="*/ 33 h 34"/>
                  <a:gd name="T4" fmla="*/ 2 w 32"/>
                  <a:gd name="T5" fmla="*/ 34 h 34"/>
                  <a:gd name="T6" fmla="*/ 3 w 32"/>
                  <a:gd name="T7" fmla="*/ 34 h 34"/>
                  <a:gd name="T8" fmla="*/ 17 w 32"/>
                  <a:gd name="T9" fmla="*/ 22 h 34"/>
                  <a:gd name="T10" fmla="*/ 30 w 32"/>
                  <a:gd name="T11" fmla="*/ 8 h 34"/>
                  <a:gd name="T12" fmla="*/ 30 w 32"/>
                  <a:gd name="T13" fmla="*/ 5 h 34"/>
                  <a:gd name="T14" fmla="*/ 23 w 32"/>
                  <a:gd name="T15" fmla="*/ 4 h 34"/>
                  <a:gd name="T16" fmla="*/ 2 w 32"/>
                  <a:gd name="T17" fmla="*/ 29 h 34"/>
                  <a:gd name="T18" fmla="*/ 0 w 32"/>
                  <a:gd name="T19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34">
                    <a:moveTo>
                      <a:pt x="0" y="32"/>
                    </a:moveTo>
                    <a:cubicBezTo>
                      <a:pt x="0" y="32"/>
                      <a:pt x="0" y="33"/>
                      <a:pt x="1" y="33"/>
                    </a:cubicBezTo>
                    <a:cubicBezTo>
                      <a:pt x="1" y="34"/>
                      <a:pt x="1" y="34"/>
                      <a:pt x="2" y="34"/>
                    </a:cubicBezTo>
                    <a:cubicBezTo>
                      <a:pt x="2" y="34"/>
                      <a:pt x="3" y="34"/>
                      <a:pt x="3" y="34"/>
                    </a:cubicBezTo>
                    <a:cubicBezTo>
                      <a:pt x="9" y="31"/>
                      <a:pt x="14" y="27"/>
                      <a:pt x="17" y="22"/>
                    </a:cubicBezTo>
                    <a:cubicBezTo>
                      <a:pt x="20" y="16"/>
                      <a:pt x="25" y="12"/>
                      <a:pt x="30" y="8"/>
                    </a:cubicBezTo>
                    <a:cubicBezTo>
                      <a:pt x="32" y="7"/>
                      <a:pt x="32" y="7"/>
                      <a:pt x="30" y="5"/>
                    </a:cubicBezTo>
                    <a:cubicBezTo>
                      <a:pt x="27" y="0"/>
                      <a:pt x="25" y="1"/>
                      <a:pt x="23" y="4"/>
                    </a:cubicBezTo>
                    <a:cubicBezTo>
                      <a:pt x="16" y="13"/>
                      <a:pt x="10" y="22"/>
                      <a:pt x="2" y="29"/>
                    </a:cubicBezTo>
                    <a:cubicBezTo>
                      <a:pt x="1" y="30"/>
                      <a:pt x="1" y="31"/>
                      <a:pt x="0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Freeform 104">
                <a:extLst>
                  <a:ext uri="{FF2B5EF4-FFF2-40B4-BE49-F238E27FC236}">
                    <a16:creationId xmlns:a16="http://schemas.microsoft.com/office/drawing/2014/main" xmlns="" id="{0DC51D3B-BB44-4DEA-A56A-7173FA072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3" y="2327"/>
                <a:ext cx="14" cy="20"/>
              </a:xfrm>
              <a:custGeom>
                <a:avLst/>
                <a:gdLst>
                  <a:gd name="T0" fmla="*/ 17 w 18"/>
                  <a:gd name="T1" fmla="*/ 7 h 28"/>
                  <a:gd name="T2" fmla="*/ 11 w 18"/>
                  <a:gd name="T3" fmla="*/ 0 h 28"/>
                  <a:gd name="T4" fmla="*/ 11 w 18"/>
                  <a:gd name="T5" fmla="*/ 0 h 28"/>
                  <a:gd name="T6" fmla="*/ 11 w 18"/>
                  <a:gd name="T7" fmla="*/ 0 h 28"/>
                  <a:gd name="T8" fmla="*/ 11 w 18"/>
                  <a:gd name="T9" fmla="*/ 0 h 28"/>
                  <a:gd name="T10" fmla="*/ 7 w 18"/>
                  <a:gd name="T11" fmla="*/ 3 h 28"/>
                  <a:gd name="T12" fmla="*/ 4 w 18"/>
                  <a:gd name="T13" fmla="*/ 15 h 28"/>
                  <a:gd name="T14" fmla="*/ 5 w 18"/>
                  <a:gd name="T15" fmla="*/ 24 h 28"/>
                  <a:gd name="T16" fmla="*/ 11 w 18"/>
                  <a:gd name="T17" fmla="*/ 27 h 28"/>
                  <a:gd name="T18" fmla="*/ 15 w 18"/>
                  <a:gd name="T19" fmla="*/ 25 h 28"/>
                  <a:gd name="T20" fmla="*/ 17 w 18"/>
                  <a:gd name="T21" fmla="*/ 16 h 28"/>
                  <a:gd name="T22" fmla="*/ 18 w 18"/>
                  <a:gd name="T23" fmla="*/ 17 h 28"/>
                  <a:gd name="T24" fmla="*/ 18 w 18"/>
                  <a:gd name="T25" fmla="*/ 16 h 28"/>
                  <a:gd name="T26" fmla="*/ 17 w 18"/>
                  <a:gd name="T27" fmla="*/ 16 h 28"/>
                  <a:gd name="T28" fmla="*/ 17 w 18"/>
                  <a:gd name="T29" fmla="*/ 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28">
                    <a:moveTo>
                      <a:pt x="17" y="7"/>
                    </a:moveTo>
                    <a:cubicBezTo>
                      <a:pt x="17" y="2"/>
                      <a:pt x="13" y="2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1"/>
                      <a:pt x="9" y="2"/>
                      <a:pt x="7" y="3"/>
                    </a:cubicBezTo>
                    <a:cubicBezTo>
                      <a:pt x="6" y="7"/>
                      <a:pt x="7" y="11"/>
                      <a:pt x="4" y="15"/>
                    </a:cubicBezTo>
                    <a:cubicBezTo>
                      <a:pt x="0" y="19"/>
                      <a:pt x="1" y="21"/>
                      <a:pt x="5" y="24"/>
                    </a:cubicBezTo>
                    <a:cubicBezTo>
                      <a:pt x="7" y="25"/>
                      <a:pt x="9" y="26"/>
                      <a:pt x="11" y="27"/>
                    </a:cubicBezTo>
                    <a:cubicBezTo>
                      <a:pt x="12" y="28"/>
                      <a:pt x="14" y="27"/>
                      <a:pt x="15" y="25"/>
                    </a:cubicBezTo>
                    <a:cubicBezTo>
                      <a:pt x="16" y="23"/>
                      <a:pt x="17" y="20"/>
                      <a:pt x="17" y="16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6"/>
                      <a:pt x="18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4" y="13"/>
                      <a:pt x="15" y="10"/>
                      <a:pt x="17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105">
                <a:extLst>
                  <a:ext uri="{FF2B5EF4-FFF2-40B4-BE49-F238E27FC236}">
                    <a16:creationId xmlns:a16="http://schemas.microsoft.com/office/drawing/2014/main" xmlns="" id="{05B5E377-9127-4D23-A90F-5D5A47D87D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5" y="2251"/>
                <a:ext cx="20" cy="10"/>
              </a:xfrm>
              <a:custGeom>
                <a:avLst/>
                <a:gdLst>
                  <a:gd name="T0" fmla="*/ 10 w 27"/>
                  <a:gd name="T1" fmla="*/ 0 h 14"/>
                  <a:gd name="T2" fmla="*/ 2 w 27"/>
                  <a:gd name="T3" fmla="*/ 1 h 14"/>
                  <a:gd name="T4" fmla="*/ 1 w 27"/>
                  <a:gd name="T5" fmla="*/ 4 h 14"/>
                  <a:gd name="T6" fmla="*/ 20 w 27"/>
                  <a:gd name="T7" fmla="*/ 11 h 14"/>
                  <a:gd name="T8" fmla="*/ 25 w 27"/>
                  <a:gd name="T9" fmla="*/ 10 h 14"/>
                  <a:gd name="T10" fmla="*/ 26 w 27"/>
                  <a:gd name="T11" fmla="*/ 5 h 14"/>
                  <a:gd name="T12" fmla="*/ 10 w 27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4">
                    <a:moveTo>
                      <a:pt x="10" y="0"/>
                    </a:moveTo>
                    <a:cubicBezTo>
                      <a:pt x="8" y="0"/>
                      <a:pt x="5" y="1"/>
                      <a:pt x="2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5" y="11"/>
                      <a:pt x="12" y="14"/>
                      <a:pt x="20" y="11"/>
                    </a:cubicBezTo>
                    <a:cubicBezTo>
                      <a:pt x="22" y="11"/>
                      <a:pt x="23" y="10"/>
                      <a:pt x="25" y="10"/>
                    </a:cubicBezTo>
                    <a:cubicBezTo>
                      <a:pt x="26" y="9"/>
                      <a:pt x="27" y="7"/>
                      <a:pt x="26" y="5"/>
                    </a:cubicBezTo>
                    <a:cubicBezTo>
                      <a:pt x="22" y="0"/>
                      <a:pt x="17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106">
                <a:extLst>
                  <a:ext uri="{FF2B5EF4-FFF2-40B4-BE49-F238E27FC236}">
                    <a16:creationId xmlns:a16="http://schemas.microsoft.com/office/drawing/2014/main" xmlns="" id="{066EFC92-AE8C-4BDD-AB8E-10911B114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9" y="2318"/>
                <a:ext cx="12" cy="15"/>
              </a:xfrm>
              <a:custGeom>
                <a:avLst/>
                <a:gdLst>
                  <a:gd name="T0" fmla="*/ 17 w 17"/>
                  <a:gd name="T1" fmla="*/ 12 h 21"/>
                  <a:gd name="T2" fmla="*/ 17 w 17"/>
                  <a:gd name="T3" fmla="*/ 9 h 21"/>
                  <a:gd name="T4" fmla="*/ 16 w 17"/>
                  <a:gd name="T5" fmla="*/ 6 h 21"/>
                  <a:gd name="T6" fmla="*/ 1 w 17"/>
                  <a:gd name="T7" fmla="*/ 0 h 21"/>
                  <a:gd name="T8" fmla="*/ 0 w 17"/>
                  <a:gd name="T9" fmla="*/ 1 h 21"/>
                  <a:gd name="T10" fmla="*/ 1 w 17"/>
                  <a:gd name="T11" fmla="*/ 16 h 21"/>
                  <a:gd name="T12" fmla="*/ 5 w 17"/>
                  <a:gd name="T13" fmla="*/ 19 h 21"/>
                  <a:gd name="T14" fmla="*/ 10 w 17"/>
                  <a:gd name="T15" fmla="*/ 19 h 21"/>
                  <a:gd name="T16" fmla="*/ 14 w 17"/>
                  <a:gd name="T17" fmla="*/ 15 h 21"/>
                  <a:gd name="T18" fmla="*/ 13 w 17"/>
                  <a:gd name="T19" fmla="*/ 15 h 21"/>
                  <a:gd name="T20" fmla="*/ 13 w 17"/>
                  <a:gd name="T21" fmla="*/ 15 h 21"/>
                  <a:gd name="T22" fmla="*/ 13 w 17"/>
                  <a:gd name="T23" fmla="*/ 15 h 21"/>
                  <a:gd name="T24" fmla="*/ 17 w 17"/>
                  <a:gd name="T25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21">
                    <a:moveTo>
                      <a:pt x="17" y="12"/>
                    </a:moveTo>
                    <a:cubicBezTo>
                      <a:pt x="17" y="11"/>
                      <a:pt x="17" y="10"/>
                      <a:pt x="17" y="9"/>
                    </a:cubicBezTo>
                    <a:cubicBezTo>
                      <a:pt x="17" y="8"/>
                      <a:pt x="16" y="6"/>
                      <a:pt x="16" y="6"/>
                    </a:cubicBezTo>
                    <a:cubicBezTo>
                      <a:pt x="11" y="3"/>
                      <a:pt x="6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6"/>
                      <a:pt x="1" y="11"/>
                      <a:pt x="1" y="16"/>
                    </a:cubicBezTo>
                    <a:cubicBezTo>
                      <a:pt x="1" y="18"/>
                      <a:pt x="3" y="19"/>
                      <a:pt x="5" y="19"/>
                    </a:cubicBezTo>
                    <a:cubicBezTo>
                      <a:pt x="7" y="20"/>
                      <a:pt x="9" y="21"/>
                      <a:pt x="10" y="19"/>
                    </a:cubicBezTo>
                    <a:cubicBezTo>
                      <a:pt x="11" y="17"/>
                      <a:pt x="13" y="16"/>
                      <a:pt x="14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5" y="14"/>
                      <a:pt x="16" y="13"/>
                      <a:pt x="1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107">
                <a:extLst>
                  <a:ext uri="{FF2B5EF4-FFF2-40B4-BE49-F238E27FC236}">
                    <a16:creationId xmlns:a16="http://schemas.microsoft.com/office/drawing/2014/main" xmlns="" id="{7074CBB6-5087-4207-8615-48ACB5B84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" y="1567"/>
                <a:ext cx="15" cy="11"/>
              </a:xfrm>
              <a:custGeom>
                <a:avLst/>
                <a:gdLst>
                  <a:gd name="T0" fmla="*/ 15 w 21"/>
                  <a:gd name="T1" fmla="*/ 14 h 15"/>
                  <a:gd name="T2" fmla="*/ 20 w 21"/>
                  <a:gd name="T3" fmla="*/ 5 h 15"/>
                  <a:gd name="T4" fmla="*/ 15 w 21"/>
                  <a:gd name="T5" fmla="*/ 1 h 15"/>
                  <a:gd name="T6" fmla="*/ 2 w 21"/>
                  <a:gd name="T7" fmla="*/ 3 h 15"/>
                  <a:gd name="T8" fmla="*/ 0 w 21"/>
                  <a:gd name="T9" fmla="*/ 5 h 15"/>
                  <a:gd name="T10" fmla="*/ 3 w 21"/>
                  <a:gd name="T11" fmla="*/ 11 h 15"/>
                  <a:gd name="T12" fmla="*/ 15 w 21"/>
                  <a:gd name="T13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15">
                    <a:moveTo>
                      <a:pt x="15" y="14"/>
                    </a:moveTo>
                    <a:cubicBezTo>
                      <a:pt x="18" y="13"/>
                      <a:pt x="21" y="8"/>
                      <a:pt x="20" y="5"/>
                    </a:cubicBezTo>
                    <a:cubicBezTo>
                      <a:pt x="20" y="3"/>
                      <a:pt x="17" y="0"/>
                      <a:pt x="15" y="1"/>
                    </a:cubicBezTo>
                    <a:cubicBezTo>
                      <a:pt x="11" y="1"/>
                      <a:pt x="6" y="2"/>
                      <a:pt x="2" y="3"/>
                    </a:cubicBezTo>
                    <a:cubicBezTo>
                      <a:pt x="1" y="3"/>
                      <a:pt x="0" y="5"/>
                      <a:pt x="0" y="5"/>
                    </a:cubicBezTo>
                    <a:cubicBezTo>
                      <a:pt x="0" y="8"/>
                      <a:pt x="1" y="10"/>
                      <a:pt x="3" y="11"/>
                    </a:cubicBezTo>
                    <a:cubicBezTo>
                      <a:pt x="7" y="14"/>
                      <a:pt x="11" y="15"/>
                      <a:pt x="15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108">
                <a:extLst>
                  <a:ext uri="{FF2B5EF4-FFF2-40B4-BE49-F238E27FC236}">
                    <a16:creationId xmlns:a16="http://schemas.microsoft.com/office/drawing/2014/main" xmlns="" id="{D5503EA9-B766-4EAF-9DB3-B705E7BC14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1" y="1463"/>
                <a:ext cx="14" cy="14"/>
              </a:xfrm>
              <a:custGeom>
                <a:avLst/>
                <a:gdLst>
                  <a:gd name="T0" fmla="*/ 5 w 19"/>
                  <a:gd name="T1" fmla="*/ 16 h 19"/>
                  <a:gd name="T2" fmla="*/ 19 w 19"/>
                  <a:gd name="T3" fmla="*/ 11 h 19"/>
                  <a:gd name="T4" fmla="*/ 19 w 19"/>
                  <a:gd name="T5" fmla="*/ 9 h 19"/>
                  <a:gd name="T6" fmla="*/ 12 w 19"/>
                  <a:gd name="T7" fmla="*/ 1 h 19"/>
                  <a:gd name="T8" fmla="*/ 9 w 19"/>
                  <a:gd name="T9" fmla="*/ 0 h 19"/>
                  <a:gd name="T10" fmla="*/ 3 w 19"/>
                  <a:gd name="T11" fmla="*/ 12 h 19"/>
                  <a:gd name="T12" fmla="*/ 5 w 19"/>
                  <a:gd name="T1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9">
                    <a:moveTo>
                      <a:pt x="5" y="16"/>
                    </a:moveTo>
                    <a:cubicBezTo>
                      <a:pt x="10" y="19"/>
                      <a:pt x="17" y="16"/>
                      <a:pt x="19" y="11"/>
                    </a:cubicBezTo>
                    <a:cubicBezTo>
                      <a:pt x="19" y="10"/>
                      <a:pt x="19" y="10"/>
                      <a:pt x="19" y="9"/>
                    </a:cubicBezTo>
                    <a:cubicBezTo>
                      <a:pt x="18" y="5"/>
                      <a:pt x="15" y="3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3" y="1"/>
                      <a:pt x="0" y="6"/>
                      <a:pt x="3" y="12"/>
                    </a:cubicBezTo>
                    <a:cubicBezTo>
                      <a:pt x="3" y="14"/>
                      <a:pt x="4" y="15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109">
                <a:extLst>
                  <a:ext uri="{FF2B5EF4-FFF2-40B4-BE49-F238E27FC236}">
                    <a16:creationId xmlns:a16="http://schemas.microsoft.com/office/drawing/2014/main" xmlns="" id="{CCB1D4B1-C5E7-47F3-A105-6CC4B82A95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7" y="2070"/>
                <a:ext cx="23" cy="7"/>
              </a:xfrm>
              <a:custGeom>
                <a:avLst/>
                <a:gdLst>
                  <a:gd name="T0" fmla="*/ 4 w 32"/>
                  <a:gd name="T1" fmla="*/ 0 h 10"/>
                  <a:gd name="T2" fmla="*/ 1 w 32"/>
                  <a:gd name="T3" fmla="*/ 1 h 10"/>
                  <a:gd name="T4" fmla="*/ 0 w 32"/>
                  <a:gd name="T5" fmla="*/ 3 h 10"/>
                  <a:gd name="T6" fmla="*/ 1 w 32"/>
                  <a:gd name="T7" fmla="*/ 6 h 10"/>
                  <a:gd name="T8" fmla="*/ 17 w 32"/>
                  <a:gd name="T9" fmla="*/ 10 h 10"/>
                  <a:gd name="T10" fmla="*/ 18 w 32"/>
                  <a:gd name="T11" fmla="*/ 10 h 10"/>
                  <a:gd name="T12" fmla="*/ 31 w 32"/>
                  <a:gd name="T13" fmla="*/ 8 h 10"/>
                  <a:gd name="T14" fmla="*/ 32 w 32"/>
                  <a:gd name="T15" fmla="*/ 7 h 10"/>
                  <a:gd name="T16" fmla="*/ 31 w 32"/>
                  <a:gd name="T17" fmla="*/ 4 h 10"/>
                  <a:gd name="T18" fmla="*/ 19 w 32"/>
                  <a:gd name="T19" fmla="*/ 0 h 10"/>
                  <a:gd name="T20" fmla="*/ 4 w 32"/>
                  <a:gd name="T2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10">
                    <a:moveTo>
                      <a:pt x="4" y="0"/>
                    </a:moveTo>
                    <a:cubicBezTo>
                      <a:pt x="4" y="0"/>
                      <a:pt x="2" y="0"/>
                      <a:pt x="1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0" y="6"/>
                      <a:pt x="1" y="6"/>
                    </a:cubicBezTo>
                    <a:cubicBezTo>
                      <a:pt x="6" y="7"/>
                      <a:pt x="11" y="9"/>
                      <a:pt x="17" y="10"/>
                    </a:cubicBezTo>
                    <a:cubicBezTo>
                      <a:pt x="17" y="10"/>
                      <a:pt x="18" y="10"/>
                      <a:pt x="18" y="10"/>
                    </a:cubicBezTo>
                    <a:cubicBezTo>
                      <a:pt x="22" y="9"/>
                      <a:pt x="27" y="9"/>
                      <a:pt x="31" y="8"/>
                    </a:cubicBezTo>
                    <a:cubicBezTo>
                      <a:pt x="31" y="8"/>
                      <a:pt x="32" y="7"/>
                      <a:pt x="32" y="7"/>
                    </a:cubicBezTo>
                    <a:cubicBezTo>
                      <a:pt x="32" y="6"/>
                      <a:pt x="32" y="5"/>
                      <a:pt x="31" y="4"/>
                    </a:cubicBezTo>
                    <a:cubicBezTo>
                      <a:pt x="28" y="2"/>
                      <a:pt x="23" y="0"/>
                      <a:pt x="19" y="0"/>
                    </a:cubicBezTo>
                    <a:cubicBezTo>
                      <a:pt x="14" y="1"/>
                      <a:pt x="9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110">
                <a:extLst>
                  <a:ext uri="{FF2B5EF4-FFF2-40B4-BE49-F238E27FC236}">
                    <a16:creationId xmlns:a16="http://schemas.microsoft.com/office/drawing/2014/main" xmlns="" id="{CA3D5A06-BA34-4E40-9133-8C90274D0B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5" y="2251"/>
                <a:ext cx="17" cy="8"/>
              </a:xfrm>
              <a:custGeom>
                <a:avLst/>
                <a:gdLst>
                  <a:gd name="T0" fmla="*/ 19 w 23"/>
                  <a:gd name="T1" fmla="*/ 1 h 11"/>
                  <a:gd name="T2" fmla="*/ 11 w 23"/>
                  <a:gd name="T3" fmla="*/ 0 h 11"/>
                  <a:gd name="T4" fmla="*/ 3 w 23"/>
                  <a:gd name="T5" fmla="*/ 2 h 11"/>
                  <a:gd name="T6" fmla="*/ 0 w 23"/>
                  <a:gd name="T7" fmla="*/ 5 h 11"/>
                  <a:gd name="T8" fmla="*/ 2 w 23"/>
                  <a:gd name="T9" fmla="*/ 9 h 11"/>
                  <a:gd name="T10" fmla="*/ 5 w 23"/>
                  <a:gd name="T11" fmla="*/ 10 h 11"/>
                  <a:gd name="T12" fmla="*/ 22 w 23"/>
                  <a:gd name="T13" fmla="*/ 7 h 11"/>
                  <a:gd name="T14" fmla="*/ 22 w 23"/>
                  <a:gd name="T15" fmla="*/ 4 h 11"/>
                  <a:gd name="T16" fmla="*/ 19 w 23"/>
                  <a:gd name="T17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1">
                    <a:moveTo>
                      <a:pt x="19" y="1"/>
                    </a:moveTo>
                    <a:cubicBezTo>
                      <a:pt x="17" y="0"/>
                      <a:pt x="14" y="1"/>
                      <a:pt x="11" y="0"/>
                    </a:cubicBezTo>
                    <a:cubicBezTo>
                      <a:pt x="9" y="1"/>
                      <a:pt x="6" y="1"/>
                      <a:pt x="3" y="2"/>
                    </a:cubicBezTo>
                    <a:cubicBezTo>
                      <a:pt x="2" y="2"/>
                      <a:pt x="1" y="4"/>
                      <a:pt x="0" y="5"/>
                    </a:cubicBezTo>
                    <a:cubicBezTo>
                      <a:pt x="0" y="6"/>
                      <a:pt x="1" y="9"/>
                      <a:pt x="2" y="9"/>
                    </a:cubicBezTo>
                    <a:cubicBezTo>
                      <a:pt x="3" y="10"/>
                      <a:pt x="4" y="10"/>
                      <a:pt x="5" y="10"/>
                    </a:cubicBezTo>
                    <a:cubicBezTo>
                      <a:pt x="11" y="11"/>
                      <a:pt x="17" y="10"/>
                      <a:pt x="22" y="7"/>
                    </a:cubicBezTo>
                    <a:cubicBezTo>
                      <a:pt x="23" y="6"/>
                      <a:pt x="23" y="5"/>
                      <a:pt x="22" y="4"/>
                    </a:cubicBezTo>
                    <a:cubicBezTo>
                      <a:pt x="21" y="3"/>
                      <a:pt x="20" y="2"/>
                      <a:pt x="1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111">
                <a:extLst>
                  <a:ext uri="{FF2B5EF4-FFF2-40B4-BE49-F238E27FC236}">
                    <a16:creationId xmlns:a16="http://schemas.microsoft.com/office/drawing/2014/main" xmlns="" id="{8B670F07-1191-47D7-B802-6CD3BFB8E1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3" y="2299"/>
                <a:ext cx="12" cy="16"/>
              </a:xfrm>
              <a:custGeom>
                <a:avLst/>
                <a:gdLst>
                  <a:gd name="T0" fmla="*/ 1 w 16"/>
                  <a:gd name="T1" fmla="*/ 2 h 21"/>
                  <a:gd name="T2" fmla="*/ 0 w 16"/>
                  <a:gd name="T3" fmla="*/ 5 h 21"/>
                  <a:gd name="T4" fmla="*/ 7 w 16"/>
                  <a:gd name="T5" fmla="*/ 19 h 21"/>
                  <a:gd name="T6" fmla="*/ 14 w 16"/>
                  <a:gd name="T7" fmla="*/ 19 h 21"/>
                  <a:gd name="T8" fmla="*/ 14 w 16"/>
                  <a:gd name="T9" fmla="*/ 8 h 21"/>
                  <a:gd name="T10" fmla="*/ 9 w 16"/>
                  <a:gd name="T11" fmla="*/ 2 h 21"/>
                  <a:gd name="T12" fmla="*/ 1 w 16"/>
                  <a:gd name="T13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21">
                    <a:moveTo>
                      <a:pt x="1" y="2"/>
                    </a:moveTo>
                    <a:cubicBezTo>
                      <a:pt x="1" y="3"/>
                      <a:pt x="0" y="4"/>
                      <a:pt x="0" y="5"/>
                    </a:cubicBezTo>
                    <a:cubicBezTo>
                      <a:pt x="1" y="10"/>
                      <a:pt x="3" y="15"/>
                      <a:pt x="7" y="19"/>
                    </a:cubicBezTo>
                    <a:cubicBezTo>
                      <a:pt x="9" y="21"/>
                      <a:pt x="12" y="21"/>
                      <a:pt x="14" y="19"/>
                    </a:cubicBezTo>
                    <a:cubicBezTo>
                      <a:pt x="16" y="15"/>
                      <a:pt x="16" y="11"/>
                      <a:pt x="14" y="8"/>
                    </a:cubicBezTo>
                    <a:cubicBezTo>
                      <a:pt x="12" y="6"/>
                      <a:pt x="11" y="4"/>
                      <a:pt x="9" y="2"/>
                    </a:cubicBezTo>
                    <a:cubicBezTo>
                      <a:pt x="6" y="1"/>
                      <a:pt x="4" y="0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Freeform 112">
                <a:extLst>
                  <a:ext uri="{FF2B5EF4-FFF2-40B4-BE49-F238E27FC236}">
                    <a16:creationId xmlns:a16="http://schemas.microsoft.com/office/drawing/2014/main" xmlns="" id="{CF521BF6-BC19-42CB-85A0-824C03EA8E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0" y="2539"/>
                <a:ext cx="17" cy="11"/>
              </a:xfrm>
              <a:custGeom>
                <a:avLst/>
                <a:gdLst>
                  <a:gd name="T0" fmla="*/ 1 w 24"/>
                  <a:gd name="T1" fmla="*/ 6 h 14"/>
                  <a:gd name="T2" fmla="*/ 16 w 24"/>
                  <a:gd name="T3" fmla="*/ 13 h 14"/>
                  <a:gd name="T4" fmla="*/ 21 w 24"/>
                  <a:gd name="T5" fmla="*/ 13 h 14"/>
                  <a:gd name="T6" fmla="*/ 23 w 24"/>
                  <a:gd name="T7" fmla="*/ 8 h 14"/>
                  <a:gd name="T8" fmla="*/ 21 w 24"/>
                  <a:gd name="T9" fmla="*/ 6 h 14"/>
                  <a:gd name="T10" fmla="*/ 5 w 24"/>
                  <a:gd name="T11" fmla="*/ 0 h 14"/>
                  <a:gd name="T12" fmla="*/ 2 w 24"/>
                  <a:gd name="T13" fmla="*/ 1 h 14"/>
                  <a:gd name="T14" fmla="*/ 0 w 24"/>
                  <a:gd name="T15" fmla="*/ 3 h 14"/>
                  <a:gd name="T16" fmla="*/ 1 w 24"/>
                  <a:gd name="T17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14">
                    <a:moveTo>
                      <a:pt x="1" y="6"/>
                    </a:moveTo>
                    <a:cubicBezTo>
                      <a:pt x="6" y="8"/>
                      <a:pt x="11" y="11"/>
                      <a:pt x="16" y="13"/>
                    </a:cubicBezTo>
                    <a:cubicBezTo>
                      <a:pt x="17" y="14"/>
                      <a:pt x="19" y="14"/>
                      <a:pt x="21" y="13"/>
                    </a:cubicBezTo>
                    <a:cubicBezTo>
                      <a:pt x="23" y="13"/>
                      <a:pt x="24" y="10"/>
                      <a:pt x="23" y="8"/>
                    </a:cubicBezTo>
                    <a:cubicBezTo>
                      <a:pt x="22" y="8"/>
                      <a:pt x="22" y="7"/>
                      <a:pt x="21" y="6"/>
                    </a:cubicBezTo>
                    <a:cubicBezTo>
                      <a:pt x="17" y="1"/>
                      <a:pt x="12" y="0"/>
                      <a:pt x="5" y="0"/>
                    </a:cubicBezTo>
                    <a:cubicBezTo>
                      <a:pt x="5" y="0"/>
                      <a:pt x="3" y="0"/>
                      <a:pt x="2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113">
                <a:extLst>
                  <a:ext uri="{FF2B5EF4-FFF2-40B4-BE49-F238E27FC236}">
                    <a16:creationId xmlns:a16="http://schemas.microsoft.com/office/drawing/2014/main" xmlns="" id="{30CF8C0B-DC31-4F13-AEDC-B6C3D6B939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" y="1293"/>
                <a:ext cx="8" cy="19"/>
              </a:xfrm>
              <a:custGeom>
                <a:avLst/>
                <a:gdLst>
                  <a:gd name="T0" fmla="*/ 3 w 12"/>
                  <a:gd name="T1" fmla="*/ 25 h 26"/>
                  <a:gd name="T2" fmla="*/ 8 w 12"/>
                  <a:gd name="T3" fmla="*/ 24 h 26"/>
                  <a:gd name="T4" fmla="*/ 12 w 12"/>
                  <a:gd name="T5" fmla="*/ 7 h 26"/>
                  <a:gd name="T6" fmla="*/ 11 w 12"/>
                  <a:gd name="T7" fmla="*/ 2 h 26"/>
                  <a:gd name="T8" fmla="*/ 10 w 12"/>
                  <a:gd name="T9" fmla="*/ 0 h 26"/>
                  <a:gd name="T10" fmla="*/ 7 w 12"/>
                  <a:gd name="T11" fmla="*/ 1 h 26"/>
                  <a:gd name="T12" fmla="*/ 1 w 12"/>
                  <a:gd name="T13" fmla="*/ 15 h 26"/>
                  <a:gd name="T14" fmla="*/ 1 w 12"/>
                  <a:gd name="T15" fmla="*/ 21 h 26"/>
                  <a:gd name="T16" fmla="*/ 3 w 12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6">
                    <a:moveTo>
                      <a:pt x="3" y="25"/>
                    </a:moveTo>
                    <a:cubicBezTo>
                      <a:pt x="4" y="26"/>
                      <a:pt x="7" y="25"/>
                      <a:pt x="8" y="24"/>
                    </a:cubicBezTo>
                    <a:cubicBezTo>
                      <a:pt x="11" y="19"/>
                      <a:pt x="11" y="13"/>
                      <a:pt x="12" y="7"/>
                    </a:cubicBezTo>
                    <a:cubicBezTo>
                      <a:pt x="12" y="5"/>
                      <a:pt x="12" y="4"/>
                      <a:pt x="11" y="2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9" y="0"/>
                      <a:pt x="7" y="1"/>
                      <a:pt x="7" y="1"/>
                    </a:cubicBezTo>
                    <a:cubicBezTo>
                      <a:pt x="5" y="6"/>
                      <a:pt x="3" y="10"/>
                      <a:pt x="1" y="15"/>
                    </a:cubicBezTo>
                    <a:cubicBezTo>
                      <a:pt x="0" y="17"/>
                      <a:pt x="0" y="19"/>
                      <a:pt x="1" y="21"/>
                    </a:cubicBezTo>
                    <a:cubicBezTo>
                      <a:pt x="1" y="22"/>
                      <a:pt x="2" y="24"/>
                      <a:pt x="3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114">
                <a:extLst>
                  <a:ext uri="{FF2B5EF4-FFF2-40B4-BE49-F238E27FC236}">
                    <a16:creationId xmlns:a16="http://schemas.microsoft.com/office/drawing/2014/main" xmlns="" id="{40EF9EC6-F36D-40EC-B778-8ED554486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0" y="2499"/>
                <a:ext cx="12" cy="14"/>
              </a:xfrm>
              <a:custGeom>
                <a:avLst/>
                <a:gdLst>
                  <a:gd name="T0" fmla="*/ 3 w 17"/>
                  <a:gd name="T1" fmla="*/ 0 h 19"/>
                  <a:gd name="T2" fmla="*/ 1 w 17"/>
                  <a:gd name="T3" fmla="*/ 0 h 19"/>
                  <a:gd name="T4" fmla="*/ 0 w 17"/>
                  <a:gd name="T5" fmla="*/ 5 h 19"/>
                  <a:gd name="T6" fmla="*/ 7 w 17"/>
                  <a:gd name="T7" fmla="*/ 17 h 19"/>
                  <a:gd name="T8" fmla="*/ 15 w 17"/>
                  <a:gd name="T9" fmla="*/ 18 h 19"/>
                  <a:gd name="T10" fmla="*/ 16 w 17"/>
                  <a:gd name="T11" fmla="*/ 11 h 19"/>
                  <a:gd name="T12" fmla="*/ 3 w 17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9">
                    <a:moveTo>
                      <a:pt x="3" y="0"/>
                    </a:moveTo>
                    <a:cubicBezTo>
                      <a:pt x="3" y="0"/>
                      <a:pt x="2" y="0"/>
                      <a:pt x="1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1" y="10"/>
                      <a:pt x="4" y="14"/>
                      <a:pt x="7" y="17"/>
                    </a:cubicBezTo>
                    <a:cubicBezTo>
                      <a:pt x="8" y="19"/>
                      <a:pt x="13" y="19"/>
                      <a:pt x="15" y="18"/>
                    </a:cubicBezTo>
                    <a:cubicBezTo>
                      <a:pt x="17" y="16"/>
                      <a:pt x="17" y="13"/>
                      <a:pt x="16" y="11"/>
                    </a:cubicBezTo>
                    <a:cubicBezTo>
                      <a:pt x="12" y="6"/>
                      <a:pt x="8" y="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115">
                <a:extLst>
                  <a:ext uri="{FF2B5EF4-FFF2-40B4-BE49-F238E27FC236}">
                    <a16:creationId xmlns:a16="http://schemas.microsoft.com/office/drawing/2014/main" xmlns="" id="{3FCE82B1-AB3D-47A0-AADB-4C574F1168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" y="1671"/>
                <a:ext cx="12" cy="14"/>
              </a:xfrm>
              <a:custGeom>
                <a:avLst/>
                <a:gdLst>
                  <a:gd name="T0" fmla="*/ 8 w 16"/>
                  <a:gd name="T1" fmla="*/ 1 h 19"/>
                  <a:gd name="T2" fmla="*/ 2 w 16"/>
                  <a:gd name="T3" fmla="*/ 16 h 19"/>
                  <a:gd name="T4" fmla="*/ 5 w 16"/>
                  <a:gd name="T5" fmla="*/ 19 h 19"/>
                  <a:gd name="T6" fmla="*/ 8 w 16"/>
                  <a:gd name="T7" fmla="*/ 18 h 19"/>
                  <a:gd name="T8" fmla="*/ 14 w 16"/>
                  <a:gd name="T9" fmla="*/ 10 h 19"/>
                  <a:gd name="T10" fmla="*/ 15 w 16"/>
                  <a:gd name="T11" fmla="*/ 7 h 19"/>
                  <a:gd name="T12" fmla="*/ 14 w 16"/>
                  <a:gd name="T13" fmla="*/ 1 h 19"/>
                  <a:gd name="T14" fmla="*/ 8 w 16"/>
                  <a:gd name="T15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9">
                    <a:moveTo>
                      <a:pt x="8" y="1"/>
                    </a:moveTo>
                    <a:cubicBezTo>
                      <a:pt x="2" y="4"/>
                      <a:pt x="0" y="10"/>
                      <a:pt x="2" y="16"/>
                    </a:cubicBezTo>
                    <a:cubicBezTo>
                      <a:pt x="2" y="17"/>
                      <a:pt x="4" y="18"/>
                      <a:pt x="5" y="19"/>
                    </a:cubicBezTo>
                    <a:cubicBezTo>
                      <a:pt x="6" y="19"/>
                      <a:pt x="8" y="19"/>
                      <a:pt x="8" y="18"/>
                    </a:cubicBezTo>
                    <a:cubicBezTo>
                      <a:pt x="10" y="15"/>
                      <a:pt x="12" y="13"/>
                      <a:pt x="14" y="10"/>
                    </a:cubicBezTo>
                    <a:cubicBezTo>
                      <a:pt x="14" y="9"/>
                      <a:pt x="15" y="8"/>
                      <a:pt x="15" y="7"/>
                    </a:cubicBezTo>
                    <a:cubicBezTo>
                      <a:pt x="16" y="5"/>
                      <a:pt x="15" y="3"/>
                      <a:pt x="14" y="1"/>
                    </a:cubicBezTo>
                    <a:cubicBezTo>
                      <a:pt x="12" y="0"/>
                      <a:pt x="9" y="0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116">
                <a:extLst>
                  <a:ext uri="{FF2B5EF4-FFF2-40B4-BE49-F238E27FC236}">
                    <a16:creationId xmlns:a16="http://schemas.microsoft.com/office/drawing/2014/main" xmlns="" id="{0C2A0D76-3F65-438A-9C94-9E0F5786B3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9" y="1596"/>
                <a:ext cx="11" cy="16"/>
              </a:xfrm>
              <a:custGeom>
                <a:avLst/>
                <a:gdLst>
                  <a:gd name="T0" fmla="*/ 7 w 15"/>
                  <a:gd name="T1" fmla="*/ 1 h 23"/>
                  <a:gd name="T2" fmla="*/ 3 w 15"/>
                  <a:gd name="T3" fmla="*/ 4 h 23"/>
                  <a:gd name="T4" fmla="*/ 1 w 15"/>
                  <a:gd name="T5" fmla="*/ 11 h 23"/>
                  <a:gd name="T6" fmla="*/ 4 w 15"/>
                  <a:gd name="T7" fmla="*/ 22 h 23"/>
                  <a:gd name="T8" fmla="*/ 5 w 15"/>
                  <a:gd name="T9" fmla="*/ 23 h 23"/>
                  <a:gd name="T10" fmla="*/ 6 w 15"/>
                  <a:gd name="T11" fmla="*/ 21 h 23"/>
                  <a:gd name="T12" fmla="*/ 13 w 15"/>
                  <a:gd name="T13" fmla="*/ 10 h 23"/>
                  <a:gd name="T14" fmla="*/ 11 w 15"/>
                  <a:gd name="T15" fmla="*/ 2 h 23"/>
                  <a:gd name="T16" fmla="*/ 7 w 15"/>
                  <a:gd name="T17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23">
                    <a:moveTo>
                      <a:pt x="7" y="1"/>
                    </a:moveTo>
                    <a:cubicBezTo>
                      <a:pt x="6" y="2"/>
                      <a:pt x="4" y="3"/>
                      <a:pt x="3" y="4"/>
                    </a:cubicBezTo>
                    <a:cubicBezTo>
                      <a:pt x="1" y="6"/>
                      <a:pt x="0" y="8"/>
                      <a:pt x="1" y="11"/>
                    </a:cubicBezTo>
                    <a:cubicBezTo>
                      <a:pt x="2" y="15"/>
                      <a:pt x="3" y="18"/>
                      <a:pt x="4" y="22"/>
                    </a:cubicBezTo>
                    <a:cubicBezTo>
                      <a:pt x="4" y="22"/>
                      <a:pt x="5" y="22"/>
                      <a:pt x="5" y="23"/>
                    </a:cubicBezTo>
                    <a:cubicBezTo>
                      <a:pt x="6" y="22"/>
                      <a:pt x="6" y="22"/>
                      <a:pt x="6" y="21"/>
                    </a:cubicBezTo>
                    <a:cubicBezTo>
                      <a:pt x="7" y="17"/>
                      <a:pt x="11" y="14"/>
                      <a:pt x="13" y="10"/>
                    </a:cubicBezTo>
                    <a:cubicBezTo>
                      <a:pt x="15" y="8"/>
                      <a:pt x="14" y="4"/>
                      <a:pt x="11" y="2"/>
                    </a:cubicBezTo>
                    <a:cubicBezTo>
                      <a:pt x="10" y="0"/>
                      <a:pt x="8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117">
                <a:extLst>
                  <a:ext uri="{FF2B5EF4-FFF2-40B4-BE49-F238E27FC236}">
                    <a16:creationId xmlns:a16="http://schemas.microsoft.com/office/drawing/2014/main" xmlns="" id="{184EADB0-6705-4681-8B2F-25A88BCD7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4" y="1928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118">
                <a:extLst>
                  <a:ext uri="{FF2B5EF4-FFF2-40B4-BE49-F238E27FC236}">
                    <a16:creationId xmlns:a16="http://schemas.microsoft.com/office/drawing/2014/main" xmlns="" id="{3BC563EC-2E8B-4726-A031-6E8A19817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1" y="1920"/>
                <a:ext cx="16" cy="13"/>
              </a:xfrm>
              <a:custGeom>
                <a:avLst/>
                <a:gdLst>
                  <a:gd name="T0" fmla="*/ 16 w 23"/>
                  <a:gd name="T1" fmla="*/ 19 h 19"/>
                  <a:gd name="T2" fmla="*/ 22 w 23"/>
                  <a:gd name="T3" fmla="*/ 19 h 19"/>
                  <a:gd name="T4" fmla="*/ 15 w 23"/>
                  <a:gd name="T5" fmla="*/ 7 h 19"/>
                  <a:gd name="T6" fmla="*/ 3 w 23"/>
                  <a:gd name="T7" fmla="*/ 0 h 19"/>
                  <a:gd name="T8" fmla="*/ 0 w 23"/>
                  <a:gd name="T9" fmla="*/ 1 h 19"/>
                  <a:gd name="T10" fmla="*/ 0 w 23"/>
                  <a:gd name="T11" fmla="*/ 3 h 19"/>
                  <a:gd name="T12" fmla="*/ 6 w 23"/>
                  <a:gd name="T13" fmla="*/ 12 h 19"/>
                  <a:gd name="T14" fmla="*/ 11 w 23"/>
                  <a:gd name="T15" fmla="*/ 14 h 19"/>
                  <a:gd name="T16" fmla="*/ 16 w 23"/>
                  <a:gd name="T1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9">
                    <a:moveTo>
                      <a:pt x="16" y="19"/>
                    </a:moveTo>
                    <a:cubicBezTo>
                      <a:pt x="18" y="19"/>
                      <a:pt x="20" y="19"/>
                      <a:pt x="22" y="19"/>
                    </a:cubicBezTo>
                    <a:cubicBezTo>
                      <a:pt x="23" y="8"/>
                      <a:pt x="23" y="11"/>
                      <a:pt x="15" y="7"/>
                    </a:cubicBezTo>
                    <a:cubicBezTo>
                      <a:pt x="11" y="5"/>
                      <a:pt x="6" y="4"/>
                      <a:pt x="3" y="0"/>
                    </a:cubicBezTo>
                    <a:cubicBezTo>
                      <a:pt x="3" y="0"/>
                      <a:pt x="1" y="1"/>
                      <a:pt x="0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2" y="6"/>
                      <a:pt x="4" y="9"/>
                      <a:pt x="6" y="12"/>
                    </a:cubicBezTo>
                    <a:cubicBezTo>
                      <a:pt x="7" y="12"/>
                      <a:pt x="9" y="13"/>
                      <a:pt x="11" y="14"/>
                    </a:cubicBezTo>
                    <a:cubicBezTo>
                      <a:pt x="13" y="14"/>
                      <a:pt x="15" y="16"/>
                      <a:pt x="16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Oval 119">
                <a:extLst>
                  <a:ext uri="{FF2B5EF4-FFF2-40B4-BE49-F238E27FC236}">
                    <a16:creationId xmlns:a16="http://schemas.microsoft.com/office/drawing/2014/main" xmlns="" id="{009EDD1A-FE9E-4E15-B1CD-1AEC39FB1A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2" y="1933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Freeform 120">
                <a:extLst>
                  <a:ext uri="{FF2B5EF4-FFF2-40B4-BE49-F238E27FC236}">
                    <a16:creationId xmlns:a16="http://schemas.microsoft.com/office/drawing/2014/main" xmlns="" id="{C1F17CA2-FD00-4C85-BC72-2B3287B50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4" y="1871"/>
                <a:ext cx="14" cy="17"/>
              </a:xfrm>
              <a:custGeom>
                <a:avLst/>
                <a:gdLst>
                  <a:gd name="T0" fmla="*/ 3 w 19"/>
                  <a:gd name="T1" fmla="*/ 22 h 23"/>
                  <a:gd name="T2" fmla="*/ 18 w 19"/>
                  <a:gd name="T3" fmla="*/ 4 h 23"/>
                  <a:gd name="T4" fmla="*/ 19 w 19"/>
                  <a:gd name="T5" fmla="*/ 1 h 23"/>
                  <a:gd name="T6" fmla="*/ 17 w 19"/>
                  <a:gd name="T7" fmla="*/ 0 h 23"/>
                  <a:gd name="T8" fmla="*/ 12 w 19"/>
                  <a:gd name="T9" fmla="*/ 3 h 23"/>
                  <a:gd name="T10" fmla="*/ 5 w 19"/>
                  <a:gd name="T11" fmla="*/ 8 h 23"/>
                  <a:gd name="T12" fmla="*/ 0 w 19"/>
                  <a:gd name="T13" fmla="*/ 17 h 23"/>
                  <a:gd name="T14" fmla="*/ 0 w 19"/>
                  <a:gd name="T15" fmla="*/ 20 h 23"/>
                  <a:gd name="T16" fmla="*/ 1 w 19"/>
                  <a:gd name="T17" fmla="*/ 23 h 23"/>
                  <a:gd name="T18" fmla="*/ 3 w 19"/>
                  <a:gd name="T19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23">
                    <a:moveTo>
                      <a:pt x="3" y="22"/>
                    </a:moveTo>
                    <a:cubicBezTo>
                      <a:pt x="8" y="16"/>
                      <a:pt x="13" y="9"/>
                      <a:pt x="18" y="4"/>
                    </a:cubicBezTo>
                    <a:cubicBezTo>
                      <a:pt x="19" y="3"/>
                      <a:pt x="19" y="2"/>
                      <a:pt x="19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5" y="0"/>
                      <a:pt x="14" y="2"/>
                      <a:pt x="12" y="3"/>
                    </a:cubicBezTo>
                    <a:cubicBezTo>
                      <a:pt x="9" y="4"/>
                      <a:pt x="6" y="5"/>
                      <a:pt x="5" y="8"/>
                    </a:cubicBezTo>
                    <a:cubicBezTo>
                      <a:pt x="4" y="12"/>
                      <a:pt x="2" y="14"/>
                      <a:pt x="0" y="17"/>
                    </a:cubicBezTo>
                    <a:cubicBezTo>
                      <a:pt x="0" y="18"/>
                      <a:pt x="0" y="19"/>
                      <a:pt x="0" y="20"/>
                    </a:cubicBezTo>
                    <a:cubicBezTo>
                      <a:pt x="0" y="21"/>
                      <a:pt x="1" y="22"/>
                      <a:pt x="1" y="23"/>
                    </a:cubicBezTo>
                    <a:cubicBezTo>
                      <a:pt x="2" y="23"/>
                      <a:pt x="3" y="23"/>
                      <a:pt x="3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Freeform 121">
                <a:extLst>
                  <a:ext uri="{FF2B5EF4-FFF2-40B4-BE49-F238E27FC236}">
                    <a16:creationId xmlns:a16="http://schemas.microsoft.com/office/drawing/2014/main" xmlns="" id="{99FE907D-4595-452B-8536-9C4CD6059F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1" y="2474"/>
                <a:ext cx="14" cy="10"/>
              </a:xfrm>
              <a:custGeom>
                <a:avLst/>
                <a:gdLst>
                  <a:gd name="T0" fmla="*/ 17 w 18"/>
                  <a:gd name="T1" fmla="*/ 11 h 14"/>
                  <a:gd name="T2" fmla="*/ 18 w 18"/>
                  <a:gd name="T3" fmla="*/ 8 h 14"/>
                  <a:gd name="T4" fmla="*/ 17 w 18"/>
                  <a:gd name="T5" fmla="*/ 5 h 14"/>
                  <a:gd name="T6" fmla="*/ 1 w 18"/>
                  <a:gd name="T7" fmla="*/ 5 h 14"/>
                  <a:gd name="T8" fmla="*/ 1 w 18"/>
                  <a:gd name="T9" fmla="*/ 9 h 14"/>
                  <a:gd name="T10" fmla="*/ 13 w 18"/>
                  <a:gd name="T11" fmla="*/ 13 h 14"/>
                  <a:gd name="T12" fmla="*/ 17 w 18"/>
                  <a:gd name="T13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4">
                    <a:moveTo>
                      <a:pt x="17" y="11"/>
                    </a:moveTo>
                    <a:cubicBezTo>
                      <a:pt x="18" y="10"/>
                      <a:pt x="18" y="9"/>
                      <a:pt x="18" y="8"/>
                    </a:cubicBezTo>
                    <a:cubicBezTo>
                      <a:pt x="18" y="7"/>
                      <a:pt x="17" y="6"/>
                      <a:pt x="17" y="5"/>
                    </a:cubicBezTo>
                    <a:cubicBezTo>
                      <a:pt x="13" y="0"/>
                      <a:pt x="6" y="0"/>
                      <a:pt x="1" y="5"/>
                    </a:cubicBezTo>
                    <a:cubicBezTo>
                      <a:pt x="0" y="6"/>
                      <a:pt x="0" y="8"/>
                      <a:pt x="1" y="9"/>
                    </a:cubicBezTo>
                    <a:cubicBezTo>
                      <a:pt x="5" y="13"/>
                      <a:pt x="8" y="14"/>
                      <a:pt x="13" y="13"/>
                    </a:cubicBezTo>
                    <a:cubicBezTo>
                      <a:pt x="14" y="13"/>
                      <a:pt x="16" y="12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Freeform 122">
                <a:extLst>
                  <a:ext uri="{FF2B5EF4-FFF2-40B4-BE49-F238E27FC236}">
                    <a16:creationId xmlns:a16="http://schemas.microsoft.com/office/drawing/2014/main" xmlns="" id="{0FC28824-22FD-47D4-9D5A-C96AB72A7F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6" y="1461"/>
                <a:ext cx="10" cy="11"/>
              </a:xfrm>
              <a:custGeom>
                <a:avLst/>
                <a:gdLst>
                  <a:gd name="T0" fmla="*/ 2 w 14"/>
                  <a:gd name="T1" fmla="*/ 3 h 16"/>
                  <a:gd name="T2" fmla="*/ 0 w 14"/>
                  <a:gd name="T3" fmla="*/ 7 h 16"/>
                  <a:gd name="T4" fmla="*/ 3 w 14"/>
                  <a:gd name="T5" fmla="*/ 14 h 16"/>
                  <a:gd name="T6" fmla="*/ 13 w 14"/>
                  <a:gd name="T7" fmla="*/ 14 h 16"/>
                  <a:gd name="T8" fmla="*/ 13 w 14"/>
                  <a:gd name="T9" fmla="*/ 13 h 16"/>
                  <a:gd name="T10" fmla="*/ 14 w 14"/>
                  <a:gd name="T11" fmla="*/ 11 h 16"/>
                  <a:gd name="T12" fmla="*/ 10 w 14"/>
                  <a:gd name="T13" fmla="*/ 3 h 16"/>
                  <a:gd name="T14" fmla="*/ 2 w 14"/>
                  <a:gd name="T15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6">
                    <a:moveTo>
                      <a:pt x="2" y="3"/>
                    </a:moveTo>
                    <a:cubicBezTo>
                      <a:pt x="1" y="4"/>
                      <a:pt x="1" y="6"/>
                      <a:pt x="0" y="7"/>
                    </a:cubicBezTo>
                    <a:cubicBezTo>
                      <a:pt x="0" y="10"/>
                      <a:pt x="1" y="13"/>
                      <a:pt x="3" y="14"/>
                    </a:cubicBezTo>
                    <a:cubicBezTo>
                      <a:pt x="6" y="16"/>
                      <a:pt x="10" y="16"/>
                      <a:pt x="13" y="14"/>
                    </a:cubicBezTo>
                    <a:cubicBezTo>
                      <a:pt x="13" y="14"/>
                      <a:pt x="13" y="13"/>
                      <a:pt x="13" y="13"/>
                    </a:cubicBezTo>
                    <a:cubicBezTo>
                      <a:pt x="14" y="12"/>
                      <a:pt x="14" y="12"/>
                      <a:pt x="14" y="11"/>
                    </a:cubicBezTo>
                    <a:cubicBezTo>
                      <a:pt x="13" y="8"/>
                      <a:pt x="11" y="5"/>
                      <a:pt x="10" y="3"/>
                    </a:cubicBezTo>
                    <a:cubicBezTo>
                      <a:pt x="8" y="0"/>
                      <a:pt x="3" y="0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Freeform 123">
                <a:extLst>
                  <a:ext uri="{FF2B5EF4-FFF2-40B4-BE49-F238E27FC236}">
                    <a16:creationId xmlns:a16="http://schemas.microsoft.com/office/drawing/2014/main" xmlns="" id="{1861776C-03B5-42F7-94DB-1AD555348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" y="1697"/>
                <a:ext cx="14" cy="12"/>
              </a:xfrm>
              <a:custGeom>
                <a:avLst/>
                <a:gdLst>
                  <a:gd name="T0" fmla="*/ 15 w 19"/>
                  <a:gd name="T1" fmla="*/ 0 h 16"/>
                  <a:gd name="T2" fmla="*/ 12 w 19"/>
                  <a:gd name="T3" fmla="*/ 1 h 16"/>
                  <a:gd name="T4" fmla="*/ 0 w 19"/>
                  <a:gd name="T5" fmla="*/ 14 h 16"/>
                  <a:gd name="T6" fmla="*/ 0 w 19"/>
                  <a:gd name="T7" fmla="*/ 15 h 16"/>
                  <a:gd name="T8" fmla="*/ 1 w 19"/>
                  <a:gd name="T9" fmla="*/ 16 h 16"/>
                  <a:gd name="T10" fmla="*/ 17 w 19"/>
                  <a:gd name="T11" fmla="*/ 9 h 16"/>
                  <a:gd name="T12" fmla="*/ 19 w 19"/>
                  <a:gd name="T13" fmla="*/ 5 h 16"/>
                  <a:gd name="T14" fmla="*/ 15 w 19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6">
                    <a:moveTo>
                      <a:pt x="15" y="0"/>
                    </a:moveTo>
                    <a:cubicBezTo>
                      <a:pt x="14" y="0"/>
                      <a:pt x="13" y="0"/>
                      <a:pt x="12" y="1"/>
                    </a:cubicBezTo>
                    <a:cubicBezTo>
                      <a:pt x="8" y="5"/>
                      <a:pt x="4" y="10"/>
                      <a:pt x="0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0" y="16"/>
                      <a:pt x="1" y="16"/>
                      <a:pt x="1" y="16"/>
                    </a:cubicBezTo>
                    <a:cubicBezTo>
                      <a:pt x="8" y="16"/>
                      <a:pt x="13" y="13"/>
                      <a:pt x="17" y="9"/>
                    </a:cubicBezTo>
                    <a:cubicBezTo>
                      <a:pt x="19" y="8"/>
                      <a:pt x="19" y="6"/>
                      <a:pt x="19" y="5"/>
                    </a:cubicBezTo>
                    <a:cubicBezTo>
                      <a:pt x="19" y="3"/>
                      <a:pt x="17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Freeform 124">
                <a:extLst>
                  <a:ext uri="{FF2B5EF4-FFF2-40B4-BE49-F238E27FC236}">
                    <a16:creationId xmlns:a16="http://schemas.microsoft.com/office/drawing/2014/main" xmlns="" id="{0EAF4092-93C7-4F9A-A216-95E801C9A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3" y="1236"/>
                <a:ext cx="11" cy="11"/>
              </a:xfrm>
              <a:custGeom>
                <a:avLst/>
                <a:gdLst>
                  <a:gd name="T0" fmla="*/ 6 w 16"/>
                  <a:gd name="T1" fmla="*/ 15 h 16"/>
                  <a:gd name="T2" fmla="*/ 10 w 16"/>
                  <a:gd name="T3" fmla="*/ 15 h 16"/>
                  <a:gd name="T4" fmla="*/ 16 w 16"/>
                  <a:gd name="T5" fmla="*/ 5 h 16"/>
                  <a:gd name="T6" fmla="*/ 15 w 16"/>
                  <a:gd name="T7" fmla="*/ 2 h 16"/>
                  <a:gd name="T8" fmla="*/ 9 w 16"/>
                  <a:gd name="T9" fmla="*/ 0 h 16"/>
                  <a:gd name="T10" fmla="*/ 4 w 16"/>
                  <a:gd name="T11" fmla="*/ 10 h 16"/>
                  <a:gd name="T12" fmla="*/ 6 w 16"/>
                  <a:gd name="T13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6">
                    <a:moveTo>
                      <a:pt x="6" y="15"/>
                    </a:moveTo>
                    <a:cubicBezTo>
                      <a:pt x="6" y="16"/>
                      <a:pt x="9" y="16"/>
                      <a:pt x="10" y="15"/>
                    </a:cubicBezTo>
                    <a:cubicBezTo>
                      <a:pt x="13" y="12"/>
                      <a:pt x="15" y="9"/>
                      <a:pt x="16" y="5"/>
                    </a:cubicBezTo>
                    <a:cubicBezTo>
                      <a:pt x="16" y="5"/>
                      <a:pt x="16" y="3"/>
                      <a:pt x="15" y="2"/>
                    </a:cubicBezTo>
                    <a:cubicBezTo>
                      <a:pt x="14" y="1"/>
                      <a:pt x="12" y="0"/>
                      <a:pt x="9" y="0"/>
                    </a:cubicBezTo>
                    <a:cubicBezTo>
                      <a:pt x="5" y="1"/>
                      <a:pt x="0" y="5"/>
                      <a:pt x="4" y="10"/>
                    </a:cubicBezTo>
                    <a:cubicBezTo>
                      <a:pt x="4" y="12"/>
                      <a:pt x="5" y="13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125">
                <a:extLst>
                  <a:ext uri="{FF2B5EF4-FFF2-40B4-BE49-F238E27FC236}">
                    <a16:creationId xmlns:a16="http://schemas.microsoft.com/office/drawing/2014/main" xmlns="" id="{53467DE6-DBE8-4B62-B947-8853E2DCE9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1" y="1328"/>
                <a:ext cx="9" cy="11"/>
              </a:xfrm>
              <a:custGeom>
                <a:avLst/>
                <a:gdLst>
                  <a:gd name="T0" fmla="*/ 0 w 13"/>
                  <a:gd name="T1" fmla="*/ 12 h 15"/>
                  <a:gd name="T2" fmla="*/ 1 w 13"/>
                  <a:gd name="T3" fmla="*/ 14 h 15"/>
                  <a:gd name="T4" fmla="*/ 9 w 13"/>
                  <a:gd name="T5" fmla="*/ 14 h 15"/>
                  <a:gd name="T6" fmla="*/ 13 w 13"/>
                  <a:gd name="T7" fmla="*/ 8 h 15"/>
                  <a:gd name="T8" fmla="*/ 6 w 13"/>
                  <a:gd name="T9" fmla="*/ 1 h 15"/>
                  <a:gd name="T10" fmla="*/ 3 w 13"/>
                  <a:gd name="T11" fmla="*/ 2 h 15"/>
                  <a:gd name="T12" fmla="*/ 0 w 13"/>
                  <a:gd name="T1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5">
                    <a:moveTo>
                      <a:pt x="0" y="12"/>
                    </a:moveTo>
                    <a:cubicBezTo>
                      <a:pt x="0" y="13"/>
                      <a:pt x="1" y="13"/>
                      <a:pt x="1" y="14"/>
                    </a:cubicBezTo>
                    <a:cubicBezTo>
                      <a:pt x="3" y="15"/>
                      <a:pt x="6" y="15"/>
                      <a:pt x="9" y="14"/>
                    </a:cubicBezTo>
                    <a:cubicBezTo>
                      <a:pt x="11" y="13"/>
                      <a:pt x="13" y="11"/>
                      <a:pt x="13" y="8"/>
                    </a:cubicBezTo>
                    <a:cubicBezTo>
                      <a:pt x="13" y="4"/>
                      <a:pt x="10" y="0"/>
                      <a:pt x="6" y="1"/>
                    </a:cubicBezTo>
                    <a:cubicBezTo>
                      <a:pt x="5" y="1"/>
                      <a:pt x="4" y="1"/>
                      <a:pt x="3" y="2"/>
                    </a:cubicBezTo>
                    <a:cubicBezTo>
                      <a:pt x="1" y="5"/>
                      <a:pt x="0" y="9"/>
                      <a:pt x="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126">
                <a:extLst>
                  <a:ext uri="{FF2B5EF4-FFF2-40B4-BE49-F238E27FC236}">
                    <a16:creationId xmlns:a16="http://schemas.microsoft.com/office/drawing/2014/main" xmlns="" id="{745CAC63-8C29-4415-9872-344B71D06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" y="1704"/>
                <a:ext cx="14" cy="11"/>
              </a:xfrm>
              <a:custGeom>
                <a:avLst/>
                <a:gdLst>
                  <a:gd name="T0" fmla="*/ 17 w 19"/>
                  <a:gd name="T1" fmla="*/ 0 h 15"/>
                  <a:gd name="T2" fmla="*/ 12 w 19"/>
                  <a:gd name="T3" fmla="*/ 1 h 15"/>
                  <a:gd name="T4" fmla="*/ 1 w 19"/>
                  <a:gd name="T5" fmla="*/ 12 h 15"/>
                  <a:gd name="T6" fmla="*/ 1 w 19"/>
                  <a:gd name="T7" fmla="*/ 15 h 15"/>
                  <a:gd name="T8" fmla="*/ 3 w 19"/>
                  <a:gd name="T9" fmla="*/ 15 h 15"/>
                  <a:gd name="T10" fmla="*/ 18 w 19"/>
                  <a:gd name="T11" fmla="*/ 4 h 15"/>
                  <a:gd name="T12" fmla="*/ 19 w 19"/>
                  <a:gd name="T13" fmla="*/ 2 h 15"/>
                  <a:gd name="T14" fmla="*/ 17 w 19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5">
                    <a:moveTo>
                      <a:pt x="17" y="0"/>
                    </a:moveTo>
                    <a:cubicBezTo>
                      <a:pt x="15" y="0"/>
                      <a:pt x="13" y="0"/>
                      <a:pt x="12" y="1"/>
                    </a:cubicBezTo>
                    <a:cubicBezTo>
                      <a:pt x="8" y="4"/>
                      <a:pt x="4" y="8"/>
                      <a:pt x="1" y="12"/>
                    </a:cubicBezTo>
                    <a:cubicBezTo>
                      <a:pt x="0" y="13"/>
                      <a:pt x="0" y="14"/>
                      <a:pt x="1" y="15"/>
                    </a:cubicBezTo>
                    <a:cubicBezTo>
                      <a:pt x="1" y="15"/>
                      <a:pt x="2" y="15"/>
                      <a:pt x="3" y="15"/>
                    </a:cubicBezTo>
                    <a:cubicBezTo>
                      <a:pt x="9" y="13"/>
                      <a:pt x="14" y="9"/>
                      <a:pt x="18" y="4"/>
                    </a:cubicBezTo>
                    <a:cubicBezTo>
                      <a:pt x="19" y="3"/>
                      <a:pt x="19" y="3"/>
                      <a:pt x="19" y="2"/>
                    </a:cubicBezTo>
                    <a:cubicBezTo>
                      <a:pt x="18" y="1"/>
                      <a:pt x="18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127">
                <a:extLst>
                  <a:ext uri="{FF2B5EF4-FFF2-40B4-BE49-F238E27FC236}">
                    <a16:creationId xmlns:a16="http://schemas.microsoft.com/office/drawing/2014/main" xmlns="" id="{E3C5192D-EF92-48C7-916D-E45649731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8" y="1303"/>
                <a:ext cx="9" cy="12"/>
              </a:xfrm>
              <a:custGeom>
                <a:avLst/>
                <a:gdLst>
                  <a:gd name="T0" fmla="*/ 6 w 13"/>
                  <a:gd name="T1" fmla="*/ 0 h 16"/>
                  <a:gd name="T2" fmla="*/ 2 w 13"/>
                  <a:gd name="T3" fmla="*/ 1 h 16"/>
                  <a:gd name="T4" fmla="*/ 0 w 13"/>
                  <a:gd name="T5" fmla="*/ 5 h 16"/>
                  <a:gd name="T6" fmla="*/ 7 w 13"/>
                  <a:gd name="T7" fmla="*/ 15 h 16"/>
                  <a:gd name="T8" fmla="*/ 11 w 13"/>
                  <a:gd name="T9" fmla="*/ 14 h 16"/>
                  <a:gd name="T10" fmla="*/ 13 w 13"/>
                  <a:gd name="T11" fmla="*/ 9 h 16"/>
                  <a:gd name="T12" fmla="*/ 6 w 13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6">
                    <a:moveTo>
                      <a:pt x="6" y="0"/>
                    </a:moveTo>
                    <a:cubicBezTo>
                      <a:pt x="5" y="0"/>
                      <a:pt x="3" y="0"/>
                      <a:pt x="2" y="1"/>
                    </a:cubicBezTo>
                    <a:cubicBezTo>
                      <a:pt x="1" y="2"/>
                      <a:pt x="0" y="4"/>
                      <a:pt x="0" y="5"/>
                    </a:cubicBezTo>
                    <a:cubicBezTo>
                      <a:pt x="0" y="10"/>
                      <a:pt x="3" y="13"/>
                      <a:pt x="7" y="15"/>
                    </a:cubicBezTo>
                    <a:cubicBezTo>
                      <a:pt x="9" y="16"/>
                      <a:pt x="11" y="15"/>
                      <a:pt x="11" y="14"/>
                    </a:cubicBezTo>
                    <a:cubicBezTo>
                      <a:pt x="12" y="12"/>
                      <a:pt x="12" y="11"/>
                      <a:pt x="13" y="9"/>
                    </a:cubicBezTo>
                    <a:cubicBezTo>
                      <a:pt x="12" y="5"/>
                      <a:pt x="10" y="2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Freeform 128">
                <a:extLst>
                  <a:ext uri="{FF2B5EF4-FFF2-40B4-BE49-F238E27FC236}">
                    <a16:creationId xmlns:a16="http://schemas.microsoft.com/office/drawing/2014/main" xmlns="" id="{5A0B90F5-79D0-45CA-96B4-4CAFD93EF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3" y="1293"/>
                <a:ext cx="10" cy="10"/>
              </a:xfrm>
              <a:custGeom>
                <a:avLst/>
                <a:gdLst>
                  <a:gd name="T0" fmla="*/ 1 w 14"/>
                  <a:gd name="T1" fmla="*/ 7 h 13"/>
                  <a:gd name="T2" fmla="*/ 9 w 14"/>
                  <a:gd name="T3" fmla="*/ 13 h 13"/>
                  <a:gd name="T4" fmla="*/ 14 w 14"/>
                  <a:gd name="T5" fmla="*/ 8 h 13"/>
                  <a:gd name="T6" fmla="*/ 6 w 14"/>
                  <a:gd name="T7" fmla="*/ 0 h 13"/>
                  <a:gd name="T8" fmla="*/ 1 w 14"/>
                  <a:gd name="T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1" y="7"/>
                    </a:moveTo>
                    <a:cubicBezTo>
                      <a:pt x="2" y="11"/>
                      <a:pt x="5" y="13"/>
                      <a:pt x="9" y="13"/>
                    </a:cubicBezTo>
                    <a:cubicBezTo>
                      <a:pt x="12" y="13"/>
                      <a:pt x="14" y="11"/>
                      <a:pt x="14" y="8"/>
                    </a:cubicBezTo>
                    <a:cubicBezTo>
                      <a:pt x="14" y="4"/>
                      <a:pt x="10" y="0"/>
                      <a:pt x="6" y="0"/>
                    </a:cubicBezTo>
                    <a:cubicBezTo>
                      <a:pt x="2" y="0"/>
                      <a:pt x="0" y="4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129">
                <a:extLst>
                  <a:ext uri="{FF2B5EF4-FFF2-40B4-BE49-F238E27FC236}">
                    <a16:creationId xmlns:a16="http://schemas.microsoft.com/office/drawing/2014/main" xmlns="" id="{52F5DD41-3BCA-4F66-9A64-F8522802AC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2" y="1263"/>
                <a:ext cx="38" cy="29"/>
              </a:xfrm>
              <a:custGeom>
                <a:avLst/>
                <a:gdLst>
                  <a:gd name="T0" fmla="*/ 8 w 51"/>
                  <a:gd name="T1" fmla="*/ 16 h 40"/>
                  <a:gd name="T2" fmla="*/ 8 w 51"/>
                  <a:gd name="T3" fmla="*/ 16 h 40"/>
                  <a:gd name="T4" fmla="*/ 8 w 51"/>
                  <a:gd name="T5" fmla="*/ 16 h 40"/>
                  <a:gd name="T6" fmla="*/ 6 w 51"/>
                  <a:gd name="T7" fmla="*/ 22 h 40"/>
                  <a:gd name="T8" fmla="*/ 7 w 51"/>
                  <a:gd name="T9" fmla="*/ 30 h 40"/>
                  <a:gd name="T10" fmla="*/ 12 w 51"/>
                  <a:gd name="T11" fmla="*/ 36 h 40"/>
                  <a:gd name="T12" fmla="*/ 17 w 51"/>
                  <a:gd name="T13" fmla="*/ 39 h 40"/>
                  <a:gd name="T14" fmla="*/ 24 w 51"/>
                  <a:gd name="T15" fmla="*/ 40 h 40"/>
                  <a:gd name="T16" fmla="*/ 34 w 51"/>
                  <a:gd name="T17" fmla="*/ 36 h 40"/>
                  <a:gd name="T18" fmla="*/ 39 w 51"/>
                  <a:gd name="T19" fmla="*/ 27 h 40"/>
                  <a:gd name="T20" fmla="*/ 43 w 51"/>
                  <a:gd name="T21" fmla="*/ 22 h 40"/>
                  <a:gd name="T22" fmla="*/ 50 w 51"/>
                  <a:gd name="T23" fmla="*/ 18 h 40"/>
                  <a:gd name="T24" fmla="*/ 50 w 51"/>
                  <a:gd name="T25" fmla="*/ 15 h 40"/>
                  <a:gd name="T26" fmla="*/ 48 w 51"/>
                  <a:gd name="T27" fmla="*/ 13 h 40"/>
                  <a:gd name="T28" fmla="*/ 27 w 51"/>
                  <a:gd name="T29" fmla="*/ 9 h 40"/>
                  <a:gd name="T30" fmla="*/ 11 w 51"/>
                  <a:gd name="T31" fmla="*/ 13 h 40"/>
                  <a:gd name="T32" fmla="*/ 12 w 51"/>
                  <a:gd name="T33" fmla="*/ 12 h 40"/>
                  <a:gd name="T34" fmla="*/ 11 w 51"/>
                  <a:gd name="T35" fmla="*/ 13 h 40"/>
                  <a:gd name="T36" fmla="*/ 11 w 51"/>
                  <a:gd name="T37" fmla="*/ 13 h 40"/>
                  <a:gd name="T38" fmla="*/ 10 w 51"/>
                  <a:gd name="T39" fmla="*/ 14 h 40"/>
                  <a:gd name="T40" fmla="*/ 11 w 51"/>
                  <a:gd name="T41" fmla="*/ 13 h 40"/>
                  <a:gd name="T42" fmla="*/ 11 w 51"/>
                  <a:gd name="T43" fmla="*/ 3 h 40"/>
                  <a:gd name="T44" fmla="*/ 5 w 51"/>
                  <a:gd name="T45" fmla="*/ 1 h 40"/>
                  <a:gd name="T46" fmla="*/ 1 w 51"/>
                  <a:gd name="T47" fmla="*/ 5 h 40"/>
                  <a:gd name="T48" fmla="*/ 1 w 51"/>
                  <a:gd name="T49" fmla="*/ 12 h 40"/>
                  <a:gd name="T50" fmla="*/ 8 w 51"/>
                  <a:gd name="T51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1" h="40">
                    <a:moveTo>
                      <a:pt x="8" y="16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8"/>
                      <a:pt x="7" y="20"/>
                      <a:pt x="6" y="22"/>
                    </a:cubicBezTo>
                    <a:cubicBezTo>
                      <a:pt x="5" y="25"/>
                      <a:pt x="5" y="27"/>
                      <a:pt x="7" y="30"/>
                    </a:cubicBezTo>
                    <a:cubicBezTo>
                      <a:pt x="9" y="32"/>
                      <a:pt x="10" y="34"/>
                      <a:pt x="12" y="36"/>
                    </a:cubicBezTo>
                    <a:cubicBezTo>
                      <a:pt x="13" y="38"/>
                      <a:pt x="15" y="39"/>
                      <a:pt x="17" y="39"/>
                    </a:cubicBezTo>
                    <a:cubicBezTo>
                      <a:pt x="20" y="40"/>
                      <a:pt x="22" y="40"/>
                      <a:pt x="24" y="40"/>
                    </a:cubicBezTo>
                    <a:cubicBezTo>
                      <a:pt x="28" y="40"/>
                      <a:pt x="31" y="39"/>
                      <a:pt x="34" y="36"/>
                    </a:cubicBezTo>
                    <a:cubicBezTo>
                      <a:pt x="36" y="33"/>
                      <a:pt x="38" y="30"/>
                      <a:pt x="39" y="27"/>
                    </a:cubicBezTo>
                    <a:cubicBezTo>
                      <a:pt x="39" y="25"/>
                      <a:pt x="41" y="23"/>
                      <a:pt x="43" y="22"/>
                    </a:cubicBezTo>
                    <a:cubicBezTo>
                      <a:pt x="45" y="21"/>
                      <a:pt x="48" y="20"/>
                      <a:pt x="50" y="18"/>
                    </a:cubicBezTo>
                    <a:cubicBezTo>
                      <a:pt x="51" y="18"/>
                      <a:pt x="51" y="16"/>
                      <a:pt x="50" y="15"/>
                    </a:cubicBezTo>
                    <a:cubicBezTo>
                      <a:pt x="49" y="14"/>
                      <a:pt x="49" y="13"/>
                      <a:pt x="48" y="13"/>
                    </a:cubicBezTo>
                    <a:cubicBezTo>
                      <a:pt x="41" y="11"/>
                      <a:pt x="34" y="9"/>
                      <a:pt x="27" y="9"/>
                    </a:cubicBezTo>
                    <a:cubicBezTo>
                      <a:pt x="21" y="8"/>
                      <a:pt x="16" y="9"/>
                      <a:pt x="11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1" y="12"/>
                      <a:pt x="11" y="12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0" y="14"/>
                      <a:pt x="10" y="14"/>
                    </a:cubicBezTo>
                    <a:cubicBezTo>
                      <a:pt x="10" y="14"/>
                      <a:pt x="11" y="13"/>
                      <a:pt x="11" y="13"/>
                    </a:cubicBezTo>
                    <a:cubicBezTo>
                      <a:pt x="11" y="9"/>
                      <a:pt x="11" y="6"/>
                      <a:pt x="11" y="3"/>
                    </a:cubicBezTo>
                    <a:cubicBezTo>
                      <a:pt x="10" y="1"/>
                      <a:pt x="7" y="0"/>
                      <a:pt x="5" y="1"/>
                    </a:cubicBezTo>
                    <a:cubicBezTo>
                      <a:pt x="3" y="1"/>
                      <a:pt x="2" y="2"/>
                      <a:pt x="1" y="5"/>
                    </a:cubicBezTo>
                    <a:cubicBezTo>
                      <a:pt x="0" y="7"/>
                      <a:pt x="0" y="10"/>
                      <a:pt x="1" y="12"/>
                    </a:cubicBezTo>
                    <a:cubicBezTo>
                      <a:pt x="3" y="15"/>
                      <a:pt x="6" y="15"/>
                      <a:pt x="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130">
                <a:extLst>
                  <a:ext uri="{FF2B5EF4-FFF2-40B4-BE49-F238E27FC236}">
                    <a16:creationId xmlns:a16="http://schemas.microsoft.com/office/drawing/2014/main" xmlns="" id="{F28B3658-2E5E-45FE-AB8E-12FB595525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8" y="1774"/>
                <a:ext cx="9" cy="14"/>
              </a:xfrm>
              <a:custGeom>
                <a:avLst/>
                <a:gdLst>
                  <a:gd name="T0" fmla="*/ 7 w 12"/>
                  <a:gd name="T1" fmla="*/ 18 h 20"/>
                  <a:gd name="T2" fmla="*/ 12 w 12"/>
                  <a:gd name="T3" fmla="*/ 2 h 20"/>
                  <a:gd name="T4" fmla="*/ 11 w 12"/>
                  <a:gd name="T5" fmla="*/ 0 h 20"/>
                  <a:gd name="T6" fmla="*/ 8 w 12"/>
                  <a:gd name="T7" fmla="*/ 1 h 20"/>
                  <a:gd name="T8" fmla="*/ 7 w 12"/>
                  <a:gd name="T9" fmla="*/ 2 h 20"/>
                  <a:gd name="T10" fmla="*/ 1 w 12"/>
                  <a:gd name="T11" fmla="*/ 15 h 20"/>
                  <a:gd name="T12" fmla="*/ 2 w 12"/>
                  <a:gd name="T13" fmla="*/ 19 h 20"/>
                  <a:gd name="T14" fmla="*/ 4 w 12"/>
                  <a:gd name="T15" fmla="*/ 20 h 20"/>
                  <a:gd name="T16" fmla="*/ 7 w 12"/>
                  <a:gd name="T17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0">
                    <a:moveTo>
                      <a:pt x="7" y="18"/>
                    </a:moveTo>
                    <a:cubicBezTo>
                      <a:pt x="11" y="13"/>
                      <a:pt x="12" y="8"/>
                      <a:pt x="12" y="2"/>
                    </a:cubicBezTo>
                    <a:cubicBezTo>
                      <a:pt x="11" y="1"/>
                      <a:pt x="11" y="0"/>
                      <a:pt x="11" y="0"/>
                    </a:cubicBezTo>
                    <a:cubicBezTo>
                      <a:pt x="10" y="0"/>
                      <a:pt x="9" y="0"/>
                      <a:pt x="8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5" y="6"/>
                      <a:pt x="2" y="10"/>
                      <a:pt x="1" y="15"/>
                    </a:cubicBezTo>
                    <a:cubicBezTo>
                      <a:pt x="0" y="16"/>
                      <a:pt x="2" y="18"/>
                      <a:pt x="2" y="19"/>
                    </a:cubicBezTo>
                    <a:cubicBezTo>
                      <a:pt x="3" y="19"/>
                      <a:pt x="3" y="19"/>
                      <a:pt x="4" y="20"/>
                    </a:cubicBezTo>
                    <a:cubicBezTo>
                      <a:pt x="5" y="19"/>
                      <a:pt x="6" y="19"/>
                      <a:pt x="7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131">
                <a:extLst>
                  <a:ext uri="{FF2B5EF4-FFF2-40B4-BE49-F238E27FC236}">
                    <a16:creationId xmlns:a16="http://schemas.microsoft.com/office/drawing/2014/main" xmlns="" id="{87B0DC73-7A81-4BC8-B58B-E18DBED09A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7" y="1772"/>
                <a:ext cx="11" cy="10"/>
              </a:xfrm>
              <a:custGeom>
                <a:avLst/>
                <a:gdLst>
                  <a:gd name="T0" fmla="*/ 5 w 15"/>
                  <a:gd name="T1" fmla="*/ 13 h 13"/>
                  <a:gd name="T2" fmla="*/ 15 w 15"/>
                  <a:gd name="T3" fmla="*/ 6 h 13"/>
                  <a:gd name="T4" fmla="*/ 15 w 15"/>
                  <a:gd name="T5" fmla="*/ 3 h 13"/>
                  <a:gd name="T6" fmla="*/ 9 w 15"/>
                  <a:gd name="T7" fmla="*/ 0 h 13"/>
                  <a:gd name="T8" fmla="*/ 3 w 15"/>
                  <a:gd name="T9" fmla="*/ 2 h 13"/>
                  <a:gd name="T10" fmla="*/ 1 w 15"/>
                  <a:gd name="T11" fmla="*/ 8 h 13"/>
                  <a:gd name="T12" fmla="*/ 1 w 15"/>
                  <a:gd name="T13" fmla="*/ 9 h 13"/>
                  <a:gd name="T14" fmla="*/ 5 w 15"/>
                  <a:gd name="T1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3">
                    <a:moveTo>
                      <a:pt x="5" y="13"/>
                    </a:moveTo>
                    <a:cubicBezTo>
                      <a:pt x="9" y="12"/>
                      <a:pt x="13" y="10"/>
                      <a:pt x="15" y="6"/>
                    </a:cubicBezTo>
                    <a:cubicBezTo>
                      <a:pt x="15" y="6"/>
                      <a:pt x="15" y="4"/>
                      <a:pt x="15" y="3"/>
                    </a:cubicBezTo>
                    <a:cubicBezTo>
                      <a:pt x="14" y="1"/>
                      <a:pt x="12" y="0"/>
                      <a:pt x="9" y="0"/>
                    </a:cubicBezTo>
                    <a:cubicBezTo>
                      <a:pt x="7" y="1"/>
                      <a:pt x="5" y="2"/>
                      <a:pt x="3" y="2"/>
                    </a:cubicBezTo>
                    <a:cubicBezTo>
                      <a:pt x="1" y="3"/>
                      <a:pt x="0" y="5"/>
                      <a:pt x="1" y="8"/>
                    </a:cubicBezTo>
                    <a:cubicBezTo>
                      <a:pt x="1" y="8"/>
                      <a:pt x="1" y="9"/>
                      <a:pt x="1" y="9"/>
                    </a:cubicBezTo>
                    <a:cubicBezTo>
                      <a:pt x="1" y="11"/>
                      <a:pt x="3" y="13"/>
                      <a:pt x="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132">
                <a:extLst>
                  <a:ext uri="{FF2B5EF4-FFF2-40B4-BE49-F238E27FC236}">
                    <a16:creationId xmlns:a16="http://schemas.microsoft.com/office/drawing/2014/main" xmlns="" id="{0DD1D228-A343-4855-B89E-60177E2C87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0" y="1274"/>
                <a:ext cx="11" cy="14"/>
              </a:xfrm>
              <a:custGeom>
                <a:avLst/>
                <a:gdLst>
                  <a:gd name="T0" fmla="*/ 12 w 15"/>
                  <a:gd name="T1" fmla="*/ 19 h 19"/>
                  <a:gd name="T2" fmla="*/ 13 w 15"/>
                  <a:gd name="T3" fmla="*/ 19 h 19"/>
                  <a:gd name="T4" fmla="*/ 15 w 15"/>
                  <a:gd name="T5" fmla="*/ 16 h 19"/>
                  <a:gd name="T6" fmla="*/ 14 w 15"/>
                  <a:gd name="T7" fmla="*/ 12 h 19"/>
                  <a:gd name="T8" fmla="*/ 6 w 15"/>
                  <a:gd name="T9" fmla="*/ 3 h 19"/>
                  <a:gd name="T10" fmla="*/ 3 w 15"/>
                  <a:gd name="T11" fmla="*/ 1 h 19"/>
                  <a:gd name="T12" fmla="*/ 0 w 15"/>
                  <a:gd name="T13" fmla="*/ 1 h 19"/>
                  <a:gd name="T14" fmla="*/ 0 w 15"/>
                  <a:gd name="T15" fmla="*/ 3 h 19"/>
                  <a:gd name="T16" fmla="*/ 12 w 15"/>
                  <a:gd name="T1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9">
                    <a:moveTo>
                      <a:pt x="12" y="19"/>
                    </a:moveTo>
                    <a:cubicBezTo>
                      <a:pt x="12" y="19"/>
                      <a:pt x="13" y="19"/>
                      <a:pt x="13" y="19"/>
                    </a:cubicBezTo>
                    <a:cubicBezTo>
                      <a:pt x="14" y="18"/>
                      <a:pt x="14" y="17"/>
                      <a:pt x="15" y="16"/>
                    </a:cubicBezTo>
                    <a:cubicBezTo>
                      <a:pt x="15" y="15"/>
                      <a:pt x="15" y="13"/>
                      <a:pt x="14" y="12"/>
                    </a:cubicBezTo>
                    <a:cubicBezTo>
                      <a:pt x="13" y="8"/>
                      <a:pt x="10" y="4"/>
                      <a:pt x="6" y="3"/>
                    </a:cubicBezTo>
                    <a:cubicBezTo>
                      <a:pt x="5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4" y="8"/>
                      <a:pt x="8" y="13"/>
                      <a:pt x="1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Freeform 133">
                <a:extLst>
                  <a:ext uri="{FF2B5EF4-FFF2-40B4-BE49-F238E27FC236}">
                    <a16:creationId xmlns:a16="http://schemas.microsoft.com/office/drawing/2014/main" xmlns="" id="{C919E9E0-2A45-421E-9196-1C0B9B43C9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5" y="1401"/>
                <a:ext cx="14" cy="8"/>
              </a:xfrm>
              <a:custGeom>
                <a:avLst/>
                <a:gdLst>
                  <a:gd name="T0" fmla="*/ 14 w 20"/>
                  <a:gd name="T1" fmla="*/ 8 h 10"/>
                  <a:gd name="T2" fmla="*/ 19 w 20"/>
                  <a:gd name="T3" fmla="*/ 6 h 10"/>
                  <a:gd name="T4" fmla="*/ 20 w 20"/>
                  <a:gd name="T5" fmla="*/ 3 h 10"/>
                  <a:gd name="T6" fmla="*/ 19 w 20"/>
                  <a:gd name="T7" fmla="*/ 2 h 10"/>
                  <a:gd name="T8" fmla="*/ 6 w 20"/>
                  <a:gd name="T9" fmla="*/ 1 h 10"/>
                  <a:gd name="T10" fmla="*/ 0 w 20"/>
                  <a:gd name="T11" fmla="*/ 7 h 10"/>
                  <a:gd name="T12" fmla="*/ 14 w 20"/>
                  <a:gd name="T1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0">
                    <a:moveTo>
                      <a:pt x="14" y="8"/>
                    </a:moveTo>
                    <a:cubicBezTo>
                      <a:pt x="16" y="8"/>
                      <a:pt x="18" y="7"/>
                      <a:pt x="19" y="6"/>
                    </a:cubicBezTo>
                    <a:cubicBezTo>
                      <a:pt x="20" y="5"/>
                      <a:pt x="20" y="4"/>
                      <a:pt x="20" y="3"/>
                    </a:cubicBezTo>
                    <a:cubicBezTo>
                      <a:pt x="20" y="2"/>
                      <a:pt x="19" y="2"/>
                      <a:pt x="19" y="2"/>
                    </a:cubicBezTo>
                    <a:cubicBezTo>
                      <a:pt x="15" y="0"/>
                      <a:pt x="10" y="1"/>
                      <a:pt x="6" y="1"/>
                    </a:cubicBezTo>
                    <a:cubicBezTo>
                      <a:pt x="2" y="2"/>
                      <a:pt x="1" y="4"/>
                      <a:pt x="0" y="7"/>
                    </a:cubicBezTo>
                    <a:cubicBezTo>
                      <a:pt x="4" y="9"/>
                      <a:pt x="9" y="10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134">
                <a:extLst>
                  <a:ext uri="{FF2B5EF4-FFF2-40B4-BE49-F238E27FC236}">
                    <a16:creationId xmlns:a16="http://schemas.microsoft.com/office/drawing/2014/main" xmlns="" id="{CCD9AFCA-6E1C-4EBE-8B52-E3F57569C4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4" y="1357"/>
                <a:ext cx="9" cy="9"/>
              </a:xfrm>
              <a:custGeom>
                <a:avLst/>
                <a:gdLst>
                  <a:gd name="T0" fmla="*/ 4 w 12"/>
                  <a:gd name="T1" fmla="*/ 12 h 12"/>
                  <a:gd name="T2" fmla="*/ 11 w 12"/>
                  <a:gd name="T3" fmla="*/ 9 h 12"/>
                  <a:gd name="T4" fmla="*/ 10 w 12"/>
                  <a:gd name="T5" fmla="*/ 2 h 12"/>
                  <a:gd name="T6" fmla="*/ 8 w 12"/>
                  <a:gd name="T7" fmla="*/ 0 h 12"/>
                  <a:gd name="T8" fmla="*/ 0 w 12"/>
                  <a:gd name="T9" fmla="*/ 7 h 12"/>
                  <a:gd name="T10" fmla="*/ 4 w 12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4" y="12"/>
                    </a:moveTo>
                    <a:cubicBezTo>
                      <a:pt x="6" y="12"/>
                      <a:pt x="9" y="11"/>
                      <a:pt x="11" y="9"/>
                    </a:cubicBezTo>
                    <a:cubicBezTo>
                      <a:pt x="12" y="7"/>
                      <a:pt x="12" y="4"/>
                      <a:pt x="10" y="2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4" y="1"/>
                      <a:pt x="1" y="4"/>
                      <a:pt x="0" y="7"/>
                    </a:cubicBezTo>
                    <a:cubicBezTo>
                      <a:pt x="0" y="9"/>
                      <a:pt x="2" y="12"/>
                      <a:pt x="4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Freeform 135">
                <a:extLst>
                  <a:ext uri="{FF2B5EF4-FFF2-40B4-BE49-F238E27FC236}">
                    <a16:creationId xmlns:a16="http://schemas.microsoft.com/office/drawing/2014/main" xmlns="" id="{14DD91F4-E5B0-460D-BA94-F041971E0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7" y="1377"/>
                <a:ext cx="10" cy="14"/>
              </a:xfrm>
              <a:custGeom>
                <a:avLst/>
                <a:gdLst>
                  <a:gd name="T0" fmla="*/ 1 w 13"/>
                  <a:gd name="T1" fmla="*/ 0 h 20"/>
                  <a:gd name="T2" fmla="*/ 0 w 13"/>
                  <a:gd name="T3" fmla="*/ 2 h 20"/>
                  <a:gd name="T4" fmla="*/ 11 w 13"/>
                  <a:gd name="T5" fmla="*/ 19 h 20"/>
                  <a:gd name="T6" fmla="*/ 12 w 13"/>
                  <a:gd name="T7" fmla="*/ 19 h 20"/>
                  <a:gd name="T8" fmla="*/ 12 w 13"/>
                  <a:gd name="T9" fmla="*/ 17 h 20"/>
                  <a:gd name="T10" fmla="*/ 3 w 13"/>
                  <a:gd name="T11" fmla="*/ 0 h 20"/>
                  <a:gd name="T12" fmla="*/ 1 w 13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0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10"/>
                      <a:pt x="5" y="16"/>
                      <a:pt x="11" y="19"/>
                    </a:cubicBezTo>
                    <a:cubicBezTo>
                      <a:pt x="11" y="20"/>
                      <a:pt x="12" y="19"/>
                      <a:pt x="12" y="19"/>
                    </a:cubicBezTo>
                    <a:cubicBezTo>
                      <a:pt x="12" y="18"/>
                      <a:pt x="13" y="18"/>
                      <a:pt x="12" y="17"/>
                    </a:cubicBezTo>
                    <a:cubicBezTo>
                      <a:pt x="11" y="11"/>
                      <a:pt x="6" y="6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Freeform 136">
                <a:extLst>
                  <a:ext uri="{FF2B5EF4-FFF2-40B4-BE49-F238E27FC236}">
                    <a16:creationId xmlns:a16="http://schemas.microsoft.com/office/drawing/2014/main" xmlns="" id="{D5696CCB-1485-49E6-8EE1-281FD9B328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5" y="1654"/>
                <a:ext cx="9" cy="9"/>
              </a:xfrm>
              <a:custGeom>
                <a:avLst/>
                <a:gdLst>
                  <a:gd name="T0" fmla="*/ 2 w 12"/>
                  <a:gd name="T1" fmla="*/ 2 h 13"/>
                  <a:gd name="T2" fmla="*/ 3 w 12"/>
                  <a:gd name="T3" fmla="*/ 9 h 13"/>
                  <a:gd name="T4" fmla="*/ 5 w 12"/>
                  <a:gd name="T5" fmla="*/ 11 h 13"/>
                  <a:gd name="T6" fmla="*/ 9 w 12"/>
                  <a:gd name="T7" fmla="*/ 12 h 13"/>
                  <a:gd name="T8" fmla="*/ 12 w 12"/>
                  <a:gd name="T9" fmla="*/ 9 h 13"/>
                  <a:gd name="T10" fmla="*/ 9 w 12"/>
                  <a:gd name="T11" fmla="*/ 3 h 13"/>
                  <a:gd name="T12" fmla="*/ 2 w 12"/>
                  <a:gd name="T13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3">
                    <a:moveTo>
                      <a:pt x="2" y="2"/>
                    </a:moveTo>
                    <a:cubicBezTo>
                      <a:pt x="0" y="3"/>
                      <a:pt x="1" y="6"/>
                      <a:pt x="3" y="9"/>
                    </a:cubicBezTo>
                    <a:cubicBezTo>
                      <a:pt x="3" y="10"/>
                      <a:pt x="4" y="11"/>
                      <a:pt x="5" y="11"/>
                    </a:cubicBezTo>
                    <a:cubicBezTo>
                      <a:pt x="6" y="12"/>
                      <a:pt x="8" y="13"/>
                      <a:pt x="9" y="12"/>
                    </a:cubicBezTo>
                    <a:cubicBezTo>
                      <a:pt x="11" y="11"/>
                      <a:pt x="11" y="9"/>
                      <a:pt x="12" y="9"/>
                    </a:cubicBezTo>
                    <a:cubicBezTo>
                      <a:pt x="12" y="6"/>
                      <a:pt x="11" y="4"/>
                      <a:pt x="9" y="3"/>
                    </a:cubicBezTo>
                    <a:cubicBezTo>
                      <a:pt x="7" y="2"/>
                      <a:pt x="5" y="0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Freeform 137">
                <a:extLst>
                  <a:ext uri="{FF2B5EF4-FFF2-40B4-BE49-F238E27FC236}">
                    <a16:creationId xmlns:a16="http://schemas.microsoft.com/office/drawing/2014/main" xmlns="" id="{57722509-E850-4A8C-A9EA-68686FC7CD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" y="1820"/>
                <a:ext cx="11" cy="8"/>
              </a:xfrm>
              <a:custGeom>
                <a:avLst/>
                <a:gdLst>
                  <a:gd name="T0" fmla="*/ 3 w 14"/>
                  <a:gd name="T1" fmla="*/ 2 h 11"/>
                  <a:gd name="T2" fmla="*/ 0 w 14"/>
                  <a:gd name="T3" fmla="*/ 6 h 11"/>
                  <a:gd name="T4" fmla="*/ 1 w 14"/>
                  <a:gd name="T5" fmla="*/ 8 h 11"/>
                  <a:gd name="T6" fmla="*/ 8 w 14"/>
                  <a:gd name="T7" fmla="*/ 10 h 11"/>
                  <a:gd name="T8" fmla="*/ 10 w 14"/>
                  <a:gd name="T9" fmla="*/ 10 h 11"/>
                  <a:gd name="T10" fmla="*/ 13 w 14"/>
                  <a:gd name="T11" fmla="*/ 9 h 11"/>
                  <a:gd name="T12" fmla="*/ 13 w 14"/>
                  <a:gd name="T13" fmla="*/ 5 h 11"/>
                  <a:gd name="T14" fmla="*/ 3 w 14"/>
                  <a:gd name="T15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1">
                    <a:moveTo>
                      <a:pt x="3" y="2"/>
                    </a:moveTo>
                    <a:cubicBezTo>
                      <a:pt x="2" y="3"/>
                      <a:pt x="1" y="4"/>
                      <a:pt x="0" y="6"/>
                    </a:cubicBezTo>
                    <a:cubicBezTo>
                      <a:pt x="0" y="6"/>
                      <a:pt x="1" y="8"/>
                      <a:pt x="1" y="8"/>
                    </a:cubicBezTo>
                    <a:cubicBezTo>
                      <a:pt x="4" y="9"/>
                      <a:pt x="6" y="10"/>
                      <a:pt x="8" y="10"/>
                    </a:cubicBezTo>
                    <a:cubicBezTo>
                      <a:pt x="9" y="10"/>
                      <a:pt x="10" y="11"/>
                      <a:pt x="10" y="10"/>
                    </a:cubicBezTo>
                    <a:cubicBezTo>
                      <a:pt x="11" y="10"/>
                      <a:pt x="12" y="10"/>
                      <a:pt x="13" y="9"/>
                    </a:cubicBezTo>
                    <a:cubicBezTo>
                      <a:pt x="14" y="8"/>
                      <a:pt x="14" y="6"/>
                      <a:pt x="13" y="5"/>
                    </a:cubicBezTo>
                    <a:cubicBezTo>
                      <a:pt x="11" y="2"/>
                      <a:pt x="7" y="0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Freeform 138">
                <a:extLst>
                  <a:ext uri="{FF2B5EF4-FFF2-40B4-BE49-F238E27FC236}">
                    <a16:creationId xmlns:a16="http://schemas.microsoft.com/office/drawing/2014/main" xmlns="" id="{0905006C-44AC-4C59-91BC-B726E0A30C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9" y="1724"/>
                <a:ext cx="10" cy="8"/>
              </a:xfrm>
              <a:custGeom>
                <a:avLst/>
                <a:gdLst>
                  <a:gd name="T0" fmla="*/ 9 w 14"/>
                  <a:gd name="T1" fmla="*/ 1 h 11"/>
                  <a:gd name="T2" fmla="*/ 1 w 14"/>
                  <a:gd name="T3" fmla="*/ 5 h 11"/>
                  <a:gd name="T4" fmla="*/ 5 w 14"/>
                  <a:gd name="T5" fmla="*/ 10 h 11"/>
                  <a:gd name="T6" fmla="*/ 8 w 14"/>
                  <a:gd name="T7" fmla="*/ 11 h 11"/>
                  <a:gd name="T8" fmla="*/ 12 w 14"/>
                  <a:gd name="T9" fmla="*/ 9 h 11"/>
                  <a:gd name="T10" fmla="*/ 9 w 14"/>
                  <a:gd name="T11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1">
                    <a:moveTo>
                      <a:pt x="9" y="1"/>
                    </a:moveTo>
                    <a:cubicBezTo>
                      <a:pt x="6" y="0"/>
                      <a:pt x="3" y="1"/>
                      <a:pt x="1" y="5"/>
                    </a:cubicBezTo>
                    <a:cubicBezTo>
                      <a:pt x="0" y="7"/>
                      <a:pt x="2" y="9"/>
                      <a:pt x="5" y="10"/>
                    </a:cubicBezTo>
                    <a:cubicBezTo>
                      <a:pt x="6" y="10"/>
                      <a:pt x="7" y="11"/>
                      <a:pt x="8" y="11"/>
                    </a:cubicBezTo>
                    <a:cubicBezTo>
                      <a:pt x="9" y="10"/>
                      <a:pt x="11" y="10"/>
                      <a:pt x="12" y="9"/>
                    </a:cubicBezTo>
                    <a:cubicBezTo>
                      <a:pt x="14" y="6"/>
                      <a:pt x="12" y="2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Freeform 139">
                <a:extLst>
                  <a:ext uri="{FF2B5EF4-FFF2-40B4-BE49-F238E27FC236}">
                    <a16:creationId xmlns:a16="http://schemas.microsoft.com/office/drawing/2014/main" xmlns="" id="{BD2EF534-C355-497E-8BE4-80F344ECF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4" y="2852"/>
                <a:ext cx="11" cy="6"/>
              </a:xfrm>
              <a:custGeom>
                <a:avLst/>
                <a:gdLst>
                  <a:gd name="T0" fmla="*/ 1 w 15"/>
                  <a:gd name="T1" fmla="*/ 4 h 9"/>
                  <a:gd name="T2" fmla="*/ 0 w 15"/>
                  <a:gd name="T3" fmla="*/ 7 h 9"/>
                  <a:gd name="T4" fmla="*/ 1 w 15"/>
                  <a:gd name="T5" fmla="*/ 8 h 9"/>
                  <a:gd name="T6" fmla="*/ 6 w 15"/>
                  <a:gd name="T7" fmla="*/ 9 h 9"/>
                  <a:gd name="T8" fmla="*/ 11 w 15"/>
                  <a:gd name="T9" fmla="*/ 9 h 9"/>
                  <a:gd name="T10" fmla="*/ 12 w 15"/>
                  <a:gd name="T11" fmla="*/ 8 h 9"/>
                  <a:gd name="T12" fmla="*/ 15 w 15"/>
                  <a:gd name="T13" fmla="*/ 7 h 9"/>
                  <a:gd name="T14" fmla="*/ 13 w 15"/>
                  <a:gd name="T15" fmla="*/ 3 h 9"/>
                  <a:gd name="T16" fmla="*/ 1 w 15"/>
                  <a:gd name="T1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9">
                    <a:moveTo>
                      <a:pt x="1" y="4"/>
                    </a:moveTo>
                    <a:cubicBezTo>
                      <a:pt x="0" y="4"/>
                      <a:pt x="0" y="6"/>
                      <a:pt x="0" y="7"/>
                    </a:cubicBezTo>
                    <a:cubicBezTo>
                      <a:pt x="0" y="7"/>
                      <a:pt x="0" y="7"/>
                      <a:pt x="1" y="8"/>
                    </a:cubicBezTo>
                    <a:cubicBezTo>
                      <a:pt x="3" y="8"/>
                      <a:pt x="5" y="9"/>
                      <a:pt x="6" y="9"/>
                    </a:cubicBezTo>
                    <a:cubicBezTo>
                      <a:pt x="8" y="9"/>
                      <a:pt x="9" y="9"/>
                      <a:pt x="11" y="9"/>
                    </a:cubicBezTo>
                    <a:cubicBezTo>
                      <a:pt x="11" y="9"/>
                      <a:pt x="12" y="9"/>
                      <a:pt x="12" y="8"/>
                    </a:cubicBezTo>
                    <a:cubicBezTo>
                      <a:pt x="13" y="8"/>
                      <a:pt x="14" y="7"/>
                      <a:pt x="15" y="7"/>
                    </a:cubicBezTo>
                    <a:cubicBezTo>
                      <a:pt x="14" y="5"/>
                      <a:pt x="14" y="4"/>
                      <a:pt x="13" y="3"/>
                    </a:cubicBezTo>
                    <a:cubicBezTo>
                      <a:pt x="9" y="0"/>
                      <a:pt x="4" y="1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Freeform 140">
                <a:extLst>
                  <a:ext uri="{FF2B5EF4-FFF2-40B4-BE49-F238E27FC236}">
                    <a16:creationId xmlns:a16="http://schemas.microsoft.com/office/drawing/2014/main" xmlns="" id="{D4642555-7AE8-403E-AEB9-4F5991CE9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0" y="1461"/>
                <a:ext cx="8" cy="9"/>
              </a:xfrm>
              <a:custGeom>
                <a:avLst/>
                <a:gdLst>
                  <a:gd name="T0" fmla="*/ 7 w 11"/>
                  <a:gd name="T1" fmla="*/ 1 h 13"/>
                  <a:gd name="T2" fmla="*/ 4 w 11"/>
                  <a:gd name="T3" fmla="*/ 0 h 13"/>
                  <a:gd name="T4" fmla="*/ 2 w 11"/>
                  <a:gd name="T5" fmla="*/ 10 h 13"/>
                  <a:gd name="T6" fmla="*/ 9 w 11"/>
                  <a:gd name="T7" fmla="*/ 12 h 13"/>
                  <a:gd name="T8" fmla="*/ 11 w 11"/>
                  <a:gd name="T9" fmla="*/ 10 h 13"/>
                  <a:gd name="T10" fmla="*/ 7 w 11"/>
                  <a:gd name="T11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3">
                    <a:moveTo>
                      <a:pt x="7" y="1"/>
                    </a:moveTo>
                    <a:cubicBezTo>
                      <a:pt x="6" y="0"/>
                      <a:pt x="5" y="0"/>
                      <a:pt x="4" y="0"/>
                    </a:cubicBezTo>
                    <a:cubicBezTo>
                      <a:pt x="1" y="2"/>
                      <a:pt x="0" y="8"/>
                      <a:pt x="2" y="10"/>
                    </a:cubicBezTo>
                    <a:cubicBezTo>
                      <a:pt x="4" y="12"/>
                      <a:pt x="6" y="13"/>
                      <a:pt x="9" y="12"/>
                    </a:cubicBezTo>
                    <a:cubicBezTo>
                      <a:pt x="10" y="12"/>
                      <a:pt x="11" y="11"/>
                      <a:pt x="11" y="10"/>
                    </a:cubicBezTo>
                    <a:cubicBezTo>
                      <a:pt x="11" y="6"/>
                      <a:pt x="10" y="3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Freeform 141">
                <a:extLst>
                  <a:ext uri="{FF2B5EF4-FFF2-40B4-BE49-F238E27FC236}">
                    <a16:creationId xmlns:a16="http://schemas.microsoft.com/office/drawing/2014/main" xmlns="" id="{D92D6D14-0758-4B84-99FF-7DDD33990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" y="2501"/>
                <a:ext cx="7" cy="11"/>
              </a:xfrm>
              <a:custGeom>
                <a:avLst/>
                <a:gdLst>
                  <a:gd name="T0" fmla="*/ 5 w 9"/>
                  <a:gd name="T1" fmla="*/ 1 h 16"/>
                  <a:gd name="T2" fmla="*/ 4 w 9"/>
                  <a:gd name="T3" fmla="*/ 1 h 16"/>
                  <a:gd name="T4" fmla="*/ 0 w 9"/>
                  <a:gd name="T5" fmla="*/ 13 h 16"/>
                  <a:gd name="T6" fmla="*/ 1 w 9"/>
                  <a:gd name="T7" fmla="*/ 15 h 16"/>
                  <a:gd name="T8" fmla="*/ 3 w 9"/>
                  <a:gd name="T9" fmla="*/ 16 h 16"/>
                  <a:gd name="T10" fmla="*/ 8 w 9"/>
                  <a:gd name="T11" fmla="*/ 2 h 16"/>
                  <a:gd name="T12" fmla="*/ 5 w 9"/>
                  <a:gd name="T13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6">
                    <a:moveTo>
                      <a:pt x="5" y="1"/>
                    </a:moveTo>
                    <a:cubicBezTo>
                      <a:pt x="5" y="1"/>
                      <a:pt x="4" y="1"/>
                      <a:pt x="4" y="1"/>
                    </a:cubicBezTo>
                    <a:cubicBezTo>
                      <a:pt x="1" y="5"/>
                      <a:pt x="0" y="8"/>
                      <a:pt x="0" y="13"/>
                    </a:cubicBezTo>
                    <a:cubicBezTo>
                      <a:pt x="0" y="14"/>
                      <a:pt x="1" y="15"/>
                      <a:pt x="1" y="15"/>
                    </a:cubicBezTo>
                    <a:cubicBezTo>
                      <a:pt x="2" y="16"/>
                      <a:pt x="2" y="16"/>
                      <a:pt x="3" y="16"/>
                    </a:cubicBezTo>
                    <a:cubicBezTo>
                      <a:pt x="8" y="13"/>
                      <a:pt x="9" y="8"/>
                      <a:pt x="8" y="2"/>
                    </a:cubicBezTo>
                    <a:cubicBezTo>
                      <a:pt x="7" y="1"/>
                      <a:pt x="6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Freeform 142">
                <a:extLst>
                  <a:ext uri="{FF2B5EF4-FFF2-40B4-BE49-F238E27FC236}">
                    <a16:creationId xmlns:a16="http://schemas.microsoft.com/office/drawing/2014/main" xmlns="" id="{8A41B0C7-6794-4E98-9765-E7B2C7C21E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2" y="2561"/>
                <a:ext cx="11" cy="6"/>
              </a:xfrm>
              <a:custGeom>
                <a:avLst/>
                <a:gdLst>
                  <a:gd name="T0" fmla="*/ 8 w 15"/>
                  <a:gd name="T1" fmla="*/ 9 h 9"/>
                  <a:gd name="T2" fmla="*/ 14 w 15"/>
                  <a:gd name="T3" fmla="*/ 5 h 9"/>
                  <a:gd name="T4" fmla="*/ 13 w 15"/>
                  <a:gd name="T5" fmla="*/ 1 h 9"/>
                  <a:gd name="T6" fmla="*/ 9 w 15"/>
                  <a:gd name="T7" fmla="*/ 0 h 9"/>
                  <a:gd name="T8" fmla="*/ 2 w 15"/>
                  <a:gd name="T9" fmla="*/ 1 h 9"/>
                  <a:gd name="T10" fmla="*/ 0 w 15"/>
                  <a:gd name="T11" fmla="*/ 3 h 9"/>
                  <a:gd name="T12" fmla="*/ 1 w 15"/>
                  <a:gd name="T13" fmla="*/ 6 h 9"/>
                  <a:gd name="T14" fmla="*/ 8 w 15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9">
                    <a:moveTo>
                      <a:pt x="8" y="9"/>
                    </a:moveTo>
                    <a:cubicBezTo>
                      <a:pt x="11" y="9"/>
                      <a:pt x="13" y="7"/>
                      <a:pt x="14" y="5"/>
                    </a:cubicBezTo>
                    <a:cubicBezTo>
                      <a:pt x="15" y="3"/>
                      <a:pt x="14" y="1"/>
                      <a:pt x="13" y="1"/>
                    </a:cubicBezTo>
                    <a:cubicBezTo>
                      <a:pt x="11" y="1"/>
                      <a:pt x="10" y="0"/>
                      <a:pt x="9" y="0"/>
                    </a:cubicBezTo>
                    <a:cubicBezTo>
                      <a:pt x="6" y="0"/>
                      <a:pt x="4" y="0"/>
                      <a:pt x="2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3" y="7"/>
                      <a:pt x="6" y="8"/>
                      <a:pt x="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Freeform 143">
                <a:extLst>
                  <a:ext uri="{FF2B5EF4-FFF2-40B4-BE49-F238E27FC236}">
                    <a16:creationId xmlns:a16="http://schemas.microsoft.com/office/drawing/2014/main" xmlns="" id="{DC04EBFB-B1E3-4EC0-9D80-8D67FFF224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" y="1633"/>
                <a:ext cx="11" cy="9"/>
              </a:xfrm>
              <a:custGeom>
                <a:avLst/>
                <a:gdLst>
                  <a:gd name="T0" fmla="*/ 7 w 15"/>
                  <a:gd name="T1" fmla="*/ 2 h 12"/>
                  <a:gd name="T2" fmla="*/ 0 w 15"/>
                  <a:gd name="T3" fmla="*/ 10 h 12"/>
                  <a:gd name="T4" fmla="*/ 11 w 15"/>
                  <a:gd name="T5" fmla="*/ 10 h 12"/>
                  <a:gd name="T6" fmla="*/ 14 w 15"/>
                  <a:gd name="T7" fmla="*/ 9 h 12"/>
                  <a:gd name="T8" fmla="*/ 13 w 15"/>
                  <a:gd name="T9" fmla="*/ 3 h 12"/>
                  <a:gd name="T10" fmla="*/ 7 w 15"/>
                  <a:gd name="T11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2">
                    <a:moveTo>
                      <a:pt x="7" y="2"/>
                    </a:moveTo>
                    <a:cubicBezTo>
                      <a:pt x="5" y="4"/>
                      <a:pt x="1" y="6"/>
                      <a:pt x="0" y="10"/>
                    </a:cubicBezTo>
                    <a:cubicBezTo>
                      <a:pt x="4" y="11"/>
                      <a:pt x="7" y="12"/>
                      <a:pt x="11" y="10"/>
                    </a:cubicBezTo>
                    <a:cubicBezTo>
                      <a:pt x="12" y="10"/>
                      <a:pt x="13" y="9"/>
                      <a:pt x="14" y="9"/>
                    </a:cubicBezTo>
                    <a:cubicBezTo>
                      <a:pt x="15" y="8"/>
                      <a:pt x="14" y="4"/>
                      <a:pt x="13" y="3"/>
                    </a:cubicBezTo>
                    <a:cubicBezTo>
                      <a:pt x="12" y="1"/>
                      <a:pt x="9" y="0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Freeform 144">
                <a:extLst>
                  <a:ext uri="{FF2B5EF4-FFF2-40B4-BE49-F238E27FC236}">
                    <a16:creationId xmlns:a16="http://schemas.microsoft.com/office/drawing/2014/main" xmlns="" id="{51112922-0E1B-4A60-9357-B83610E74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" y="1641"/>
                <a:ext cx="28" cy="24"/>
              </a:xfrm>
              <a:custGeom>
                <a:avLst/>
                <a:gdLst>
                  <a:gd name="T0" fmla="*/ 32 w 39"/>
                  <a:gd name="T1" fmla="*/ 1 h 33"/>
                  <a:gd name="T2" fmla="*/ 25 w 39"/>
                  <a:gd name="T3" fmla="*/ 3 h 33"/>
                  <a:gd name="T4" fmla="*/ 18 w 39"/>
                  <a:gd name="T5" fmla="*/ 6 h 33"/>
                  <a:gd name="T6" fmla="*/ 16 w 39"/>
                  <a:gd name="T7" fmla="*/ 8 h 33"/>
                  <a:gd name="T8" fmla="*/ 14 w 39"/>
                  <a:gd name="T9" fmla="*/ 8 h 33"/>
                  <a:gd name="T10" fmla="*/ 0 w 39"/>
                  <a:gd name="T11" fmla="*/ 24 h 33"/>
                  <a:gd name="T12" fmla="*/ 2 w 39"/>
                  <a:gd name="T13" fmla="*/ 28 h 33"/>
                  <a:gd name="T14" fmla="*/ 5 w 39"/>
                  <a:gd name="T15" fmla="*/ 32 h 33"/>
                  <a:gd name="T16" fmla="*/ 8 w 39"/>
                  <a:gd name="T17" fmla="*/ 32 h 33"/>
                  <a:gd name="T18" fmla="*/ 27 w 39"/>
                  <a:gd name="T19" fmla="*/ 20 h 33"/>
                  <a:gd name="T20" fmla="*/ 36 w 39"/>
                  <a:gd name="T21" fmla="*/ 14 h 33"/>
                  <a:gd name="T22" fmla="*/ 38 w 39"/>
                  <a:gd name="T23" fmla="*/ 7 h 33"/>
                  <a:gd name="T24" fmla="*/ 35 w 39"/>
                  <a:gd name="T25" fmla="*/ 3 h 33"/>
                  <a:gd name="T26" fmla="*/ 32 w 39"/>
                  <a:gd name="T27" fmla="*/ 1 h 33"/>
                  <a:gd name="T28" fmla="*/ 32 w 39"/>
                  <a:gd name="T29" fmla="*/ 0 h 33"/>
                  <a:gd name="T30" fmla="*/ 32 w 39"/>
                  <a:gd name="T31" fmla="*/ 0 h 33"/>
                  <a:gd name="T32" fmla="*/ 32 w 39"/>
                  <a:gd name="T33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33">
                    <a:moveTo>
                      <a:pt x="32" y="1"/>
                    </a:moveTo>
                    <a:cubicBezTo>
                      <a:pt x="30" y="2"/>
                      <a:pt x="28" y="4"/>
                      <a:pt x="25" y="3"/>
                    </a:cubicBezTo>
                    <a:cubicBezTo>
                      <a:pt x="22" y="2"/>
                      <a:pt x="19" y="3"/>
                      <a:pt x="18" y="6"/>
                    </a:cubicBezTo>
                    <a:cubicBezTo>
                      <a:pt x="18" y="7"/>
                      <a:pt x="17" y="7"/>
                      <a:pt x="16" y="8"/>
                    </a:cubicBezTo>
                    <a:cubicBezTo>
                      <a:pt x="15" y="8"/>
                      <a:pt x="15" y="8"/>
                      <a:pt x="14" y="8"/>
                    </a:cubicBezTo>
                    <a:cubicBezTo>
                      <a:pt x="3" y="10"/>
                      <a:pt x="0" y="13"/>
                      <a:pt x="0" y="24"/>
                    </a:cubicBezTo>
                    <a:cubicBezTo>
                      <a:pt x="0" y="25"/>
                      <a:pt x="1" y="27"/>
                      <a:pt x="2" y="28"/>
                    </a:cubicBezTo>
                    <a:cubicBezTo>
                      <a:pt x="3" y="29"/>
                      <a:pt x="4" y="31"/>
                      <a:pt x="5" y="32"/>
                    </a:cubicBezTo>
                    <a:cubicBezTo>
                      <a:pt x="5" y="32"/>
                      <a:pt x="7" y="33"/>
                      <a:pt x="8" y="32"/>
                    </a:cubicBezTo>
                    <a:cubicBezTo>
                      <a:pt x="13" y="27"/>
                      <a:pt x="19" y="23"/>
                      <a:pt x="27" y="20"/>
                    </a:cubicBezTo>
                    <a:cubicBezTo>
                      <a:pt x="30" y="19"/>
                      <a:pt x="32" y="16"/>
                      <a:pt x="36" y="14"/>
                    </a:cubicBezTo>
                    <a:cubicBezTo>
                      <a:pt x="38" y="13"/>
                      <a:pt x="39" y="10"/>
                      <a:pt x="38" y="7"/>
                    </a:cubicBezTo>
                    <a:cubicBezTo>
                      <a:pt x="38" y="5"/>
                      <a:pt x="37" y="4"/>
                      <a:pt x="35" y="3"/>
                    </a:cubicBezTo>
                    <a:cubicBezTo>
                      <a:pt x="34" y="3"/>
                      <a:pt x="33" y="2"/>
                      <a:pt x="32" y="1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lnTo>
                      <a:pt x="32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Freeform 145">
                <a:extLst>
                  <a:ext uri="{FF2B5EF4-FFF2-40B4-BE49-F238E27FC236}">
                    <a16:creationId xmlns:a16="http://schemas.microsoft.com/office/drawing/2014/main" xmlns="" id="{5C2CBA25-3EC7-422C-9526-45A4E700FF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7" y="3056"/>
                <a:ext cx="8" cy="9"/>
              </a:xfrm>
              <a:custGeom>
                <a:avLst/>
                <a:gdLst>
                  <a:gd name="T0" fmla="*/ 5 w 11"/>
                  <a:gd name="T1" fmla="*/ 1 h 12"/>
                  <a:gd name="T2" fmla="*/ 0 w 11"/>
                  <a:gd name="T3" fmla="*/ 11 h 12"/>
                  <a:gd name="T4" fmla="*/ 1 w 11"/>
                  <a:gd name="T5" fmla="*/ 12 h 12"/>
                  <a:gd name="T6" fmla="*/ 7 w 11"/>
                  <a:gd name="T7" fmla="*/ 10 h 12"/>
                  <a:gd name="T8" fmla="*/ 9 w 11"/>
                  <a:gd name="T9" fmla="*/ 2 h 12"/>
                  <a:gd name="T10" fmla="*/ 5 w 11"/>
                  <a:gd name="T11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2">
                    <a:moveTo>
                      <a:pt x="5" y="1"/>
                    </a:moveTo>
                    <a:cubicBezTo>
                      <a:pt x="2" y="4"/>
                      <a:pt x="0" y="7"/>
                      <a:pt x="0" y="11"/>
                    </a:cubicBezTo>
                    <a:cubicBezTo>
                      <a:pt x="0" y="11"/>
                      <a:pt x="1" y="12"/>
                      <a:pt x="1" y="12"/>
                    </a:cubicBezTo>
                    <a:cubicBezTo>
                      <a:pt x="3" y="11"/>
                      <a:pt x="5" y="11"/>
                      <a:pt x="7" y="10"/>
                    </a:cubicBezTo>
                    <a:cubicBezTo>
                      <a:pt x="10" y="9"/>
                      <a:pt x="11" y="6"/>
                      <a:pt x="9" y="2"/>
                    </a:cubicBezTo>
                    <a:cubicBezTo>
                      <a:pt x="8" y="1"/>
                      <a:pt x="6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Freeform 146">
                <a:extLst>
                  <a:ext uri="{FF2B5EF4-FFF2-40B4-BE49-F238E27FC236}">
                    <a16:creationId xmlns:a16="http://schemas.microsoft.com/office/drawing/2014/main" xmlns="" id="{D3BDC89C-18CD-43D2-BBD5-ADF18258A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7" y="2331"/>
                <a:ext cx="8" cy="8"/>
              </a:xfrm>
              <a:custGeom>
                <a:avLst/>
                <a:gdLst>
                  <a:gd name="T0" fmla="*/ 1 w 11"/>
                  <a:gd name="T1" fmla="*/ 7 h 11"/>
                  <a:gd name="T2" fmla="*/ 4 w 11"/>
                  <a:gd name="T3" fmla="*/ 11 h 11"/>
                  <a:gd name="T4" fmla="*/ 10 w 11"/>
                  <a:gd name="T5" fmla="*/ 6 h 11"/>
                  <a:gd name="T6" fmla="*/ 6 w 11"/>
                  <a:gd name="T7" fmla="*/ 0 h 11"/>
                  <a:gd name="T8" fmla="*/ 1 w 11"/>
                  <a:gd name="T9" fmla="*/ 4 h 11"/>
                  <a:gd name="T10" fmla="*/ 1 w 11"/>
                  <a:gd name="T11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1">
                    <a:moveTo>
                      <a:pt x="1" y="7"/>
                    </a:moveTo>
                    <a:cubicBezTo>
                      <a:pt x="0" y="9"/>
                      <a:pt x="2" y="11"/>
                      <a:pt x="4" y="11"/>
                    </a:cubicBezTo>
                    <a:cubicBezTo>
                      <a:pt x="7" y="11"/>
                      <a:pt x="10" y="9"/>
                      <a:pt x="10" y="6"/>
                    </a:cubicBezTo>
                    <a:cubicBezTo>
                      <a:pt x="11" y="3"/>
                      <a:pt x="9" y="1"/>
                      <a:pt x="6" y="0"/>
                    </a:cubicBezTo>
                    <a:cubicBezTo>
                      <a:pt x="4" y="0"/>
                      <a:pt x="2" y="1"/>
                      <a:pt x="1" y="4"/>
                    </a:cubicBezTo>
                    <a:cubicBezTo>
                      <a:pt x="1" y="5"/>
                      <a:pt x="1" y="6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Freeform 147">
                <a:extLst>
                  <a:ext uri="{FF2B5EF4-FFF2-40B4-BE49-F238E27FC236}">
                    <a16:creationId xmlns:a16="http://schemas.microsoft.com/office/drawing/2014/main" xmlns="" id="{BFCA663F-E38A-43AF-A18D-B60D54DB4D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2" y="1271"/>
                <a:ext cx="10" cy="8"/>
              </a:xfrm>
              <a:custGeom>
                <a:avLst/>
                <a:gdLst>
                  <a:gd name="T0" fmla="*/ 10 w 14"/>
                  <a:gd name="T1" fmla="*/ 10 h 11"/>
                  <a:gd name="T2" fmla="*/ 13 w 14"/>
                  <a:gd name="T3" fmla="*/ 6 h 11"/>
                  <a:gd name="T4" fmla="*/ 9 w 14"/>
                  <a:gd name="T5" fmla="*/ 0 h 11"/>
                  <a:gd name="T6" fmla="*/ 3 w 14"/>
                  <a:gd name="T7" fmla="*/ 1 h 11"/>
                  <a:gd name="T8" fmla="*/ 3 w 14"/>
                  <a:gd name="T9" fmla="*/ 8 h 11"/>
                  <a:gd name="T10" fmla="*/ 10 w 14"/>
                  <a:gd name="T1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1">
                    <a:moveTo>
                      <a:pt x="10" y="10"/>
                    </a:moveTo>
                    <a:cubicBezTo>
                      <a:pt x="11" y="9"/>
                      <a:pt x="12" y="8"/>
                      <a:pt x="13" y="6"/>
                    </a:cubicBezTo>
                    <a:cubicBezTo>
                      <a:pt x="14" y="4"/>
                      <a:pt x="12" y="1"/>
                      <a:pt x="9" y="0"/>
                    </a:cubicBezTo>
                    <a:cubicBezTo>
                      <a:pt x="7" y="0"/>
                      <a:pt x="5" y="0"/>
                      <a:pt x="3" y="1"/>
                    </a:cubicBezTo>
                    <a:cubicBezTo>
                      <a:pt x="1" y="3"/>
                      <a:pt x="0" y="6"/>
                      <a:pt x="3" y="8"/>
                    </a:cubicBezTo>
                    <a:cubicBezTo>
                      <a:pt x="5" y="10"/>
                      <a:pt x="7" y="11"/>
                      <a:pt x="1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Freeform 148">
                <a:extLst>
                  <a:ext uri="{FF2B5EF4-FFF2-40B4-BE49-F238E27FC236}">
                    <a16:creationId xmlns:a16="http://schemas.microsoft.com/office/drawing/2014/main" xmlns="" id="{9962AC23-7D2C-467D-B444-0BBB7D1319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4" y="2312"/>
                <a:ext cx="9" cy="5"/>
              </a:xfrm>
              <a:custGeom>
                <a:avLst/>
                <a:gdLst>
                  <a:gd name="T0" fmla="*/ 8 w 13"/>
                  <a:gd name="T1" fmla="*/ 0 h 7"/>
                  <a:gd name="T2" fmla="*/ 4 w 13"/>
                  <a:gd name="T3" fmla="*/ 0 h 7"/>
                  <a:gd name="T4" fmla="*/ 1 w 13"/>
                  <a:gd name="T5" fmla="*/ 3 h 7"/>
                  <a:gd name="T6" fmla="*/ 5 w 13"/>
                  <a:gd name="T7" fmla="*/ 7 h 7"/>
                  <a:gd name="T8" fmla="*/ 13 w 13"/>
                  <a:gd name="T9" fmla="*/ 3 h 7"/>
                  <a:gd name="T10" fmla="*/ 12 w 13"/>
                  <a:gd name="T11" fmla="*/ 1 h 7"/>
                  <a:gd name="T12" fmla="*/ 8 w 13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7">
                    <a:moveTo>
                      <a:pt x="8" y="0"/>
                    </a:moveTo>
                    <a:cubicBezTo>
                      <a:pt x="5" y="0"/>
                      <a:pt x="5" y="0"/>
                      <a:pt x="4" y="0"/>
                    </a:cubicBezTo>
                    <a:cubicBezTo>
                      <a:pt x="3" y="1"/>
                      <a:pt x="2" y="1"/>
                      <a:pt x="1" y="3"/>
                    </a:cubicBezTo>
                    <a:cubicBezTo>
                      <a:pt x="0" y="4"/>
                      <a:pt x="2" y="7"/>
                      <a:pt x="5" y="7"/>
                    </a:cubicBezTo>
                    <a:cubicBezTo>
                      <a:pt x="8" y="7"/>
                      <a:pt x="11" y="7"/>
                      <a:pt x="13" y="3"/>
                    </a:cubicBezTo>
                    <a:cubicBezTo>
                      <a:pt x="13" y="2"/>
                      <a:pt x="13" y="1"/>
                      <a:pt x="12" y="1"/>
                    </a:cubicBezTo>
                    <a:cubicBezTo>
                      <a:pt x="10" y="0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Freeform 149">
                <a:extLst>
                  <a:ext uri="{FF2B5EF4-FFF2-40B4-BE49-F238E27FC236}">
                    <a16:creationId xmlns:a16="http://schemas.microsoft.com/office/drawing/2014/main" xmlns="" id="{55F3997E-AFAE-47BA-9485-E98478B4E2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7" y="1544"/>
                <a:ext cx="11" cy="8"/>
              </a:xfrm>
              <a:custGeom>
                <a:avLst/>
                <a:gdLst>
                  <a:gd name="T0" fmla="*/ 11 w 15"/>
                  <a:gd name="T1" fmla="*/ 0 h 12"/>
                  <a:gd name="T2" fmla="*/ 8 w 15"/>
                  <a:gd name="T3" fmla="*/ 2 h 12"/>
                  <a:gd name="T4" fmla="*/ 0 w 15"/>
                  <a:gd name="T5" fmla="*/ 7 h 12"/>
                  <a:gd name="T6" fmla="*/ 0 w 15"/>
                  <a:gd name="T7" fmla="*/ 10 h 12"/>
                  <a:gd name="T8" fmla="*/ 1 w 15"/>
                  <a:gd name="T9" fmla="*/ 11 h 12"/>
                  <a:gd name="T10" fmla="*/ 6 w 15"/>
                  <a:gd name="T11" fmla="*/ 11 h 12"/>
                  <a:gd name="T12" fmla="*/ 14 w 15"/>
                  <a:gd name="T13" fmla="*/ 5 h 12"/>
                  <a:gd name="T14" fmla="*/ 14 w 15"/>
                  <a:gd name="T15" fmla="*/ 1 h 12"/>
                  <a:gd name="T16" fmla="*/ 11 w 15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2">
                    <a:moveTo>
                      <a:pt x="11" y="0"/>
                    </a:moveTo>
                    <a:cubicBezTo>
                      <a:pt x="10" y="1"/>
                      <a:pt x="9" y="2"/>
                      <a:pt x="8" y="2"/>
                    </a:cubicBezTo>
                    <a:cubicBezTo>
                      <a:pt x="6" y="4"/>
                      <a:pt x="2" y="4"/>
                      <a:pt x="0" y="7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ubicBezTo>
                      <a:pt x="3" y="11"/>
                      <a:pt x="5" y="12"/>
                      <a:pt x="6" y="11"/>
                    </a:cubicBezTo>
                    <a:cubicBezTo>
                      <a:pt x="9" y="9"/>
                      <a:pt x="11" y="7"/>
                      <a:pt x="14" y="5"/>
                    </a:cubicBezTo>
                    <a:cubicBezTo>
                      <a:pt x="15" y="4"/>
                      <a:pt x="15" y="1"/>
                      <a:pt x="14" y="1"/>
                    </a:cubicBezTo>
                    <a:cubicBezTo>
                      <a:pt x="13" y="0"/>
                      <a:pt x="12" y="0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Freeform 150">
                <a:extLst>
                  <a:ext uri="{FF2B5EF4-FFF2-40B4-BE49-F238E27FC236}">
                    <a16:creationId xmlns:a16="http://schemas.microsoft.com/office/drawing/2014/main" xmlns="" id="{25FCA26B-56AC-4069-B072-DAF825697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1" y="2601"/>
                <a:ext cx="6" cy="10"/>
              </a:xfrm>
              <a:custGeom>
                <a:avLst/>
                <a:gdLst>
                  <a:gd name="T0" fmla="*/ 8 w 9"/>
                  <a:gd name="T1" fmla="*/ 7 h 13"/>
                  <a:gd name="T2" fmla="*/ 2 w 9"/>
                  <a:gd name="T3" fmla="*/ 0 h 13"/>
                  <a:gd name="T4" fmla="*/ 0 w 9"/>
                  <a:gd name="T5" fmla="*/ 2 h 13"/>
                  <a:gd name="T6" fmla="*/ 0 w 9"/>
                  <a:gd name="T7" fmla="*/ 10 h 13"/>
                  <a:gd name="T8" fmla="*/ 6 w 9"/>
                  <a:gd name="T9" fmla="*/ 12 h 13"/>
                  <a:gd name="T10" fmla="*/ 8 w 9"/>
                  <a:gd name="T11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3">
                    <a:moveTo>
                      <a:pt x="8" y="7"/>
                    </a:moveTo>
                    <a:cubicBezTo>
                      <a:pt x="7" y="3"/>
                      <a:pt x="5" y="1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0" y="7"/>
                      <a:pt x="0" y="10"/>
                    </a:cubicBezTo>
                    <a:cubicBezTo>
                      <a:pt x="1" y="12"/>
                      <a:pt x="3" y="13"/>
                      <a:pt x="6" y="12"/>
                    </a:cubicBezTo>
                    <a:cubicBezTo>
                      <a:pt x="8" y="11"/>
                      <a:pt x="9" y="8"/>
                      <a:pt x="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Freeform 151">
                <a:extLst>
                  <a:ext uri="{FF2B5EF4-FFF2-40B4-BE49-F238E27FC236}">
                    <a16:creationId xmlns:a16="http://schemas.microsoft.com/office/drawing/2014/main" xmlns="" id="{3FBD7A62-A940-40A1-B369-6C4D4266A1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" y="1573"/>
                <a:ext cx="9" cy="7"/>
              </a:xfrm>
              <a:custGeom>
                <a:avLst/>
                <a:gdLst>
                  <a:gd name="T0" fmla="*/ 10 w 12"/>
                  <a:gd name="T1" fmla="*/ 9 h 10"/>
                  <a:gd name="T2" fmla="*/ 12 w 12"/>
                  <a:gd name="T3" fmla="*/ 7 h 10"/>
                  <a:gd name="T4" fmla="*/ 11 w 12"/>
                  <a:gd name="T5" fmla="*/ 4 h 10"/>
                  <a:gd name="T6" fmla="*/ 4 w 12"/>
                  <a:gd name="T7" fmla="*/ 1 h 10"/>
                  <a:gd name="T8" fmla="*/ 1 w 12"/>
                  <a:gd name="T9" fmla="*/ 3 h 10"/>
                  <a:gd name="T10" fmla="*/ 2 w 12"/>
                  <a:gd name="T11" fmla="*/ 7 h 10"/>
                  <a:gd name="T12" fmla="*/ 10 w 12"/>
                  <a:gd name="T13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0">
                    <a:moveTo>
                      <a:pt x="10" y="9"/>
                    </a:moveTo>
                    <a:cubicBezTo>
                      <a:pt x="10" y="9"/>
                      <a:pt x="11" y="8"/>
                      <a:pt x="12" y="7"/>
                    </a:cubicBezTo>
                    <a:cubicBezTo>
                      <a:pt x="11" y="6"/>
                      <a:pt x="12" y="5"/>
                      <a:pt x="11" y="4"/>
                    </a:cubicBezTo>
                    <a:cubicBezTo>
                      <a:pt x="9" y="1"/>
                      <a:pt x="7" y="0"/>
                      <a:pt x="4" y="1"/>
                    </a:cubicBezTo>
                    <a:cubicBezTo>
                      <a:pt x="2" y="1"/>
                      <a:pt x="1" y="2"/>
                      <a:pt x="1" y="3"/>
                    </a:cubicBezTo>
                    <a:cubicBezTo>
                      <a:pt x="0" y="5"/>
                      <a:pt x="1" y="6"/>
                      <a:pt x="2" y="7"/>
                    </a:cubicBezTo>
                    <a:cubicBezTo>
                      <a:pt x="4" y="9"/>
                      <a:pt x="7" y="10"/>
                      <a:pt x="1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Freeform 152">
                <a:extLst>
                  <a:ext uri="{FF2B5EF4-FFF2-40B4-BE49-F238E27FC236}">
                    <a16:creationId xmlns:a16="http://schemas.microsoft.com/office/drawing/2014/main" xmlns="" id="{5A90D6DB-C4AA-40D6-BA41-C29FE70C44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8" y="2531"/>
                <a:ext cx="9" cy="11"/>
              </a:xfrm>
              <a:custGeom>
                <a:avLst/>
                <a:gdLst>
                  <a:gd name="T0" fmla="*/ 10 w 12"/>
                  <a:gd name="T1" fmla="*/ 14 h 14"/>
                  <a:gd name="T2" fmla="*/ 11 w 12"/>
                  <a:gd name="T3" fmla="*/ 14 h 14"/>
                  <a:gd name="T4" fmla="*/ 12 w 12"/>
                  <a:gd name="T5" fmla="*/ 13 h 14"/>
                  <a:gd name="T6" fmla="*/ 8 w 12"/>
                  <a:gd name="T7" fmla="*/ 7 h 14"/>
                  <a:gd name="T8" fmla="*/ 8 w 12"/>
                  <a:gd name="T9" fmla="*/ 7 h 14"/>
                  <a:gd name="T10" fmla="*/ 3 w 12"/>
                  <a:gd name="T11" fmla="*/ 1 h 14"/>
                  <a:gd name="T12" fmla="*/ 1 w 12"/>
                  <a:gd name="T13" fmla="*/ 0 h 14"/>
                  <a:gd name="T14" fmla="*/ 0 w 12"/>
                  <a:gd name="T15" fmla="*/ 4 h 14"/>
                  <a:gd name="T16" fmla="*/ 10 w 12"/>
                  <a:gd name="T1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4">
                    <a:moveTo>
                      <a:pt x="10" y="14"/>
                    </a:moveTo>
                    <a:cubicBezTo>
                      <a:pt x="10" y="14"/>
                      <a:pt x="11" y="14"/>
                      <a:pt x="11" y="14"/>
                    </a:cubicBezTo>
                    <a:cubicBezTo>
                      <a:pt x="11" y="14"/>
                      <a:pt x="12" y="13"/>
                      <a:pt x="12" y="13"/>
                    </a:cubicBezTo>
                    <a:cubicBezTo>
                      <a:pt x="11" y="11"/>
                      <a:pt x="9" y="9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6" y="5"/>
                      <a:pt x="5" y="3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3"/>
                      <a:pt x="0" y="4"/>
                    </a:cubicBezTo>
                    <a:cubicBezTo>
                      <a:pt x="2" y="9"/>
                      <a:pt x="5" y="12"/>
                      <a:pt x="1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Freeform 153">
                <a:extLst>
                  <a:ext uri="{FF2B5EF4-FFF2-40B4-BE49-F238E27FC236}">
                    <a16:creationId xmlns:a16="http://schemas.microsoft.com/office/drawing/2014/main" xmlns="" id="{E04A2D30-D959-41CC-AD52-BEC579ADA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7" y="1298"/>
                <a:ext cx="10" cy="7"/>
              </a:xfrm>
              <a:custGeom>
                <a:avLst/>
                <a:gdLst>
                  <a:gd name="T0" fmla="*/ 10 w 14"/>
                  <a:gd name="T1" fmla="*/ 1 h 9"/>
                  <a:gd name="T2" fmla="*/ 5 w 14"/>
                  <a:gd name="T3" fmla="*/ 0 h 9"/>
                  <a:gd name="T4" fmla="*/ 2 w 14"/>
                  <a:gd name="T5" fmla="*/ 1 h 9"/>
                  <a:gd name="T6" fmla="*/ 1 w 14"/>
                  <a:gd name="T7" fmla="*/ 4 h 9"/>
                  <a:gd name="T8" fmla="*/ 2 w 14"/>
                  <a:gd name="T9" fmla="*/ 6 h 9"/>
                  <a:gd name="T10" fmla="*/ 14 w 14"/>
                  <a:gd name="T11" fmla="*/ 9 h 9"/>
                  <a:gd name="T12" fmla="*/ 14 w 14"/>
                  <a:gd name="T13" fmla="*/ 5 h 9"/>
                  <a:gd name="T14" fmla="*/ 10 w 14"/>
                  <a:gd name="T1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9">
                    <a:moveTo>
                      <a:pt x="10" y="1"/>
                    </a:moveTo>
                    <a:cubicBezTo>
                      <a:pt x="9" y="1"/>
                      <a:pt x="7" y="0"/>
                      <a:pt x="5" y="0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2" y="2"/>
                      <a:pt x="1" y="3"/>
                      <a:pt x="1" y="4"/>
                    </a:cubicBezTo>
                    <a:cubicBezTo>
                      <a:pt x="0" y="5"/>
                      <a:pt x="1" y="6"/>
                      <a:pt x="2" y="6"/>
                    </a:cubicBezTo>
                    <a:cubicBezTo>
                      <a:pt x="6" y="6"/>
                      <a:pt x="10" y="8"/>
                      <a:pt x="14" y="9"/>
                    </a:cubicBezTo>
                    <a:cubicBezTo>
                      <a:pt x="14" y="8"/>
                      <a:pt x="14" y="6"/>
                      <a:pt x="14" y="5"/>
                    </a:cubicBezTo>
                    <a:cubicBezTo>
                      <a:pt x="14" y="2"/>
                      <a:pt x="13" y="2"/>
                      <a:pt x="1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Freeform 154">
                <a:extLst>
                  <a:ext uri="{FF2B5EF4-FFF2-40B4-BE49-F238E27FC236}">
                    <a16:creationId xmlns:a16="http://schemas.microsoft.com/office/drawing/2014/main" xmlns="" id="{652DEF79-7332-44D3-9A28-35C076161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7" y="130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Freeform 155">
                <a:extLst>
                  <a:ext uri="{FF2B5EF4-FFF2-40B4-BE49-F238E27FC236}">
                    <a16:creationId xmlns:a16="http://schemas.microsoft.com/office/drawing/2014/main" xmlns="" id="{12767574-82BB-4170-8B22-FC04828BB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6" y="1329"/>
                <a:ext cx="8" cy="7"/>
              </a:xfrm>
              <a:custGeom>
                <a:avLst/>
                <a:gdLst>
                  <a:gd name="T0" fmla="*/ 2 w 10"/>
                  <a:gd name="T1" fmla="*/ 10 h 10"/>
                  <a:gd name="T2" fmla="*/ 10 w 10"/>
                  <a:gd name="T3" fmla="*/ 3 h 10"/>
                  <a:gd name="T4" fmla="*/ 9 w 10"/>
                  <a:gd name="T5" fmla="*/ 0 h 10"/>
                  <a:gd name="T6" fmla="*/ 7 w 10"/>
                  <a:gd name="T7" fmla="*/ 0 h 10"/>
                  <a:gd name="T8" fmla="*/ 1 w 10"/>
                  <a:gd name="T9" fmla="*/ 5 h 10"/>
                  <a:gd name="T10" fmla="*/ 0 w 10"/>
                  <a:gd name="T11" fmla="*/ 8 h 10"/>
                  <a:gd name="T12" fmla="*/ 2 w 10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0">
                    <a:moveTo>
                      <a:pt x="2" y="10"/>
                    </a:moveTo>
                    <a:cubicBezTo>
                      <a:pt x="6" y="10"/>
                      <a:pt x="10" y="8"/>
                      <a:pt x="10" y="3"/>
                    </a:cubicBezTo>
                    <a:cubicBezTo>
                      <a:pt x="10" y="2"/>
                      <a:pt x="10" y="1"/>
                      <a:pt x="9" y="0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5" y="2"/>
                      <a:pt x="3" y="3"/>
                      <a:pt x="1" y="5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0" y="9"/>
                      <a:pt x="1" y="10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Freeform 156">
                <a:extLst>
                  <a:ext uri="{FF2B5EF4-FFF2-40B4-BE49-F238E27FC236}">
                    <a16:creationId xmlns:a16="http://schemas.microsoft.com/office/drawing/2014/main" xmlns="" id="{04649200-4077-420A-B449-231689CCC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8" y="1277"/>
                <a:ext cx="11" cy="6"/>
              </a:xfrm>
              <a:custGeom>
                <a:avLst/>
                <a:gdLst>
                  <a:gd name="T0" fmla="*/ 14 w 15"/>
                  <a:gd name="T1" fmla="*/ 5 h 8"/>
                  <a:gd name="T2" fmla="*/ 15 w 15"/>
                  <a:gd name="T3" fmla="*/ 4 h 8"/>
                  <a:gd name="T4" fmla="*/ 13 w 15"/>
                  <a:gd name="T5" fmla="*/ 1 h 8"/>
                  <a:gd name="T6" fmla="*/ 1 w 15"/>
                  <a:gd name="T7" fmla="*/ 0 h 8"/>
                  <a:gd name="T8" fmla="*/ 0 w 15"/>
                  <a:gd name="T9" fmla="*/ 1 h 8"/>
                  <a:gd name="T10" fmla="*/ 0 w 15"/>
                  <a:gd name="T11" fmla="*/ 3 h 8"/>
                  <a:gd name="T12" fmla="*/ 14 w 15"/>
                  <a:gd name="T1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8">
                    <a:moveTo>
                      <a:pt x="14" y="5"/>
                    </a:moveTo>
                    <a:cubicBezTo>
                      <a:pt x="14" y="5"/>
                      <a:pt x="15" y="4"/>
                      <a:pt x="15" y="4"/>
                    </a:cubicBezTo>
                    <a:cubicBezTo>
                      <a:pt x="14" y="3"/>
                      <a:pt x="14" y="1"/>
                      <a:pt x="13" y="1"/>
                    </a:cubicBezTo>
                    <a:cubicBezTo>
                      <a:pt x="9" y="0"/>
                      <a:pt x="5" y="3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3" y="7"/>
                      <a:pt x="9" y="8"/>
                      <a:pt x="1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Freeform 157">
                <a:extLst>
                  <a:ext uri="{FF2B5EF4-FFF2-40B4-BE49-F238E27FC236}">
                    <a16:creationId xmlns:a16="http://schemas.microsoft.com/office/drawing/2014/main" xmlns="" id="{59F9AF25-C615-449E-8B0E-34FCA385EC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9" y="2763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0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Freeform 158">
                <a:extLst>
                  <a:ext uri="{FF2B5EF4-FFF2-40B4-BE49-F238E27FC236}">
                    <a16:creationId xmlns:a16="http://schemas.microsoft.com/office/drawing/2014/main" xmlns="" id="{123152CF-5893-4D5D-AEFF-23F847ADE1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6" y="2764"/>
                <a:ext cx="13" cy="12"/>
              </a:xfrm>
              <a:custGeom>
                <a:avLst/>
                <a:gdLst>
                  <a:gd name="T0" fmla="*/ 7 w 17"/>
                  <a:gd name="T1" fmla="*/ 6 h 16"/>
                  <a:gd name="T2" fmla="*/ 2 w 17"/>
                  <a:gd name="T3" fmla="*/ 12 h 16"/>
                  <a:gd name="T4" fmla="*/ 0 w 17"/>
                  <a:gd name="T5" fmla="*/ 16 h 16"/>
                  <a:gd name="T6" fmla="*/ 17 w 17"/>
                  <a:gd name="T7" fmla="*/ 1 h 16"/>
                  <a:gd name="T8" fmla="*/ 17 w 17"/>
                  <a:gd name="T9" fmla="*/ 0 h 16"/>
                  <a:gd name="T10" fmla="*/ 13 w 17"/>
                  <a:gd name="T11" fmla="*/ 1 h 16"/>
                  <a:gd name="T12" fmla="*/ 7 w 17"/>
                  <a:gd name="T13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6">
                    <a:moveTo>
                      <a:pt x="7" y="6"/>
                    </a:moveTo>
                    <a:cubicBezTo>
                      <a:pt x="5" y="8"/>
                      <a:pt x="3" y="10"/>
                      <a:pt x="2" y="12"/>
                    </a:cubicBezTo>
                    <a:cubicBezTo>
                      <a:pt x="1" y="13"/>
                      <a:pt x="1" y="15"/>
                      <a:pt x="0" y="16"/>
                    </a:cubicBezTo>
                    <a:cubicBezTo>
                      <a:pt x="9" y="15"/>
                      <a:pt x="14" y="9"/>
                      <a:pt x="17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5" y="0"/>
                      <a:pt x="14" y="1"/>
                      <a:pt x="13" y="1"/>
                    </a:cubicBezTo>
                    <a:cubicBezTo>
                      <a:pt x="11" y="3"/>
                      <a:pt x="9" y="5"/>
                      <a:pt x="7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Oval 159">
                <a:extLst>
                  <a:ext uri="{FF2B5EF4-FFF2-40B4-BE49-F238E27FC236}">
                    <a16:creationId xmlns:a16="http://schemas.microsoft.com/office/drawing/2014/main" xmlns="" id="{838FBC2B-11A2-4740-B753-5F0E1745CB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1" y="2769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Freeform 160">
                <a:extLst>
                  <a:ext uri="{FF2B5EF4-FFF2-40B4-BE49-F238E27FC236}">
                    <a16:creationId xmlns:a16="http://schemas.microsoft.com/office/drawing/2014/main" xmlns="" id="{CAE5CBB5-7811-419D-AA19-C66239FDE6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9" y="1221"/>
                <a:ext cx="7" cy="7"/>
              </a:xfrm>
              <a:custGeom>
                <a:avLst/>
                <a:gdLst>
                  <a:gd name="T0" fmla="*/ 3 w 10"/>
                  <a:gd name="T1" fmla="*/ 9 h 10"/>
                  <a:gd name="T2" fmla="*/ 6 w 10"/>
                  <a:gd name="T3" fmla="*/ 10 h 10"/>
                  <a:gd name="T4" fmla="*/ 9 w 10"/>
                  <a:gd name="T5" fmla="*/ 7 h 10"/>
                  <a:gd name="T6" fmla="*/ 6 w 10"/>
                  <a:gd name="T7" fmla="*/ 1 h 10"/>
                  <a:gd name="T8" fmla="*/ 1 w 10"/>
                  <a:gd name="T9" fmla="*/ 4 h 10"/>
                  <a:gd name="T10" fmla="*/ 3 w 10"/>
                  <a:gd name="T11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3" y="9"/>
                    </a:moveTo>
                    <a:cubicBezTo>
                      <a:pt x="3" y="9"/>
                      <a:pt x="5" y="10"/>
                      <a:pt x="6" y="10"/>
                    </a:cubicBezTo>
                    <a:cubicBezTo>
                      <a:pt x="7" y="9"/>
                      <a:pt x="8" y="8"/>
                      <a:pt x="9" y="7"/>
                    </a:cubicBezTo>
                    <a:cubicBezTo>
                      <a:pt x="10" y="4"/>
                      <a:pt x="8" y="2"/>
                      <a:pt x="6" y="1"/>
                    </a:cubicBezTo>
                    <a:cubicBezTo>
                      <a:pt x="4" y="0"/>
                      <a:pt x="2" y="1"/>
                      <a:pt x="1" y="4"/>
                    </a:cubicBezTo>
                    <a:cubicBezTo>
                      <a:pt x="0" y="6"/>
                      <a:pt x="1" y="8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Freeform 161">
                <a:extLst>
                  <a:ext uri="{FF2B5EF4-FFF2-40B4-BE49-F238E27FC236}">
                    <a16:creationId xmlns:a16="http://schemas.microsoft.com/office/drawing/2014/main" xmlns="" id="{032FA33F-28EA-4AFD-BBA6-E3C4999E6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7" y="2461"/>
                <a:ext cx="13" cy="3"/>
              </a:xfrm>
              <a:custGeom>
                <a:avLst/>
                <a:gdLst>
                  <a:gd name="T0" fmla="*/ 10 w 18"/>
                  <a:gd name="T1" fmla="*/ 4 h 4"/>
                  <a:gd name="T2" fmla="*/ 17 w 18"/>
                  <a:gd name="T3" fmla="*/ 4 h 4"/>
                  <a:gd name="T4" fmla="*/ 18 w 18"/>
                  <a:gd name="T5" fmla="*/ 2 h 4"/>
                  <a:gd name="T6" fmla="*/ 17 w 18"/>
                  <a:gd name="T7" fmla="*/ 1 h 4"/>
                  <a:gd name="T8" fmla="*/ 3 w 18"/>
                  <a:gd name="T9" fmla="*/ 0 h 4"/>
                  <a:gd name="T10" fmla="*/ 1 w 18"/>
                  <a:gd name="T11" fmla="*/ 2 h 4"/>
                  <a:gd name="T12" fmla="*/ 2 w 18"/>
                  <a:gd name="T13" fmla="*/ 4 h 4"/>
                  <a:gd name="T14" fmla="*/ 10 w 18"/>
                  <a:gd name="T15" fmla="*/ 4 h 4"/>
                  <a:gd name="T16" fmla="*/ 10 w 18"/>
                  <a:gd name="T1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4">
                    <a:moveTo>
                      <a:pt x="10" y="4"/>
                    </a:moveTo>
                    <a:cubicBezTo>
                      <a:pt x="12" y="4"/>
                      <a:pt x="14" y="4"/>
                      <a:pt x="17" y="4"/>
                    </a:cubicBezTo>
                    <a:cubicBezTo>
                      <a:pt x="17" y="4"/>
                      <a:pt x="18" y="3"/>
                      <a:pt x="18" y="2"/>
                    </a:cubicBezTo>
                    <a:cubicBezTo>
                      <a:pt x="18" y="2"/>
                      <a:pt x="18" y="2"/>
                      <a:pt x="17" y="1"/>
                    </a:cubicBezTo>
                    <a:cubicBezTo>
                      <a:pt x="12" y="1"/>
                      <a:pt x="8" y="0"/>
                      <a:pt x="3" y="0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5" y="4"/>
                      <a:pt x="8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Freeform 162">
                <a:extLst>
                  <a:ext uri="{FF2B5EF4-FFF2-40B4-BE49-F238E27FC236}">
                    <a16:creationId xmlns:a16="http://schemas.microsoft.com/office/drawing/2014/main" xmlns="" id="{673C4E0E-890B-4C5D-955E-2D2319790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9" y="2539"/>
                <a:ext cx="9" cy="7"/>
              </a:xfrm>
              <a:custGeom>
                <a:avLst/>
                <a:gdLst>
                  <a:gd name="T0" fmla="*/ 10 w 13"/>
                  <a:gd name="T1" fmla="*/ 9 h 9"/>
                  <a:gd name="T2" fmla="*/ 12 w 13"/>
                  <a:gd name="T3" fmla="*/ 7 h 9"/>
                  <a:gd name="T4" fmla="*/ 12 w 13"/>
                  <a:gd name="T5" fmla="*/ 4 h 9"/>
                  <a:gd name="T6" fmla="*/ 3 w 13"/>
                  <a:gd name="T7" fmla="*/ 0 h 9"/>
                  <a:gd name="T8" fmla="*/ 1 w 13"/>
                  <a:gd name="T9" fmla="*/ 1 h 9"/>
                  <a:gd name="T10" fmla="*/ 1 w 13"/>
                  <a:gd name="T11" fmla="*/ 5 h 9"/>
                  <a:gd name="T12" fmla="*/ 10 w 13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">
                    <a:moveTo>
                      <a:pt x="10" y="9"/>
                    </a:moveTo>
                    <a:cubicBezTo>
                      <a:pt x="11" y="9"/>
                      <a:pt x="12" y="8"/>
                      <a:pt x="12" y="7"/>
                    </a:cubicBezTo>
                    <a:cubicBezTo>
                      <a:pt x="13" y="6"/>
                      <a:pt x="12" y="5"/>
                      <a:pt x="12" y="4"/>
                    </a:cubicBezTo>
                    <a:cubicBezTo>
                      <a:pt x="10" y="1"/>
                      <a:pt x="7" y="0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0" y="5"/>
                      <a:pt x="1" y="5"/>
                    </a:cubicBezTo>
                    <a:cubicBezTo>
                      <a:pt x="4" y="8"/>
                      <a:pt x="7" y="8"/>
                      <a:pt x="1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Freeform 163">
                <a:extLst>
                  <a:ext uri="{FF2B5EF4-FFF2-40B4-BE49-F238E27FC236}">
                    <a16:creationId xmlns:a16="http://schemas.microsoft.com/office/drawing/2014/main" xmlns="" id="{8A7A2458-40DC-4FC0-AF9B-B41240081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4" y="190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Freeform 164">
                <a:extLst>
                  <a:ext uri="{FF2B5EF4-FFF2-40B4-BE49-F238E27FC236}">
                    <a16:creationId xmlns:a16="http://schemas.microsoft.com/office/drawing/2014/main" xmlns="" id="{19866D17-D05A-45CF-B2EF-8A0B33F1BB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4" y="1891"/>
                <a:ext cx="6" cy="10"/>
              </a:xfrm>
              <a:custGeom>
                <a:avLst/>
                <a:gdLst>
                  <a:gd name="T0" fmla="*/ 8 w 8"/>
                  <a:gd name="T1" fmla="*/ 1 h 14"/>
                  <a:gd name="T2" fmla="*/ 5 w 8"/>
                  <a:gd name="T3" fmla="*/ 0 h 14"/>
                  <a:gd name="T4" fmla="*/ 3 w 8"/>
                  <a:gd name="T5" fmla="*/ 2 h 14"/>
                  <a:gd name="T6" fmla="*/ 0 w 8"/>
                  <a:gd name="T7" fmla="*/ 14 h 14"/>
                  <a:gd name="T8" fmla="*/ 8 w 8"/>
                  <a:gd name="T9" fmla="*/ 2 h 14"/>
                  <a:gd name="T10" fmla="*/ 8 w 8"/>
                  <a:gd name="T11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8" y="1"/>
                    </a:moveTo>
                    <a:cubicBezTo>
                      <a:pt x="7" y="0"/>
                      <a:pt x="5" y="0"/>
                      <a:pt x="5" y="0"/>
                    </a:cubicBezTo>
                    <a:cubicBezTo>
                      <a:pt x="4" y="0"/>
                      <a:pt x="3" y="1"/>
                      <a:pt x="3" y="2"/>
                    </a:cubicBezTo>
                    <a:cubicBezTo>
                      <a:pt x="1" y="6"/>
                      <a:pt x="0" y="10"/>
                      <a:pt x="0" y="14"/>
                    </a:cubicBezTo>
                    <a:cubicBezTo>
                      <a:pt x="5" y="10"/>
                      <a:pt x="8" y="6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Freeform 165">
                <a:extLst>
                  <a:ext uri="{FF2B5EF4-FFF2-40B4-BE49-F238E27FC236}">
                    <a16:creationId xmlns:a16="http://schemas.microsoft.com/office/drawing/2014/main" xmlns="" id="{24EA6215-7D9F-4613-B4D2-D4E4B469D9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" y="1316"/>
                <a:ext cx="7" cy="8"/>
              </a:xfrm>
              <a:custGeom>
                <a:avLst/>
                <a:gdLst>
                  <a:gd name="T0" fmla="*/ 0 w 10"/>
                  <a:gd name="T1" fmla="*/ 7 h 11"/>
                  <a:gd name="T2" fmla="*/ 1 w 10"/>
                  <a:gd name="T3" fmla="*/ 9 h 11"/>
                  <a:gd name="T4" fmla="*/ 9 w 10"/>
                  <a:gd name="T5" fmla="*/ 8 h 11"/>
                  <a:gd name="T6" fmla="*/ 10 w 10"/>
                  <a:gd name="T7" fmla="*/ 7 h 11"/>
                  <a:gd name="T8" fmla="*/ 6 w 10"/>
                  <a:gd name="T9" fmla="*/ 2 h 11"/>
                  <a:gd name="T10" fmla="*/ 1 w 10"/>
                  <a:gd name="T11" fmla="*/ 2 h 11"/>
                  <a:gd name="T12" fmla="*/ 0 w 10"/>
                  <a:gd name="T13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1">
                    <a:moveTo>
                      <a:pt x="0" y="7"/>
                    </a:moveTo>
                    <a:cubicBezTo>
                      <a:pt x="0" y="7"/>
                      <a:pt x="0" y="9"/>
                      <a:pt x="1" y="9"/>
                    </a:cubicBezTo>
                    <a:cubicBezTo>
                      <a:pt x="3" y="11"/>
                      <a:pt x="8" y="10"/>
                      <a:pt x="9" y="8"/>
                    </a:cubicBezTo>
                    <a:cubicBezTo>
                      <a:pt x="10" y="8"/>
                      <a:pt x="10" y="7"/>
                      <a:pt x="10" y="7"/>
                    </a:cubicBezTo>
                    <a:cubicBezTo>
                      <a:pt x="9" y="5"/>
                      <a:pt x="8" y="3"/>
                      <a:pt x="6" y="2"/>
                    </a:cubicBezTo>
                    <a:cubicBezTo>
                      <a:pt x="5" y="0"/>
                      <a:pt x="3" y="2"/>
                      <a:pt x="1" y="2"/>
                    </a:cubicBezTo>
                    <a:cubicBezTo>
                      <a:pt x="1" y="4"/>
                      <a:pt x="0" y="5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Freeform 166">
                <a:extLst>
                  <a:ext uri="{FF2B5EF4-FFF2-40B4-BE49-F238E27FC236}">
                    <a16:creationId xmlns:a16="http://schemas.microsoft.com/office/drawing/2014/main" xmlns="" id="{449FCFF7-1478-4748-88AF-458275B62C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7" y="1308"/>
                <a:ext cx="6" cy="7"/>
              </a:xfrm>
              <a:custGeom>
                <a:avLst/>
                <a:gdLst>
                  <a:gd name="T0" fmla="*/ 0 w 9"/>
                  <a:gd name="T1" fmla="*/ 5 h 9"/>
                  <a:gd name="T2" fmla="*/ 4 w 9"/>
                  <a:gd name="T3" fmla="*/ 8 h 9"/>
                  <a:gd name="T4" fmla="*/ 9 w 9"/>
                  <a:gd name="T5" fmla="*/ 3 h 9"/>
                  <a:gd name="T6" fmla="*/ 5 w 9"/>
                  <a:gd name="T7" fmla="*/ 0 h 9"/>
                  <a:gd name="T8" fmla="*/ 0 w 9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0" y="5"/>
                    </a:moveTo>
                    <a:cubicBezTo>
                      <a:pt x="0" y="7"/>
                      <a:pt x="2" y="9"/>
                      <a:pt x="4" y="8"/>
                    </a:cubicBezTo>
                    <a:cubicBezTo>
                      <a:pt x="7" y="8"/>
                      <a:pt x="9" y="6"/>
                      <a:pt x="9" y="3"/>
                    </a:cubicBezTo>
                    <a:cubicBezTo>
                      <a:pt x="9" y="2"/>
                      <a:pt x="7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Freeform 167">
                <a:extLst>
                  <a:ext uri="{FF2B5EF4-FFF2-40B4-BE49-F238E27FC236}">
                    <a16:creationId xmlns:a16="http://schemas.microsoft.com/office/drawing/2014/main" xmlns="" id="{8C1E1069-0E4E-4A69-BDB7-1AB6D3C616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7" y="2429"/>
                <a:ext cx="5" cy="7"/>
              </a:xfrm>
              <a:custGeom>
                <a:avLst/>
                <a:gdLst>
                  <a:gd name="T0" fmla="*/ 3 w 8"/>
                  <a:gd name="T1" fmla="*/ 0 h 10"/>
                  <a:gd name="T2" fmla="*/ 2 w 8"/>
                  <a:gd name="T3" fmla="*/ 0 h 10"/>
                  <a:gd name="T4" fmla="*/ 0 w 8"/>
                  <a:gd name="T5" fmla="*/ 2 h 10"/>
                  <a:gd name="T6" fmla="*/ 4 w 8"/>
                  <a:gd name="T7" fmla="*/ 9 h 10"/>
                  <a:gd name="T8" fmla="*/ 6 w 8"/>
                  <a:gd name="T9" fmla="*/ 10 h 10"/>
                  <a:gd name="T10" fmla="*/ 8 w 8"/>
                  <a:gd name="T11" fmla="*/ 7 h 10"/>
                  <a:gd name="T12" fmla="*/ 3 w 8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0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"/>
                      <a:pt x="2" y="8"/>
                      <a:pt x="4" y="9"/>
                    </a:cubicBezTo>
                    <a:cubicBezTo>
                      <a:pt x="5" y="10"/>
                      <a:pt x="6" y="10"/>
                      <a:pt x="6" y="10"/>
                    </a:cubicBezTo>
                    <a:cubicBezTo>
                      <a:pt x="7" y="9"/>
                      <a:pt x="7" y="8"/>
                      <a:pt x="8" y="7"/>
                    </a:cubicBezTo>
                    <a:cubicBezTo>
                      <a:pt x="8" y="4"/>
                      <a:pt x="6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Freeform 168">
                <a:extLst>
                  <a:ext uri="{FF2B5EF4-FFF2-40B4-BE49-F238E27FC236}">
                    <a16:creationId xmlns:a16="http://schemas.microsoft.com/office/drawing/2014/main" xmlns="" id="{1F592B60-50B1-406D-AA02-6FEE359B9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1308"/>
                <a:ext cx="11" cy="6"/>
              </a:xfrm>
              <a:custGeom>
                <a:avLst/>
                <a:gdLst>
                  <a:gd name="T0" fmla="*/ 5 w 14"/>
                  <a:gd name="T1" fmla="*/ 8 h 8"/>
                  <a:gd name="T2" fmla="*/ 14 w 14"/>
                  <a:gd name="T3" fmla="*/ 0 h 8"/>
                  <a:gd name="T4" fmla="*/ 4 w 14"/>
                  <a:gd name="T5" fmla="*/ 0 h 8"/>
                  <a:gd name="T6" fmla="*/ 1 w 14"/>
                  <a:gd name="T7" fmla="*/ 5 h 8"/>
                  <a:gd name="T8" fmla="*/ 2 w 14"/>
                  <a:gd name="T9" fmla="*/ 7 h 8"/>
                  <a:gd name="T10" fmla="*/ 5 w 14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9" y="6"/>
                      <a:pt x="11" y="3"/>
                      <a:pt x="14" y="0"/>
                    </a:cubicBezTo>
                    <a:cubicBezTo>
                      <a:pt x="11" y="0"/>
                      <a:pt x="7" y="0"/>
                      <a:pt x="4" y="0"/>
                    </a:cubicBezTo>
                    <a:cubicBezTo>
                      <a:pt x="2" y="0"/>
                      <a:pt x="0" y="2"/>
                      <a:pt x="1" y="5"/>
                    </a:cubicBezTo>
                    <a:cubicBezTo>
                      <a:pt x="1" y="6"/>
                      <a:pt x="1" y="7"/>
                      <a:pt x="2" y="7"/>
                    </a:cubicBezTo>
                    <a:cubicBezTo>
                      <a:pt x="3" y="8"/>
                      <a:pt x="4" y="8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Freeform 169">
                <a:extLst>
                  <a:ext uri="{FF2B5EF4-FFF2-40B4-BE49-F238E27FC236}">
                    <a16:creationId xmlns:a16="http://schemas.microsoft.com/office/drawing/2014/main" xmlns="" id="{9C8F69EE-020F-408C-A088-FA1807C6B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" y="1609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Freeform 170">
                <a:extLst>
                  <a:ext uri="{FF2B5EF4-FFF2-40B4-BE49-F238E27FC236}">
                    <a16:creationId xmlns:a16="http://schemas.microsoft.com/office/drawing/2014/main" xmlns="" id="{BB4A781E-9A4B-4F47-B7F1-DC303E205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4" y="1858"/>
                <a:ext cx="6" cy="9"/>
              </a:xfrm>
              <a:custGeom>
                <a:avLst/>
                <a:gdLst>
                  <a:gd name="T0" fmla="*/ 2 w 8"/>
                  <a:gd name="T1" fmla="*/ 12 h 12"/>
                  <a:gd name="T2" fmla="*/ 8 w 8"/>
                  <a:gd name="T3" fmla="*/ 2 h 12"/>
                  <a:gd name="T4" fmla="*/ 7 w 8"/>
                  <a:gd name="T5" fmla="*/ 0 h 12"/>
                  <a:gd name="T6" fmla="*/ 6 w 8"/>
                  <a:gd name="T7" fmla="*/ 1 h 12"/>
                  <a:gd name="T8" fmla="*/ 0 w 8"/>
                  <a:gd name="T9" fmla="*/ 10 h 12"/>
                  <a:gd name="T10" fmla="*/ 1 w 8"/>
                  <a:gd name="T11" fmla="*/ 11 h 12"/>
                  <a:gd name="T12" fmla="*/ 2 w 8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2">
                    <a:moveTo>
                      <a:pt x="2" y="12"/>
                    </a:moveTo>
                    <a:cubicBezTo>
                      <a:pt x="6" y="10"/>
                      <a:pt x="8" y="6"/>
                      <a:pt x="8" y="2"/>
                    </a:cubicBezTo>
                    <a:cubicBezTo>
                      <a:pt x="8" y="1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1"/>
                    </a:cubicBezTo>
                    <a:cubicBezTo>
                      <a:pt x="3" y="3"/>
                      <a:pt x="1" y="6"/>
                      <a:pt x="0" y="10"/>
                    </a:cubicBezTo>
                    <a:cubicBezTo>
                      <a:pt x="0" y="11"/>
                      <a:pt x="0" y="11"/>
                      <a:pt x="1" y="11"/>
                    </a:cubicBezTo>
                    <a:cubicBezTo>
                      <a:pt x="1" y="12"/>
                      <a:pt x="2" y="12"/>
                      <a:pt x="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Freeform 171">
                <a:extLst>
                  <a:ext uri="{FF2B5EF4-FFF2-40B4-BE49-F238E27FC236}">
                    <a16:creationId xmlns:a16="http://schemas.microsoft.com/office/drawing/2014/main" xmlns="" id="{00C767BA-8F84-4E62-B012-79054125E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1" y="178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Freeform 172">
                <a:extLst>
                  <a:ext uri="{FF2B5EF4-FFF2-40B4-BE49-F238E27FC236}">
                    <a16:creationId xmlns:a16="http://schemas.microsoft.com/office/drawing/2014/main" xmlns="" id="{466BE745-D0FE-4394-A7B7-6F4AC4479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2" y="1779"/>
                <a:ext cx="6" cy="9"/>
              </a:xfrm>
              <a:custGeom>
                <a:avLst/>
                <a:gdLst>
                  <a:gd name="T0" fmla="*/ 8 w 9"/>
                  <a:gd name="T1" fmla="*/ 3 h 12"/>
                  <a:gd name="T2" fmla="*/ 7 w 9"/>
                  <a:gd name="T3" fmla="*/ 0 h 12"/>
                  <a:gd name="T4" fmla="*/ 6 w 9"/>
                  <a:gd name="T5" fmla="*/ 0 h 12"/>
                  <a:gd name="T6" fmla="*/ 0 w 9"/>
                  <a:gd name="T7" fmla="*/ 6 h 12"/>
                  <a:gd name="T8" fmla="*/ 0 w 9"/>
                  <a:gd name="T9" fmla="*/ 12 h 12"/>
                  <a:gd name="T10" fmla="*/ 3 w 9"/>
                  <a:gd name="T11" fmla="*/ 11 h 12"/>
                  <a:gd name="T12" fmla="*/ 8 w 9"/>
                  <a:gd name="T13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2">
                    <a:moveTo>
                      <a:pt x="8" y="3"/>
                    </a:moveTo>
                    <a:cubicBezTo>
                      <a:pt x="9" y="2"/>
                      <a:pt x="8" y="1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3" y="1"/>
                      <a:pt x="1" y="3"/>
                      <a:pt x="0" y="6"/>
                    </a:cubicBezTo>
                    <a:cubicBezTo>
                      <a:pt x="0" y="8"/>
                      <a:pt x="0" y="10"/>
                      <a:pt x="0" y="12"/>
                    </a:cubicBezTo>
                    <a:cubicBezTo>
                      <a:pt x="1" y="11"/>
                      <a:pt x="2" y="11"/>
                      <a:pt x="3" y="11"/>
                    </a:cubicBezTo>
                    <a:cubicBezTo>
                      <a:pt x="6" y="9"/>
                      <a:pt x="7" y="6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Freeform 173">
                <a:extLst>
                  <a:ext uri="{FF2B5EF4-FFF2-40B4-BE49-F238E27FC236}">
                    <a16:creationId xmlns:a16="http://schemas.microsoft.com/office/drawing/2014/main" xmlns="" id="{EA776B03-1033-4236-A03B-4F20EF1A99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9" y="2469"/>
                <a:ext cx="7" cy="8"/>
              </a:xfrm>
              <a:custGeom>
                <a:avLst/>
                <a:gdLst>
                  <a:gd name="T0" fmla="*/ 2 w 10"/>
                  <a:gd name="T1" fmla="*/ 1 h 10"/>
                  <a:gd name="T2" fmla="*/ 1 w 10"/>
                  <a:gd name="T3" fmla="*/ 2 h 10"/>
                  <a:gd name="T4" fmla="*/ 1 w 10"/>
                  <a:gd name="T5" fmla="*/ 7 h 10"/>
                  <a:gd name="T6" fmla="*/ 6 w 10"/>
                  <a:gd name="T7" fmla="*/ 10 h 10"/>
                  <a:gd name="T8" fmla="*/ 10 w 10"/>
                  <a:gd name="T9" fmla="*/ 8 h 10"/>
                  <a:gd name="T10" fmla="*/ 10 w 10"/>
                  <a:gd name="T11" fmla="*/ 6 h 10"/>
                  <a:gd name="T12" fmla="*/ 2 w 10"/>
                  <a:gd name="T13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0">
                    <a:moveTo>
                      <a:pt x="2" y="1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0" y="4"/>
                      <a:pt x="0" y="5"/>
                      <a:pt x="1" y="7"/>
                    </a:cubicBezTo>
                    <a:cubicBezTo>
                      <a:pt x="2" y="9"/>
                      <a:pt x="4" y="10"/>
                      <a:pt x="6" y="10"/>
                    </a:cubicBezTo>
                    <a:cubicBezTo>
                      <a:pt x="8" y="9"/>
                      <a:pt x="9" y="8"/>
                      <a:pt x="10" y="8"/>
                    </a:cubicBezTo>
                    <a:cubicBezTo>
                      <a:pt x="10" y="7"/>
                      <a:pt x="10" y="6"/>
                      <a:pt x="10" y="6"/>
                    </a:cubicBezTo>
                    <a:cubicBezTo>
                      <a:pt x="9" y="3"/>
                      <a:pt x="5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Freeform 174">
                <a:extLst>
                  <a:ext uri="{FF2B5EF4-FFF2-40B4-BE49-F238E27FC236}">
                    <a16:creationId xmlns:a16="http://schemas.microsoft.com/office/drawing/2014/main" xmlns="" id="{C879A3F1-A9B5-4ED9-84E5-910B7D5AD8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0" y="2522"/>
                <a:ext cx="8" cy="7"/>
              </a:xfrm>
              <a:custGeom>
                <a:avLst/>
                <a:gdLst>
                  <a:gd name="T0" fmla="*/ 8 w 11"/>
                  <a:gd name="T1" fmla="*/ 9 h 10"/>
                  <a:gd name="T2" fmla="*/ 11 w 11"/>
                  <a:gd name="T3" fmla="*/ 9 h 10"/>
                  <a:gd name="T4" fmla="*/ 10 w 11"/>
                  <a:gd name="T5" fmla="*/ 6 h 10"/>
                  <a:gd name="T6" fmla="*/ 1 w 11"/>
                  <a:gd name="T7" fmla="*/ 0 h 10"/>
                  <a:gd name="T8" fmla="*/ 0 w 11"/>
                  <a:gd name="T9" fmla="*/ 1 h 10"/>
                  <a:gd name="T10" fmla="*/ 0 w 11"/>
                  <a:gd name="T11" fmla="*/ 2 h 10"/>
                  <a:gd name="T12" fmla="*/ 8 w 11"/>
                  <a:gd name="T13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8" y="9"/>
                    </a:moveTo>
                    <a:cubicBezTo>
                      <a:pt x="9" y="10"/>
                      <a:pt x="10" y="10"/>
                      <a:pt x="11" y="9"/>
                    </a:cubicBezTo>
                    <a:cubicBezTo>
                      <a:pt x="11" y="8"/>
                      <a:pt x="11" y="6"/>
                      <a:pt x="10" y="6"/>
                    </a:cubicBezTo>
                    <a:cubicBezTo>
                      <a:pt x="8" y="2"/>
                      <a:pt x="5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2" y="5"/>
                      <a:pt x="5" y="8"/>
                      <a:pt x="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Freeform 175">
                <a:extLst>
                  <a:ext uri="{FF2B5EF4-FFF2-40B4-BE49-F238E27FC236}">
                    <a16:creationId xmlns:a16="http://schemas.microsoft.com/office/drawing/2014/main" xmlns="" id="{19A9790A-48FD-43F0-B045-35EC9CC478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6" y="1515"/>
                <a:ext cx="7" cy="8"/>
              </a:xfrm>
              <a:custGeom>
                <a:avLst/>
                <a:gdLst>
                  <a:gd name="T0" fmla="*/ 8 w 10"/>
                  <a:gd name="T1" fmla="*/ 0 h 10"/>
                  <a:gd name="T2" fmla="*/ 2 w 10"/>
                  <a:gd name="T3" fmla="*/ 3 h 10"/>
                  <a:gd name="T4" fmla="*/ 1 w 10"/>
                  <a:gd name="T5" fmla="*/ 8 h 10"/>
                  <a:gd name="T6" fmla="*/ 3 w 10"/>
                  <a:gd name="T7" fmla="*/ 10 h 10"/>
                  <a:gd name="T8" fmla="*/ 10 w 10"/>
                  <a:gd name="T9" fmla="*/ 1 h 10"/>
                  <a:gd name="T10" fmla="*/ 9 w 10"/>
                  <a:gd name="T11" fmla="*/ 0 h 10"/>
                  <a:gd name="T12" fmla="*/ 8 w 10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0">
                    <a:moveTo>
                      <a:pt x="8" y="0"/>
                    </a:moveTo>
                    <a:cubicBezTo>
                      <a:pt x="6" y="1"/>
                      <a:pt x="4" y="1"/>
                      <a:pt x="2" y="3"/>
                    </a:cubicBezTo>
                    <a:cubicBezTo>
                      <a:pt x="1" y="4"/>
                      <a:pt x="0" y="6"/>
                      <a:pt x="1" y="8"/>
                    </a:cubicBezTo>
                    <a:cubicBezTo>
                      <a:pt x="1" y="9"/>
                      <a:pt x="2" y="10"/>
                      <a:pt x="3" y="10"/>
                    </a:cubicBezTo>
                    <a:cubicBezTo>
                      <a:pt x="6" y="8"/>
                      <a:pt x="9" y="5"/>
                      <a:pt x="10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9" y="0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Freeform 176">
                <a:extLst>
                  <a:ext uri="{FF2B5EF4-FFF2-40B4-BE49-F238E27FC236}">
                    <a16:creationId xmlns:a16="http://schemas.microsoft.com/office/drawing/2014/main" xmlns="" id="{14190F6A-60E6-4618-9449-C0F32E2293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0" y="2455"/>
                <a:ext cx="6" cy="6"/>
              </a:xfrm>
              <a:custGeom>
                <a:avLst/>
                <a:gdLst>
                  <a:gd name="T0" fmla="*/ 4 w 9"/>
                  <a:gd name="T1" fmla="*/ 0 h 9"/>
                  <a:gd name="T2" fmla="*/ 1 w 9"/>
                  <a:gd name="T3" fmla="*/ 1 h 9"/>
                  <a:gd name="T4" fmla="*/ 1 w 9"/>
                  <a:gd name="T5" fmla="*/ 4 h 9"/>
                  <a:gd name="T6" fmla="*/ 6 w 9"/>
                  <a:gd name="T7" fmla="*/ 9 h 9"/>
                  <a:gd name="T8" fmla="*/ 7 w 9"/>
                  <a:gd name="T9" fmla="*/ 9 h 9"/>
                  <a:gd name="T10" fmla="*/ 9 w 9"/>
                  <a:gd name="T11" fmla="*/ 7 h 9"/>
                  <a:gd name="T12" fmla="*/ 4 w 9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4" y="0"/>
                    </a:moveTo>
                    <a:cubicBezTo>
                      <a:pt x="4" y="0"/>
                      <a:pt x="2" y="1"/>
                      <a:pt x="1" y="1"/>
                    </a:cubicBezTo>
                    <a:cubicBezTo>
                      <a:pt x="0" y="1"/>
                      <a:pt x="0" y="2"/>
                      <a:pt x="1" y="4"/>
                    </a:cubicBezTo>
                    <a:cubicBezTo>
                      <a:pt x="2" y="6"/>
                      <a:pt x="3" y="8"/>
                      <a:pt x="6" y="9"/>
                    </a:cubicBezTo>
                    <a:cubicBezTo>
                      <a:pt x="6" y="9"/>
                      <a:pt x="7" y="9"/>
                      <a:pt x="7" y="9"/>
                    </a:cubicBezTo>
                    <a:cubicBezTo>
                      <a:pt x="8" y="8"/>
                      <a:pt x="9" y="7"/>
                      <a:pt x="9" y="7"/>
                    </a:cubicBezTo>
                    <a:cubicBezTo>
                      <a:pt x="9" y="4"/>
                      <a:pt x="7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Freeform 177">
                <a:extLst>
                  <a:ext uri="{FF2B5EF4-FFF2-40B4-BE49-F238E27FC236}">
                    <a16:creationId xmlns:a16="http://schemas.microsoft.com/office/drawing/2014/main" xmlns="" id="{D017945B-AD03-4E44-A114-9629AE0661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8" y="1714"/>
                <a:ext cx="6" cy="6"/>
              </a:xfrm>
              <a:custGeom>
                <a:avLst/>
                <a:gdLst>
                  <a:gd name="T0" fmla="*/ 3 w 8"/>
                  <a:gd name="T1" fmla="*/ 1 h 8"/>
                  <a:gd name="T2" fmla="*/ 0 w 8"/>
                  <a:gd name="T3" fmla="*/ 4 h 8"/>
                  <a:gd name="T4" fmla="*/ 0 w 8"/>
                  <a:gd name="T5" fmla="*/ 6 h 8"/>
                  <a:gd name="T6" fmla="*/ 3 w 8"/>
                  <a:gd name="T7" fmla="*/ 8 h 8"/>
                  <a:gd name="T8" fmla="*/ 7 w 8"/>
                  <a:gd name="T9" fmla="*/ 5 h 8"/>
                  <a:gd name="T10" fmla="*/ 7 w 8"/>
                  <a:gd name="T11" fmla="*/ 2 h 8"/>
                  <a:gd name="T12" fmla="*/ 3 w 8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3" y="1"/>
                    </a:moveTo>
                    <a:cubicBezTo>
                      <a:pt x="2" y="2"/>
                      <a:pt x="1" y="3"/>
                      <a:pt x="0" y="4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1" y="7"/>
                      <a:pt x="2" y="7"/>
                      <a:pt x="3" y="8"/>
                    </a:cubicBezTo>
                    <a:cubicBezTo>
                      <a:pt x="4" y="7"/>
                      <a:pt x="6" y="6"/>
                      <a:pt x="7" y="5"/>
                    </a:cubicBezTo>
                    <a:cubicBezTo>
                      <a:pt x="7" y="4"/>
                      <a:pt x="8" y="3"/>
                      <a:pt x="7" y="2"/>
                    </a:cubicBezTo>
                    <a:cubicBezTo>
                      <a:pt x="7" y="0"/>
                      <a:pt x="5" y="0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Freeform 178">
                <a:extLst>
                  <a:ext uri="{FF2B5EF4-FFF2-40B4-BE49-F238E27FC236}">
                    <a16:creationId xmlns:a16="http://schemas.microsoft.com/office/drawing/2014/main" xmlns="" id="{AE53E4A3-9182-472E-8C99-628C2C7505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" y="2550"/>
                <a:ext cx="7" cy="6"/>
              </a:xfrm>
              <a:custGeom>
                <a:avLst/>
                <a:gdLst>
                  <a:gd name="T0" fmla="*/ 0 w 10"/>
                  <a:gd name="T1" fmla="*/ 2 h 8"/>
                  <a:gd name="T2" fmla="*/ 0 w 10"/>
                  <a:gd name="T3" fmla="*/ 3 h 8"/>
                  <a:gd name="T4" fmla="*/ 7 w 10"/>
                  <a:gd name="T5" fmla="*/ 8 h 8"/>
                  <a:gd name="T6" fmla="*/ 10 w 10"/>
                  <a:gd name="T7" fmla="*/ 6 h 8"/>
                  <a:gd name="T8" fmla="*/ 10 w 10"/>
                  <a:gd name="T9" fmla="*/ 4 h 8"/>
                  <a:gd name="T10" fmla="*/ 3 w 10"/>
                  <a:gd name="T11" fmla="*/ 0 h 8"/>
                  <a:gd name="T12" fmla="*/ 0 w 10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8">
                    <a:moveTo>
                      <a:pt x="0" y="2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2" y="6"/>
                      <a:pt x="4" y="8"/>
                      <a:pt x="7" y="8"/>
                    </a:cubicBezTo>
                    <a:cubicBezTo>
                      <a:pt x="8" y="8"/>
                      <a:pt x="9" y="7"/>
                      <a:pt x="10" y="6"/>
                    </a:cubicBezTo>
                    <a:cubicBezTo>
                      <a:pt x="10" y="5"/>
                      <a:pt x="10" y="5"/>
                      <a:pt x="10" y="4"/>
                    </a:cubicBezTo>
                    <a:cubicBezTo>
                      <a:pt x="8" y="2"/>
                      <a:pt x="6" y="1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Freeform 179">
                <a:extLst>
                  <a:ext uri="{FF2B5EF4-FFF2-40B4-BE49-F238E27FC236}">
                    <a16:creationId xmlns:a16="http://schemas.microsoft.com/office/drawing/2014/main" xmlns="" id="{93C3417A-9CCC-48BB-8DEC-342FE4933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" y="1327"/>
                <a:ext cx="8" cy="5"/>
              </a:xfrm>
              <a:custGeom>
                <a:avLst/>
                <a:gdLst>
                  <a:gd name="T0" fmla="*/ 11 w 11"/>
                  <a:gd name="T1" fmla="*/ 2 h 7"/>
                  <a:gd name="T2" fmla="*/ 9 w 11"/>
                  <a:gd name="T3" fmla="*/ 1 h 7"/>
                  <a:gd name="T4" fmla="*/ 1 w 11"/>
                  <a:gd name="T5" fmla="*/ 2 h 7"/>
                  <a:gd name="T6" fmla="*/ 0 w 11"/>
                  <a:gd name="T7" fmla="*/ 5 h 7"/>
                  <a:gd name="T8" fmla="*/ 4 w 11"/>
                  <a:gd name="T9" fmla="*/ 7 h 7"/>
                  <a:gd name="T10" fmla="*/ 10 w 11"/>
                  <a:gd name="T11" fmla="*/ 3 h 7"/>
                  <a:gd name="T12" fmla="*/ 11 w 11"/>
                  <a:gd name="T1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11" y="2"/>
                    </a:moveTo>
                    <a:cubicBezTo>
                      <a:pt x="10" y="1"/>
                      <a:pt x="10" y="1"/>
                      <a:pt x="9" y="1"/>
                    </a:cubicBezTo>
                    <a:cubicBezTo>
                      <a:pt x="6" y="0"/>
                      <a:pt x="3" y="0"/>
                      <a:pt x="1" y="2"/>
                    </a:cubicBezTo>
                    <a:cubicBezTo>
                      <a:pt x="0" y="3"/>
                      <a:pt x="0" y="5"/>
                      <a:pt x="0" y="5"/>
                    </a:cubicBezTo>
                    <a:cubicBezTo>
                      <a:pt x="1" y="6"/>
                      <a:pt x="3" y="6"/>
                      <a:pt x="4" y="7"/>
                    </a:cubicBezTo>
                    <a:cubicBezTo>
                      <a:pt x="6" y="6"/>
                      <a:pt x="8" y="5"/>
                      <a:pt x="10" y="3"/>
                    </a:cubicBezTo>
                    <a:cubicBezTo>
                      <a:pt x="11" y="3"/>
                      <a:pt x="11" y="2"/>
                      <a:pt x="1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Oval 180">
                <a:extLst>
                  <a:ext uri="{FF2B5EF4-FFF2-40B4-BE49-F238E27FC236}">
                    <a16:creationId xmlns:a16="http://schemas.microsoft.com/office/drawing/2014/main" xmlns="" id="{62723FE9-2EFA-49FD-8220-94B116ECE6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3" y="1332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Freeform 181">
                <a:extLst>
                  <a:ext uri="{FF2B5EF4-FFF2-40B4-BE49-F238E27FC236}">
                    <a16:creationId xmlns:a16="http://schemas.microsoft.com/office/drawing/2014/main" xmlns="" id="{DE8810F8-B0CB-4E03-BDCF-39CBBCA9E4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" y="1601"/>
                <a:ext cx="5" cy="8"/>
              </a:xfrm>
              <a:custGeom>
                <a:avLst/>
                <a:gdLst>
                  <a:gd name="T0" fmla="*/ 2 w 8"/>
                  <a:gd name="T1" fmla="*/ 0 h 10"/>
                  <a:gd name="T2" fmla="*/ 0 w 8"/>
                  <a:gd name="T3" fmla="*/ 2 h 10"/>
                  <a:gd name="T4" fmla="*/ 1 w 8"/>
                  <a:gd name="T5" fmla="*/ 5 h 10"/>
                  <a:gd name="T6" fmla="*/ 5 w 8"/>
                  <a:gd name="T7" fmla="*/ 10 h 10"/>
                  <a:gd name="T8" fmla="*/ 6 w 8"/>
                  <a:gd name="T9" fmla="*/ 10 h 10"/>
                  <a:gd name="T10" fmla="*/ 7 w 8"/>
                  <a:gd name="T11" fmla="*/ 8 h 10"/>
                  <a:gd name="T12" fmla="*/ 2 w 8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0">
                    <a:moveTo>
                      <a:pt x="2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2" y="7"/>
                      <a:pt x="3" y="8"/>
                      <a:pt x="5" y="10"/>
                    </a:cubicBezTo>
                    <a:cubicBezTo>
                      <a:pt x="5" y="10"/>
                      <a:pt x="6" y="10"/>
                      <a:pt x="6" y="10"/>
                    </a:cubicBezTo>
                    <a:cubicBezTo>
                      <a:pt x="7" y="10"/>
                      <a:pt x="8" y="9"/>
                      <a:pt x="7" y="8"/>
                    </a:cubicBezTo>
                    <a:cubicBezTo>
                      <a:pt x="7" y="5"/>
                      <a:pt x="6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Freeform 182">
                <a:extLst>
                  <a:ext uri="{FF2B5EF4-FFF2-40B4-BE49-F238E27FC236}">
                    <a16:creationId xmlns:a16="http://schemas.microsoft.com/office/drawing/2014/main" xmlns="" id="{BCF00014-CC1E-4305-97F4-9EB033BBD7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9" y="1698"/>
                <a:ext cx="5" cy="6"/>
              </a:xfrm>
              <a:custGeom>
                <a:avLst/>
                <a:gdLst>
                  <a:gd name="T0" fmla="*/ 6 w 7"/>
                  <a:gd name="T1" fmla="*/ 0 h 9"/>
                  <a:gd name="T2" fmla="*/ 3 w 7"/>
                  <a:gd name="T3" fmla="*/ 0 h 9"/>
                  <a:gd name="T4" fmla="*/ 1 w 7"/>
                  <a:gd name="T5" fmla="*/ 4 h 9"/>
                  <a:gd name="T6" fmla="*/ 2 w 7"/>
                  <a:gd name="T7" fmla="*/ 8 h 9"/>
                  <a:gd name="T8" fmla="*/ 5 w 7"/>
                  <a:gd name="T9" fmla="*/ 9 h 9"/>
                  <a:gd name="T10" fmla="*/ 7 w 7"/>
                  <a:gd name="T11" fmla="*/ 6 h 9"/>
                  <a:gd name="T12" fmla="*/ 6 w 7"/>
                  <a:gd name="T13" fmla="*/ 1 h 9"/>
                  <a:gd name="T14" fmla="*/ 6 w 7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9">
                    <a:moveTo>
                      <a:pt x="6" y="0"/>
                    </a:moveTo>
                    <a:cubicBezTo>
                      <a:pt x="5" y="0"/>
                      <a:pt x="4" y="0"/>
                      <a:pt x="3" y="0"/>
                    </a:cubicBezTo>
                    <a:cubicBezTo>
                      <a:pt x="2" y="1"/>
                      <a:pt x="1" y="3"/>
                      <a:pt x="1" y="4"/>
                    </a:cubicBezTo>
                    <a:cubicBezTo>
                      <a:pt x="0" y="5"/>
                      <a:pt x="1" y="7"/>
                      <a:pt x="2" y="8"/>
                    </a:cubicBezTo>
                    <a:cubicBezTo>
                      <a:pt x="3" y="9"/>
                      <a:pt x="4" y="9"/>
                      <a:pt x="5" y="9"/>
                    </a:cubicBezTo>
                    <a:cubicBezTo>
                      <a:pt x="6" y="8"/>
                      <a:pt x="7" y="7"/>
                      <a:pt x="7" y="6"/>
                    </a:cubicBezTo>
                    <a:cubicBezTo>
                      <a:pt x="7" y="4"/>
                      <a:pt x="7" y="2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Freeform 183">
                <a:extLst>
                  <a:ext uri="{FF2B5EF4-FFF2-40B4-BE49-F238E27FC236}">
                    <a16:creationId xmlns:a16="http://schemas.microsoft.com/office/drawing/2014/main" xmlns="" id="{72C91B5E-6D7B-4594-8040-7A291457E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9" y="2479"/>
                <a:ext cx="6" cy="11"/>
              </a:xfrm>
              <a:custGeom>
                <a:avLst/>
                <a:gdLst>
                  <a:gd name="T0" fmla="*/ 0 w 8"/>
                  <a:gd name="T1" fmla="*/ 0 h 16"/>
                  <a:gd name="T2" fmla="*/ 4 w 8"/>
                  <a:gd name="T3" fmla="*/ 15 h 16"/>
                  <a:gd name="T4" fmla="*/ 5 w 8"/>
                  <a:gd name="T5" fmla="*/ 16 h 16"/>
                  <a:gd name="T6" fmla="*/ 8 w 8"/>
                  <a:gd name="T7" fmla="*/ 12 h 16"/>
                  <a:gd name="T8" fmla="*/ 0 w 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6">
                    <a:moveTo>
                      <a:pt x="0" y="0"/>
                    </a:moveTo>
                    <a:cubicBezTo>
                      <a:pt x="0" y="6"/>
                      <a:pt x="2" y="11"/>
                      <a:pt x="4" y="15"/>
                    </a:cubicBezTo>
                    <a:cubicBezTo>
                      <a:pt x="4" y="16"/>
                      <a:pt x="5" y="16"/>
                      <a:pt x="5" y="16"/>
                    </a:cubicBezTo>
                    <a:cubicBezTo>
                      <a:pt x="7" y="15"/>
                      <a:pt x="8" y="13"/>
                      <a:pt x="8" y="12"/>
                    </a:cubicBezTo>
                    <a:cubicBezTo>
                      <a:pt x="7" y="7"/>
                      <a:pt x="5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Freeform 184">
                <a:extLst>
                  <a:ext uri="{FF2B5EF4-FFF2-40B4-BE49-F238E27FC236}">
                    <a16:creationId xmlns:a16="http://schemas.microsoft.com/office/drawing/2014/main" xmlns="" id="{EBBFB97F-1F13-415C-9D93-AD776E1F3B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7" y="1247"/>
                <a:ext cx="7" cy="5"/>
              </a:xfrm>
              <a:custGeom>
                <a:avLst/>
                <a:gdLst>
                  <a:gd name="T0" fmla="*/ 3 w 9"/>
                  <a:gd name="T1" fmla="*/ 7 h 7"/>
                  <a:gd name="T2" fmla="*/ 5 w 9"/>
                  <a:gd name="T3" fmla="*/ 7 h 7"/>
                  <a:gd name="T4" fmla="*/ 8 w 9"/>
                  <a:gd name="T5" fmla="*/ 2 h 7"/>
                  <a:gd name="T6" fmla="*/ 5 w 9"/>
                  <a:gd name="T7" fmla="*/ 0 h 7"/>
                  <a:gd name="T8" fmla="*/ 1 w 9"/>
                  <a:gd name="T9" fmla="*/ 4 h 7"/>
                  <a:gd name="T10" fmla="*/ 3 w 9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7">
                    <a:moveTo>
                      <a:pt x="3" y="7"/>
                    </a:moveTo>
                    <a:cubicBezTo>
                      <a:pt x="4" y="7"/>
                      <a:pt x="5" y="7"/>
                      <a:pt x="5" y="7"/>
                    </a:cubicBezTo>
                    <a:cubicBezTo>
                      <a:pt x="7" y="7"/>
                      <a:pt x="9" y="4"/>
                      <a:pt x="8" y="2"/>
                    </a:cubicBezTo>
                    <a:cubicBezTo>
                      <a:pt x="8" y="1"/>
                      <a:pt x="6" y="0"/>
                      <a:pt x="5" y="0"/>
                    </a:cubicBezTo>
                    <a:cubicBezTo>
                      <a:pt x="2" y="0"/>
                      <a:pt x="0" y="2"/>
                      <a:pt x="1" y="4"/>
                    </a:cubicBezTo>
                    <a:cubicBezTo>
                      <a:pt x="1" y="5"/>
                      <a:pt x="3" y="6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Freeform 185">
                <a:extLst>
                  <a:ext uri="{FF2B5EF4-FFF2-40B4-BE49-F238E27FC236}">
                    <a16:creationId xmlns:a16="http://schemas.microsoft.com/office/drawing/2014/main" xmlns="" id="{9C45B407-F9F5-44F5-8090-C83C25B37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7" y="1248"/>
                <a:ext cx="5" cy="4"/>
              </a:xfrm>
              <a:custGeom>
                <a:avLst/>
                <a:gdLst>
                  <a:gd name="T0" fmla="*/ 4 w 7"/>
                  <a:gd name="T1" fmla="*/ 5 h 5"/>
                  <a:gd name="T2" fmla="*/ 7 w 7"/>
                  <a:gd name="T3" fmla="*/ 2 h 5"/>
                  <a:gd name="T4" fmla="*/ 3 w 7"/>
                  <a:gd name="T5" fmla="*/ 0 h 5"/>
                  <a:gd name="T6" fmla="*/ 1 w 7"/>
                  <a:gd name="T7" fmla="*/ 3 h 5"/>
                  <a:gd name="T8" fmla="*/ 4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6" y="5"/>
                      <a:pt x="7" y="3"/>
                      <a:pt x="7" y="2"/>
                    </a:cubicBezTo>
                    <a:cubicBezTo>
                      <a:pt x="6" y="0"/>
                      <a:pt x="5" y="0"/>
                      <a:pt x="3" y="0"/>
                    </a:cubicBezTo>
                    <a:cubicBezTo>
                      <a:pt x="2" y="0"/>
                      <a:pt x="0" y="2"/>
                      <a:pt x="1" y="3"/>
                    </a:cubicBezTo>
                    <a:cubicBezTo>
                      <a:pt x="2" y="4"/>
                      <a:pt x="3" y="5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Freeform 186">
                <a:extLst>
                  <a:ext uri="{FF2B5EF4-FFF2-40B4-BE49-F238E27FC236}">
                    <a16:creationId xmlns:a16="http://schemas.microsoft.com/office/drawing/2014/main" xmlns="" id="{CF6040C6-0EA7-418A-B962-67565DB83A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5" y="1296"/>
                <a:ext cx="6" cy="5"/>
              </a:xfrm>
              <a:custGeom>
                <a:avLst/>
                <a:gdLst>
                  <a:gd name="T0" fmla="*/ 0 w 8"/>
                  <a:gd name="T1" fmla="*/ 1 h 6"/>
                  <a:gd name="T2" fmla="*/ 1 w 8"/>
                  <a:gd name="T3" fmla="*/ 4 h 6"/>
                  <a:gd name="T4" fmla="*/ 5 w 8"/>
                  <a:gd name="T5" fmla="*/ 6 h 6"/>
                  <a:gd name="T6" fmla="*/ 8 w 8"/>
                  <a:gd name="T7" fmla="*/ 3 h 6"/>
                  <a:gd name="T8" fmla="*/ 7 w 8"/>
                  <a:gd name="T9" fmla="*/ 1 h 6"/>
                  <a:gd name="T10" fmla="*/ 2 w 8"/>
                  <a:gd name="T11" fmla="*/ 0 h 6"/>
                  <a:gd name="T12" fmla="*/ 0 w 8"/>
                  <a:gd name="T1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0" y="1"/>
                    </a:moveTo>
                    <a:cubicBezTo>
                      <a:pt x="0" y="2"/>
                      <a:pt x="0" y="3"/>
                      <a:pt x="1" y="4"/>
                    </a:cubicBezTo>
                    <a:cubicBezTo>
                      <a:pt x="2" y="6"/>
                      <a:pt x="3" y="6"/>
                      <a:pt x="5" y="6"/>
                    </a:cubicBezTo>
                    <a:cubicBezTo>
                      <a:pt x="7" y="6"/>
                      <a:pt x="8" y="5"/>
                      <a:pt x="8" y="3"/>
                    </a:cubicBezTo>
                    <a:cubicBezTo>
                      <a:pt x="8" y="2"/>
                      <a:pt x="7" y="1"/>
                      <a:pt x="7" y="1"/>
                    </a:cubicBezTo>
                    <a:cubicBezTo>
                      <a:pt x="5" y="0"/>
                      <a:pt x="4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Freeform 187">
                <a:extLst>
                  <a:ext uri="{FF2B5EF4-FFF2-40B4-BE49-F238E27FC236}">
                    <a16:creationId xmlns:a16="http://schemas.microsoft.com/office/drawing/2014/main" xmlns="" id="{57031FB3-668B-46D4-B219-74310BB65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431"/>
                <a:ext cx="8" cy="3"/>
              </a:xfrm>
              <a:custGeom>
                <a:avLst/>
                <a:gdLst>
                  <a:gd name="T0" fmla="*/ 11 w 11"/>
                  <a:gd name="T1" fmla="*/ 4 h 5"/>
                  <a:gd name="T2" fmla="*/ 11 w 11"/>
                  <a:gd name="T3" fmla="*/ 3 h 5"/>
                  <a:gd name="T4" fmla="*/ 9 w 11"/>
                  <a:gd name="T5" fmla="*/ 1 h 5"/>
                  <a:gd name="T6" fmla="*/ 6 w 11"/>
                  <a:gd name="T7" fmla="*/ 0 h 5"/>
                  <a:gd name="T8" fmla="*/ 0 w 11"/>
                  <a:gd name="T9" fmla="*/ 1 h 5"/>
                  <a:gd name="T10" fmla="*/ 8 w 11"/>
                  <a:gd name="T11" fmla="*/ 5 h 5"/>
                  <a:gd name="T12" fmla="*/ 11 w 11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5">
                    <a:moveTo>
                      <a:pt x="11" y="4"/>
                    </a:moveTo>
                    <a:cubicBezTo>
                      <a:pt x="11" y="4"/>
                      <a:pt x="11" y="3"/>
                      <a:pt x="11" y="3"/>
                    </a:cubicBezTo>
                    <a:cubicBezTo>
                      <a:pt x="10" y="2"/>
                      <a:pt x="10" y="1"/>
                      <a:pt x="9" y="1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4" y="0"/>
                      <a:pt x="2" y="0"/>
                      <a:pt x="0" y="1"/>
                    </a:cubicBezTo>
                    <a:cubicBezTo>
                      <a:pt x="3" y="2"/>
                      <a:pt x="5" y="4"/>
                      <a:pt x="8" y="5"/>
                    </a:cubicBezTo>
                    <a:cubicBezTo>
                      <a:pt x="9" y="5"/>
                      <a:pt x="10" y="5"/>
                      <a:pt x="1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Freeform 188">
                <a:extLst>
                  <a:ext uri="{FF2B5EF4-FFF2-40B4-BE49-F238E27FC236}">
                    <a16:creationId xmlns:a16="http://schemas.microsoft.com/office/drawing/2014/main" xmlns="" id="{C2AA7A19-C65F-4779-8BC1-4A97FA341F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0" y="2443"/>
                <a:ext cx="6" cy="4"/>
              </a:xfrm>
              <a:custGeom>
                <a:avLst/>
                <a:gdLst>
                  <a:gd name="T0" fmla="*/ 1 w 9"/>
                  <a:gd name="T1" fmla="*/ 3 h 6"/>
                  <a:gd name="T2" fmla="*/ 1 w 9"/>
                  <a:gd name="T3" fmla="*/ 4 h 6"/>
                  <a:gd name="T4" fmla="*/ 2 w 9"/>
                  <a:gd name="T5" fmla="*/ 6 h 6"/>
                  <a:gd name="T6" fmla="*/ 8 w 9"/>
                  <a:gd name="T7" fmla="*/ 5 h 6"/>
                  <a:gd name="T8" fmla="*/ 9 w 9"/>
                  <a:gd name="T9" fmla="*/ 4 h 6"/>
                  <a:gd name="T10" fmla="*/ 9 w 9"/>
                  <a:gd name="T11" fmla="*/ 3 h 6"/>
                  <a:gd name="T12" fmla="*/ 1 w 9"/>
                  <a:gd name="T1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6">
                    <a:moveTo>
                      <a:pt x="1" y="3"/>
                    </a:moveTo>
                    <a:cubicBezTo>
                      <a:pt x="1" y="3"/>
                      <a:pt x="0" y="4"/>
                      <a:pt x="1" y="4"/>
                    </a:cubicBezTo>
                    <a:cubicBezTo>
                      <a:pt x="1" y="5"/>
                      <a:pt x="2" y="6"/>
                      <a:pt x="2" y="6"/>
                    </a:cubicBezTo>
                    <a:cubicBezTo>
                      <a:pt x="4" y="6"/>
                      <a:pt x="6" y="6"/>
                      <a:pt x="8" y="5"/>
                    </a:cubicBezTo>
                    <a:cubicBezTo>
                      <a:pt x="9" y="5"/>
                      <a:pt x="9" y="5"/>
                      <a:pt x="9" y="4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7" y="0"/>
                      <a:pt x="4" y="0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Freeform 189">
                <a:extLst>
                  <a:ext uri="{FF2B5EF4-FFF2-40B4-BE49-F238E27FC236}">
                    <a16:creationId xmlns:a16="http://schemas.microsoft.com/office/drawing/2014/main" xmlns="" id="{9E1B40E2-BECD-4660-ADEA-2BA9224E0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4" y="1398"/>
                <a:ext cx="5" cy="6"/>
              </a:xfrm>
              <a:custGeom>
                <a:avLst/>
                <a:gdLst>
                  <a:gd name="T0" fmla="*/ 3 w 7"/>
                  <a:gd name="T1" fmla="*/ 7 h 8"/>
                  <a:gd name="T2" fmla="*/ 7 w 7"/>
                  <a:gd name="T3" fmla="*/ 4 h 8"/>
                  <a:gd name="T4" fmla="*/ 5 w 7"/>
                  <a:gd name="T5" fmla="*/ 1 h 8"/>
                  <a:gd name="T6" fmla="*/ 0 w 7"/>
                  <a:gd name="T7" fmla="*/ 4 h 8"/>
                  <a:gd name="T8" fmla="*/ 3 w 7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3" y="7"/>
                    </a:moveTo>
                    <a:cubicBezTo>
                      <a:pt x="5" y="8"/>
                      <a:pt x="7" y="7"/>
                      <a:pt x="7" y="4"/>
                    </a:cubicBezTo>
                    <a:cubicBezTo>
                      <a:pt x="6" y="3"/>
                      <a:pt x="6" y="2"/>
                      <a:pt x="5" y="1"/>
                    </a:cubicBezTo>
                    <a:cubicBezTo>
                      <a:pt x="4" y="0"/>
                      <a:pt x="0" y="2"/>
                      <a:pt x="0" y="4"/>
                    </a:cubicBezTo>
                    <a:cubicBezTo>
                      <a:pt x="1" y="6"/>
                      <a:pt x="2" y="7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Freeform 190">
                <a:extLst>
                  <a:ext uri="{FF2B5EF4-FFF2-40B4-BE49-F238E27FC236}">
                    <a16:creationId xmlns:a16="http://schemas.microsoft.com/office/drawing/2014/main" xmlns="" id="{5F83C179-BC65-4EA6-BEA3-6EA340C05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0" y="1368"/>
                <a:ext cx="10" cy="5"/>
              </a:xfrm>
              <a:custGeom>
                <a:avLst/>
                <a:gdLst>
                  <a:gd name="T0" fmla="*/ 10 w 13"/>
                  <a:gd name="T1" fmla="*/ 5 h 7"/>
                  <a:gd name="T2" fmla="*/ 13 w 13"/>
                  <a:gd name="T3" fmla="*/ 4 h 7"/>
                  <a:gd name="T4" fmla="*/ 0 w 13"/>
                  <a:gd name="T5" fmla="*/ 1 h 7"/>
                  <a:gd name="T6" fmla="*/ 10 w 13"/>
                  <a:gd name="T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7">
                    <a:moveTo>
                      <a:pt x="10" y="5"/>
                    </a:moveTo>
                    <a:cubicBezTo>
                      <a:pt x="11" y="4"/>
                      <a:pt x="12" y="4"/>
                      <a:pt x="13" y="4"/>
                    </a:cubicBezTo>
                    <a:cubicBezTo>
                      <a:pt x="10" y="0"/>
                      <a:pt x="5" y="0"/>
                      <a:pt x="0" y="1"/>
                    </a:cubicBezTo>
                    <a:cubicBezTo>
                      <a:pt x="3" y="7"/>
                      <a:pt x="3" y="7"/>
                      <a:pt x="1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Oval 191">
                <a:extLst>
                  <a:ext uri="{FF2B5EF4-FFF2-40B4-BE49-F238E27FC236}">
                    <a16:creationId xmlns:a16="http://schemas.microsoft.com/office/drawing/2014/main" xmlns="" id="{24517887-A1B9-4BFE-B2CE-7FEEAB1871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0" y="1369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Freeform 192">
                <a:extLst>
                  <a:ext uri="{FF2B5EF4-FFF2-40B4-BE49-F238E27FC236}">
                    <a16:creationId xmlns:a16="http://schemas.microsoft.com/office/drawing/2014/main" xmlns="" id="{AE0FEB8A-D084-4050-936E-05A25E15D6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9" y="2336"/>
                <a:ext cx="7" cy="7"/>
              </a:xfrm>
              <a:custGeom>
                <a:avLst/>
                <a:gdLst>
                  <a:gd name="T0" fmla="*/ 5 w 10"/>
                  <a:gd name="T1" fmla="*/ 1 h 9"/>
                  <a:gd name="T2" fmla="*/ 0 w 10"/>
                  <a:gd name="T3" fmla="*/ 3 h 9"/>
                  <a:gd name="T4" fmla="*/ 7 w 10"/>
                  <a:gd name="T5" fmla="*/ 7 h 9"/>
                  <a:gd name="T6" fmla="*/ 9 w 10"/>
                  <a:gd name="T7" fmla="*/ 2 h 9"/>
                  <a:gd name="T8" fmla="*/ 5 w 1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5" y="1"/>
                    </a:moveTo>
                    <a:cubicBezTo>
                      <a:pt x="3" y="2"/>
                      <a:pt x="2" y="3"/>
                      <a:pt x="0" y="3"/>
                    </a:cubicBezTo>
                    <a:cubicBezTo>
                      <a:pt x="2" y="8"/>
                      <a:pt x="4" y="9"/>
                      <a:pt x="7" y="7"/>
                    </a:cubicBezTo>
                    <a:cubicBezTo>
                      <a:pt x="9" y="7"/>
                      <a:pt x="10" y="4"/>
                      <a:pt x="9" y="2"/>
                    </a:cubicBezTo>
                    <a:cubicBezTo>
                      <a:pt x="9" y="1"/>
                      <a:pt x="6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Freeform 193">
                <a:extLst>
                  <a:ext uri="{FF2B5EF4-FFF2-40B4-BE49-F238E27FC236}">
                    <a16:creationId xmlns:a16="http://schemas.microsoft.com/office/drawing/2014/main" xmlns="" id="{AACAE1FE-3C9A-4D1A-A609-FF71D96127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7" y="2329"/>
                <a:ext cx="4" cy="10"/>
              </a:xfrm>
              <a:custGeom>
                <a:avLst/>
                <a:gdLst>
                  <a:gd name="T0" fmla="*/ 6 w 6"/>
                  <a:gd name="T1" fmla="*/ 2 h 13"/>
                  <a:gd name="T2" fmla="*/ 5 w 6"/>
                  <a:gd name="T3" fmla="*/ 0 h 13"/>
                  <a:gd name="T4" fmla="*/ 3 w 6"/>
                  <a:gd name="T5" fmla="*/ 0 h 13"/>
                  <a:gd name="T6" fmla="*/ 0 w 6"/>
                  <a:gd name="T7" fmla="*/ 3 h 13"/>
                  <a:gd name="T8" fmla="*/ 0 w 6"/>
                  <a:gd name="T9" fmla="*/ 13 h 13"/>
                  <a:gd name="T10" fmla="*/ 3 w 6"/>
                  <a:gd name="T11" fmla="*/ 13 h 13"/>
                  <a:gd name="T12" fmla="*/ 5 w 6"/>
                  <a:gd name="T13" fmla="*/ 6 h 13"/>
                  <a:gd name="T14" fmla="*/ 6 w 6"/>
                  <a:gd name="T15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3">
                    <a:moveTo>
                      <a:pt x="6" y="2"/>
                    </a:moveTo>
                    <a:cubicBezTo>
                      <a:pt x="6" y="1"/>
                      <a:pt x="5" y="1"/>
                      <a:pt x="5" y="0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7"/>
                      <a:pt x="0" y="10"/>
                      <a:pt x="0" y="13"/>
                    </a:cubicBezTo>
                    <a:cubicBezTo>
                      <a:pt x="1" y="13"/>
                      <a:pt x="2" y="13"/>
                      <a:pt x="3" y="13"/>
                    </a:cubicBezTo>
                    <a:cubicBezTo>
                      <a:pt x="3" y="11"/>
                      <a:pt x="4" y="9"/>
                      <a:pt x="5" y="6"/>
                    </a:cubicBezTo>
                    <a:cubicBezTo>
                      <a:pt x="5" y="5"/>
                      <a:pt x="6" y="3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Freeform 194">
                <a:extLst>
                  <a:ext uri="{FF2B5EF4-FFF2-40B4-BE49-F238E27FC236}">
                    <a16:creationId xmlns:a16="http://schemas.microsoft.com/office/drawing/2014/main" xmlns="" id="{601F3977-B0CC-4E28-A311-358B657BF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" y="2331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Freeform 195">
                <a:extLst>
                  <a:ext uri="{FF2B5EF4-FFF2-40B4-BE49-F238E27FC236}">
                    <a16:creationId xmlns:a16="http://schemas.microsoft.com/office/drawing/2014/main" xmlns="" id="{0AFC428C-F9ED-4DDD-BAB6-DF97426031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8" y="2339"/>
                <a:ext cx="1" cy="0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" name="Freeform 196">
                <a:extLst>
                  <a:ext uri="{FF2B5EF4-FFF2-40B4-BE49-F238E27FC236}">
                    <a16:creationId xmlns:a16="http://schemas.microsoft.com/office/drawing/2014/main" xmlns="" id="{CF61C12E-98C4-4773-A506-304D4512EC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2" y="2290"/>
                <a:ext cx="4" cy="4"/>
              </a:xfrm>
              <a:custGeom>
                <a:avLst/>
                <a:gdLst>
                  <a:gd name="T0" fmla="*/ 4 w 6"/>
                  <a:gd name="T1" fmla="*/ 1 h 6"/>
                  <a:gd name="T2" fmla="*/ 1 w 6"/>
                  <a:gd name="T3" fmla="*/ 0 h 6"/>
                  <a:gd name="T4" fmla="*/ 0 w 6"/>
                  <a:gd name="T5" fmla="*/ 2 h 6"/>
                  <a:gd name="T6" fmla="*/ 3 w 6"/>
                  <a:gd name="T7" fmla="*/ 6 h 6"/>
                  <a:gd name="T8" fmla="*/ 6 w 6"/>
                  <a:gd name="T9" fmla="*/ 5 h 6"/>
                  <a:gd name="T10" fmla="*/ 4 w 6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4" y="1"/>
                    </a:moveTo>
                    <a:cubicBezTo>
                      <a:pt x="4" y="0"/>
                      <a:pt x="2" y="0"/>
                      <a:pt x="1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1" y="4"/>
                      <a:pt x="2" y="5"/>
                      <a:pt x="3" y="6"/>
                    </a:cubicBezTo>
                    <a:cubicBezTo>
                      <a:pt x="4" y="6"/>
                      <a:pt x="5" y="5"/>
                      <a:pt x="6" y="5"/>
                    </a:cubicBezTo>
                    <a:cubicBezTo>
                      <a:pt x="6" y="3"/>
                      <a:pt x="5" y="2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Freeform 197">
                <a:extLst>
                  <a:ext uri="{FF2B5EF4-FFF2-40B4-BE49-F238E27FC236}">
                    <a16:creationId xmlns:a16="http://schemas.microsoft.com/office/drawing/2014/main" xmlns="" id="{710282CB-0CFD-4941-8C8A-D35FEF6D4E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7" y="2272"/>
                <a:ext cx="6" cy="5"/>
              </a:xfrm>
              <a:custGeom>
                <a:avLst/>
                <a:gdLst>
                  <a:gd name="T0" fmla="*/ 8 w 8"/>
                  <a:gd name="T1" fmla="*/ 2 h 7"/>
                  <a:gd name="T2" fmla="*/ 6 w 8"/>
                  <a:gd name="T3" fmla="*/ 0 h 7"/>
                  <a:gd name="T4" fmla="*/ 1 w 8"/>
                  <a:gd name="T5" fmla="*/ 3 h 7"/>
                  <a:gd name="T6" fmla="*/ 2 w 8"/>
                  <a:gd name="T7" fmla="*/ 6 h 7"/>
                  <a:gd name="T8" fmla="*/ 8 w 8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8" y="2"/>
                    </a:moveTo>
                    <a:cubicBezTo>
                      <a:pt x="7" y="2"/>
                      <a:pt x="7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ubicBezTo>
                      <a:pt x="0" y="4"/>
                      <a:pt x="1" y="6"/>
                      <a:pt x="2" y="6"/>
                    </a:cubicBezTo>
                    <a:cubicBezTo>
                      <a:pt x="4" y="7"/>
                      <a:pt x="7" y="5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Freeform 198">
                <a:extLst>
                  <a:ext uri="{FF2B5EF4-FFF2-40B4-BE49-F238E27FC236}">
                    <a16:creationId xmlns:a16="http://schemas.microsoft.com/office/drawing/2014/main" xmlns="" id="{A16A6778-153F-4D32-B5E5-87AFEE58A6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7" y="1652"/>
                <a:ext cx="6" cy="6"/>
              </a:xfrm>
              <a:custGeom>
                <a:avLst/>
                <a:gdLst>
                  <a:gd name="T0" fmla="*/ 1 w 8"/>
                  <a:gd name="T1" fmla="*/ 1 h 8"/>
                  <a:gd name="T2" fmla="*/ 0 w 8"/>
                  <a:gd name="T3" fmla="*/ 3 h 8"/>
                  <a:gd name="T4" fmla="*/ 4 w 8"/>
                  <a:gd name="T5" fmla="*/ 8 h 8"/>
                  <a:gd name="T6" fmla="*/ 8 w 8"/>
                  <a:gd name="T7" fmla="*/ 6 h 8"/>
                  <a:gd name="T8" fmla="*/ 8 w 8"/>
                  <a:gd name="T9" fmla="*/ 4 h 8"/>
                  <a:gd name="T10" fmla="*/ 1 w 8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1" y="1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1" y="5"/>
                      <a:pt x="2" y="7"/>
                      <a:pt x="4" y="8"/>
                    </a:cubicBezTo>
                    <a:cubicBezTo>
                      <a:pt x="5" y="8"/>
                      <a:pt x="7" y="7"/>
                      <a:pt x="8" y="6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6" y="1"/>
                      <a:pt x="4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Freeform 199">
                <a:extLst>
                  <a:ext uri="{FF2B5EF4-FFF2-40B4-BE49-F238E27FC236}">
                    <a16:creationId xmlns:a16="http://schemas.microsoft.com/office/drawing/2014/main" xmlns="" id="{21ED4994-AE11-48BE-BB86-4BDA54E227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" y="2181"/>
                <a:ext cx="5" cy="6"/>
              </a:xfrm>
              <a:custGeom>
                <a:avLst/>
                <a:gdLst>
                  <a:gd name="T0" fmla="*/ 4 w 7"/>
                  <a:gd name="T1" fmla="*/ 0 h 8"/>
                  <a:gd name="T2" fmla="*/ 1 w 7"/>
                  <a:gd name="T3" fmla="*/ 5 h 8"/>
                  <a:gd name="T4" fmla="*/ 4 w 7"/>
                  <a:gd name="T5" fmla="*/ 8 h 8"/>
                  <a:gd name="T6" fmla="*/ 7 w 7"/>
                  <a:gd name="T7" fmla="*/ 5 h 8"/>
                  <a:gd name="T8" fmla="*/ 4 w 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4" y="0"/>
                    </a:moveTo>
                    <a:cubicBezTo>
                      <a:pt x="2" y="0"/>
                      <a:pt x="0" y="3"/>
                      <a:pt x="1" y="5"/>
                    </a:cubicBezTo>
                    <a:cubicBezTo>
                      <a:pt x="1" y="7"/>
                      <a:pt x="2" y="8"/>
                      <a:pt x="4" y="8"/>
                    </a:cubicBezTo>
                    <a:cubicBezTo>
                      <a:pt x="6" y="8"/>
                      <a:pt x="7" y="7"/>
                      <a:pt x="7" y="5"/>
                    </a:cubicBezTo>
                    <a:cubicBezTo>
                      <a:pt x="7" y="2"/>
                      <a:pt x="5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Freeform 200">
                <a:extLst>
                  <a:ext uri="{FF2B5EF4-FFF2-40B4-BE49-F238E27FC236}">
                    <a16:creationId xmlns:a16="http://schemas.microsoft.com/office/drawing/2014/main" xmlns="" id="{B5D31878-58C4-4074-A17D-C49B0594AA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2" y="2161"/>
                <a:ext cx="4" cy="7"/>
              </a:xfrm>
              <a:custGeom>
                <a:avLst/>
                <a:gdLst>
                  <a:gd name="T0" fmla="*/ 4 w 6"/>
                  <a:gd name="T1" fmla="*/ 9 h 9"/>
                  <a:gd name="T2" fmla="*/ 2 w 6"/>
                  <a:gd name="T3" fmla="*/ 0 h 9"/>
                  <a:gd name="T4" fmla="*/ 1 w 6"/>
                  <a:gd name="T5" fmla="*/ 0 h 9"/>
                  <a:gd name="T6" fmla="*/ 2 w 6"/>
                  <a:gd name="T7" fmla="*/ 9 h 9"/>
                  <a:gd name="T8" fmla="*/ 4 w 6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4" y="9"/>
                    </a:moveTo>
                    <a:cubicBezTo>
                      <a:pt x="6" y="7"/>
                      <a:pt x="6" y="2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4"/>
                      <a:pt x="0" y="6"/>
                      <a:pt x="2" y="9"/>
                    </a:cubicBezTo>
                    <a:cubicBezTo>
                      <a:pt x="2" y="9"/>
                      <a:pt x="3" y="9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Freeform 201">
                <a:extLst>
                  <a:ext uri="{FF2B5EF4-FFF2-40B4-BE49-F238E27FC236}">
                    <a16:creationId xmlns:a16="http://schemas.microsoft.com/office/drawing/2014/main" xmlns="" id="{644DB976-E992-4DF0-B9A1-EB1509B91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0" y="2160"/>
                <a:ext cx="5" cy="4"/>
              </a:xfrm>
              <a:custGeom>
                <a:avLst/>
                <a:gdLst>
                  <a:gd name="T0" fmla="*/ 0 w 8"/>
                  <a:gd name="T1" fmla="*/ 2 h 6"/>
                  <a:gd name="T2" fmla="*/ 0 w 8"/>
                  <a:gd name="T3" fmla="*/ 5 h 6"/>
                  <a:gd name="T4" fmla="*/ 1 w 8"/>
                  <a:gd name="T5" fmla="*/ 6 h 6"/>
                  <a:gd name="T6" fmla="*/ 7 w 8"/>
                  <a:gd name="T7" fmla="*/ 3 h 6"/>
                  <a:gd name="T8" fmla="*/ 8 w 8"/>
                  <a:gd name="T9" fmla="*/ 2 h 6"/>
                  <a:gd name="T10" fmla="*/ 7 w 8"/>
                  <a:gd name="T11" fmla="*/ 1 h 6"/>
                  <a:gd name="T12" fmla="*/ 0 w 8"/>
                  <a:gd name="T1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0" y="2"/>
                    </a:moveTo>
                    <a:cubicBezTo>
                      <a:pt x="0" y="3"/>
                      <a:pt x="0" y="4"/>
                      <a:pt x="0" y="5"/>
                    </a:cubicBezTo>
                    <a:cubicBezTo>
                      <a:pt x="0" y="5"/>
                      <a:pt x="1" y="6"/>
                      <a:pt x="1" y="6"/>
                    </a:cubicBezTo>
                    <a:cubicBezTo>
                      <a:pt x="4" y="6"/>
                      <a:pt x="6" y="5"/>
                      <a:pt x="7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4" y="0"/>
                      <a:pt x="2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Freeform 202">
                <a:extLst>
                  <a:ext uri="{FF2B5EF4-FFF2-40B4-BE49-F238E27FC236}">
                    <a16:creationId xmlns:a16="http://schemas.microsoft.com/office/drawing/2014/main" xmlns="" id="{BFEEA8F2-0ABE-447A-B291-8E6CA9DD5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3" y="2222"/>
                <a:ext cx="6" cy="3"/>
              </a:xfrm>
              <a:custGeom>
                <a:avLst/>
                <a:gdLst>
                  <a:gd name="T0" fmla="*/ 5 w 7"/>
                  <a:gd name="T1" fmla="*/ 5 h 5"/>
                  <a:gd name="T2" fmla="*/ 6 w 7"/>
                  <a:gd name="T3" fmla="*/ 4 h 5"/>
                  <a:gd name="T4" fmla="*/ 6 w 7"/>
                  <a:gd name="T5" fmla="*/ 1 h 5"/>
                  <a:gd name="T6" fmla="*/ 1 w 7"/>
                  <a:gd name="T7" fmla="*/ 1 h 5"/>
                  <a:gd name="T8" fmla="*/ 0 w 7"/>
                  <a:gd name="T9" fmla="*/ 4 h 5"/>
                  <a:gd name="T10" fmla="*/ 2 w 7"/>
                  <a:gd name="T11" fmla="*/ 5 h 5"/>
                  <a:gd name="T12" fmla="*/ 5 w 7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5" y="5"/>
                    </a:moveTo>
                    <a:cubicBezTo>
                      <a:pt x="6" y="5"/>
                      <a:pt x="7" y="4"/>
                      <a:pt x="6" y="4"/>
                    </a:cubicBezTo>
                    <a:cubicBezTo>
                      <a:pt x="6" y="3"/>
                      <a:pt x="6" y="2"/>
                      <a:pt x="6" y="1"/>
                    </a:cubicBezTo>
                    <a:cubicBezTo>
                      <a:pt x="4" y="0"/>
                      <a:pt x="3" y="0"/>
                      <a:pt x="1" y="1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2" y="5"/>
                      <a:pt x="2" y="5"/>
                    </a:cubicBezTo>
                    <a:cubicBezTo>
                      <a:pt x="3" y="5"/>
                      <a:pt x="4" y="5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Freeform 203">
                <a:extLst>
                  <a:ext uri="{FF2B5EF4-FFF2-40B4-BE49-F238E27FC236}">
                    <a16:creationId xmlns:a16="http://schemas.microsoft.com/office/drawing/2014/main" xmlns="" id="{16CF4B72-2F78-404E-A670-440E869639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3" y="2477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1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Freeform 204">
                <a:extLst>
                  <a:ext uri="{FF2B5EF4-FFF2-40B4-BE49-F238E27FC236}">
                    <a16:creationId xmlns:a16="http://schemas.microsoft.com/office/drawing/2014/main" xmlns="" id="{6D581499-566D-48BD-A454-A88E544BC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2471"/>
                <a:ext cx="9" cy="6"/>
              </a:xfrm>
              <a:custGeom>
                <a:avLst/>
                <a:gdLst>
                  <a:gd name="T0" fmla="*/ 0 w 12"/>
                  <a:gd name="T1" fmla="*/ 1 h 7"/>
                  <a:gd name="T2" fmla="*/ 12 w 12"/>
                  <a:gd name="T3" fmla="*/ 7 h 7"/>
                  <a:gd name="T4" fmla="*/ 0 w 12"/>
                  <a:gd name="T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7">
                    <a:moveTo>
                      <a:pt x="0" y="1"/>
                    </a:moveTo>
                    <a:cubicBezTo>
                      <a:pt x="3" y="5"/>
                      <a:pt x="7" y="7"/>
                      <a:pt x="12" y="7"/>
                    </a:cubicBezTo>
                    <a:cubicBezTo>
                      <a:pt x="10" y="2"/>
                      <a:pt x="6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51" name="Group 550">
              <a:extLst>
                <a:ext uri="{FF2B5EF4-FFF2-40B4-BE49-F238E27FC236}">
                  <a16:creationId xmlns:a16="http://schemas.microsoft.com/office/drawing/2014/main" xmlns="" id="{0F36BB26-576C-4C6D-ACF7-BAD3FACA14EF}"/>
                </a:ext>
              </a:extLst>
            </p:cNvPr>
            <p:cNvGrpSpPr/>
            <p:nvPr/>
          </p:nvGrpSpPr>
          <p:grpSpPr>
            <a:xfrm>
              <a:off x="1638459" y="4873626"/>
              <a:ext cx="3317558" cy="1131836"/>
              <a:chOff x="987742" y="4873626"/>
              <a:chExt cx="3317558" cy="1131836"/>
            </a:xfrm>
          </p:grpSpPr>
          <p:sp>
            <p:nvSpPr>
              <p:cNvPr id="547" name="Oval 546">
                <a:extLst>
                  <a:ext uri="{FF2B5EF4-FFF2-40B4-BE49-F238E27FC236}">
                    <a16:creationId xmlns:a16="http://schemas.microsoft.com/office/drawing/2014/main" xmlns="" id="{F33D26AC-BDDB-4C8B-83D9-8D37CF628F41}"/>
                  </a:ext>
                </a:extLst>
              </p:cNvPr>
              <p:cNvSpPr/>
              <p:nvPr/>
            </p:nvSpPr>
            <p:spPr>
              <a:xfrm>
                <a:off x="987742" y="5599062"/>
                <a:ext cx="406400" cy="406400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0" name="Oval 539">
                <a:extLst>
                  <a:ext uri="{FF2B5EF4-FFF2-40B4-BE49-F238E27FC236}">
                    <a16:creationId xmlns:a16="http://schemas.microsoft.com/office/drawing/2014/main" xmlns="" id="{DFC9CA8B-23EB-4708-A9F4-2F614B9946DD}"/>
                  </a:ext>
                </a:extLst>
              </p:cNvPr>
              <p:cNvSpPr/>
              <p:nvPr/>
            </p:nvSpPr>
            <p:spPr>
              <a:xfrm>
                <a:off x="987742" y="5035550"/>
                <a:ext cx="406400" cy="406400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Freeform 430">
                <a:extLst>
                  <a:ext uri="{FF2B5EF4-FFF2-40B4-BE49-F238E27FC236}">
                    <a16:creationId xmlns:a16="http://schemas.microsoft.com/office/drawing/2014/main" xmlns="" id="{31CA73F0-F583-440A-BA87-1D30E0B55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3601" y="4873626"/>
                <a:ext cx="0" cy="1588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0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431">
                <a:extLst>
                  <a:ext uri="{FF2B5EF4-FFF2-40B4-BE49-F238E27FC236}">
                    <a16:creationId xmlns:a16="http://schemas.microsoft.com/office/drawing/2014/main" xmlns="" id="{B216F9A0-405B-4E2C-B1C4-A4CA54586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0426" y="4875213"/>
                <a:ext cx="3175" cy="0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0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3" y="0"/>
                    </a:cubicBez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533" name="Group 532">
                <a:extLst>
                  <a:ext uri="{FF2B5EF4-FFF2-40B4-BE49-F238E27FC236}">
                    <a16:creationId xmlns:a16="http://schemas.microsoft.com/office/drawing/2014/main" xmlns="" id="{D387E770-0BE4-4C73-B9C8-37CB04D1C701}"/>
                  </a:ext>
                </a:extLst>
              </p:cNvPr>
              <p:cNvGrpSpPr/>
              <p:nvPr/>
            </p:nvGrpSpPr>
            <p:grpSpPr>
              <a:xfrm>
                <a:off x="1142150" y="5141165"/>
                <a:ext cx="97585" cy="195171"/>
                <a:chOff x="7085013" y="5922963"/>
                <a:chExt cx="142875" cy="285750"/>
              </a:xfrm>
              <a:solidFill>
                <a:schemeClr val="bg1"/>
              </a:solidFill>
            </p:grpSpPr>
            <p:sp>
              <p:nvSpPr>
                <p:cNvPr id="534" name="Freeform 3394">
                  <a:extLst>
                    <a:ext uri="{FF2B5EF4-FFF2-40B4-BE49-F238E27FC236}">
                      <a16:creationId xmlns:a16="http://schemas.microsoft.com/office/drawing/2014/main" xmlns="" id="{299B18C9-0C74-403E-8644-26B304B800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07238" y="5922963"/>
                  <a:ext cx="96837" cy="95250"/>
                </a:xfrm>
                <a:custGeom>
                  <a:avLst/>
                  <a:gdLst>
                    <a:gd name="T0" fmla="*/ 132 w 241"/>
                    <a:gd name="T1" fmla="*/ 239 h 240"/>
                    <a:gd name="T2" fmla="*/ 156 w 241"/>
                    <a:gd name="T3" fmla="*/ 235 h 240"/>
                    <a:gd name="T4" fmla="*/ 177 w 241"/>
                    <a:gd name="T5" fmla="*/ 226 h 240"/>
                    <a:gd name="T6" fmla="*/ 196 w 241"/>
                    <a:gd name="T7" fmla="*/ 212 h 240"/>
                    <a:gd name="T8" fmla="*/ 213 w 241"/>
                    <a:gd name="T9" fmla="*/ 196 h 240"/>
                    <a:gd name="T10" fmla="*/ 226 w 241"/>
                    <a:gd name="T11" fmla="*/ 177 h 240"/>
                    <a:gd name="T12" fmla="*/ 235 w 241"/>
                    <a:gd name="T13" fmla="*/ 155 h 240"/>
                    <a:gd name="T14" fmla="*/ 240 w 241"/>
                    <a:gd name="T15" fmla="*/ 132 h 240"/>
                    <a:gd name="T16" fmla="*/ 240 w 241"/>
                    <a:gd name="T17" fmla="*/ 108 h 240"/>
                    <a:gd name="T18" fmla="*/ 235 w 241"/>
                    <a:gd name="T19" fmla="*/ 83 h 240"/>
                    <a:gd name="T20" fmla="*/ 226 w 241"/>
                    <a:gd name="T21" fmla="*/ 63 h 240"/>
                    <a:gd name="T22" fmla="*/ 213 w 241"/>
                    <a:gd name="T23" fmla="*/ 43 h 240"/>
                    <a:gd name="T24" fmla="*/ 196 w 241"/>
                    <a:gd name="T25" fmla="*/ 27 h 240"/>
                    <a:gd name="T26" fmla="*/ 177 w 241"/>
                    <a:gd name="T27" fmla="*/ 14 h 240"/>
                    <a:gd name="T28" fmla="*/ 156 w 241"/>
                    <a:gd name="T29" fmla="*/ 5 h 240"/>
                    <a:gd name="T30" fmla="*/ 132 w 241"/>
                    <a:gd name="T31" fmla="*/ 0 h 240"/>
                    <a:gd name="T32" fmla="*/ 108 w 241"/>
                    <a:gd name="T33" fmla="*/ 0 h 240"/>
                    <a:gd name="T34" fmla="*/ 84 w 241"/>
                    <a:gd name="T35" fmla="*/ 5 h 240"/>
                    <a:gd name="T36" fmla="*/ 63 w 241"/>
                    <a:gd name="T37" fmla="*/ 14 h 240"/>
                    <a:gd name="T38" fmla="*/ 43 w 241"/>
                    <a:gd name="T39" fmla="*/ 27 h 240"/>
                    <a:gd name="T40" fmla="*/ 28 w 241"/>
                    <a:gd name="T41" fmla="*/ 43 h 240"/>
                    <a:gd name="T42" fmla="*/ 15 w 241"/>
                    <a:gd name="T43" fmla="*/ 63 h 240"/>
                    <a:gd name="T44" fmla="*/ 6 w 241"/>
                    <a:gd name="T45" fmla="*/ 83 h 240"/>
                    <a:gd name="T46" fmla="*/ 1 w 241"/>
                    <a:gd name="T47" fmla="*/ 108 h 240"/>
                    <a:gd name="T48" fmla="*/ 1 w 241"/>
                    <a:gd name="T49" fmla="*/ 132 h 240"/>
                    <a:gd name="T50" fmla="*/ 6 w 241"/>
                    <a:gd name="T51" fmla="*/ 155 h 240"/>
                    <a:gd name="T52" fmla="*/ 15 w 241"/>
                    <a:gd name="T53" fmla="*/ 177 h 240"/>
                    <a:gd name="T54" fmla="*/ 28 w 241"/>
                    <a:gd name="T55" fmla="*/ 196 h 240"/>
                    <a:gd name="T56" fmla="*/ 43 w 241"/>
                    <a:gd name="T57" fmla="*/ 212 h 240"/>
                    <a:gd name="T58" fmla="*/ 63 w 241"/>
                    <a:gd name="T59" fmla="*/ 226 h 240"/>
                    <a:gd name="T60" fmla="*/ 84 w 241"/>
                    <a:gd name="T61" fmla="*/ 235 h 240"/>
                    <a:gd name="T62" fmla="*/ 108 w 241"/>
                    <a:gd name="T63" fmla="*/ 239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41" h="240">
                      <a:moveTo>
                        <a:pt x="120" y="240"/>
                      </a:moveTo>
                      <a:lnTo>
                        <a:pt x="132" y="239"/>
                      </a:lnTo>
                      <a:lnTo>
                        <a:pt x="145" y="237"/>
                      </a:lnTo>
                      <a:lnTo>
                        <a:pt x="156" y="235"/>
                      </a:lnTo>
                      <a:lnTo>
                        <a:pt x="167" y="230"/>
                      </a:lnTo>
                      <a:lnTo>
                        <a:pt x="177" y="226"/>
                      </a:lnTo>
                      <a:lnTo>
                        <a:pt x="187" y="219"/>
                      </a:lnTo>
                      <a:lnTo>
                        <a:pt x="196" y="212"/>
                      </a:lnTo>
                      <a:lnTo>
                        <a:pt x="205" y="204"/>
                      </a:lnTo>
                      <a:lnTo>
                        <a:pt x="213" y="196"/>
                      </a:lnTo>
                      <a:lnTo>
                        <a:pt x="221" y="187"/>
                      </a:lnTo>
                      <a:lnTo>
                        <a:pt x="226" y="177"/>
                      </a:lnTo>
                      <a:lnTo>
                        <a:pt x="231" y="167"/>
                      </a:lnTo>
                      <a:lnTo>
                        <a:pt x="235" y="155"/>
                      </a:lnTo>
                      <a:lnTo>
                        <a:pt x="239" y="144"/>
                      </a:lnTo>
                      <a:lnTo>
                        <a:pt x="240" y="132"/>
                      </a:lnTo>
                      <a:lnTo>
                        <a:pt x="241" y="119"/>
                      </a:lnTo>
                      <a:lnTo>
                        <a:pt x="240" y="108"/>
                      </a:lnTo>
                      <a:lnTo>
                        <a:pt x="239" y="95"/>
                      </a:lnTo>
                      <a:lnTo>
                        <a:pt x="235" y="83"/>
                      </a:lnTo>
                      <a:lnTo>
                        <a:pt x="231" y="73"/>
                      </a:lnTo>
                      <a:lnTo>
                        <a:pt x="226" y="63"/>
                      </a:lnTo>
                      <a:lnTo>
                        <a:pt x="221" y="52"/>
                      </a:lnTo>
                      <a:lnTo>
                        <a:pt x="213" y="43"/>
                      </a:lnTo>
                      <a:lnTo>
                        <a:pt x="205" y="34"/>
                      </a:lnTo>
                      <a:lnTo>
                        <a:pt x="196" y="27"/>
                      </a:lnTo>
                      <a:lnTo>
                        <a:pt x="187" y="20"/>
                      </a:lnTo>
                      <a:lnTo>
                        <a:pt x="177" y="14"/>
                      </a:lnTo>
                      <a:lnTo>
                        <a:pt x="167" y="9"/>
                      </a:lnTo>
                      <a:lnTo>
                        <a:pt x="156" y="5"/>
                      </a:lnTo>
                      <a:lnTo>
                        <a:pt x="145" y="2"/>
                      </a:lnTo>
                      <a:lnTo>
                        <a:pt x="132" y="0"/>
                      </a:lnTo>
                      <a:lnTo>
                        <a:pt x="120" y="0"/>
                      </a:lnTo>
                      <a:lnTo>
                        <a:pt x="108" y="0"/>
                      </a:lnTo>
                      <a:lnTo>
                        <a:pt x="96" y="2"/>
                      </a:lnTo>
                      <a:lnTo>
                        <a:pt x="84" y="5"/>
                      </a:lnTo>
                      <a:lnTo>
                        <a:pt x="74" y="9"/>
                      </a:lnTo>
                      <a:lnTo>
                        <a:pt x="63" y="14"/>
                      </a:lnTo>
                      <a:lnTo>
                        <a:pt x="54" y="20"/>
                      </a:lnTo>
                      <a:lnTo>
                        <a:pt x="43" y="27"/>
                      </a:lnTo>
                      <a:lnTo>
                        <a:pt x="36" y="34"/>
                      </a:lnTo>
                      <a:lnTo>
                        <a:pt x="28" y="43"/>
                      </a:lnTo>
                      <a:lnTo>
                        <a:pt x="20" y="52"/>
                      </a:lnTo>
                      <a:lnTo>
                        <a:pt x="15" y="63"/>
                      </a:lnTo>
                      <a:lnTo>
                        <a:pt x="10" y="73"/>
                      </a:lnTo>
                      <a:lnTo>
                        <a:pt x="6" y="83"/>
                      </a:lnTo>
                      <a:lnTo>
                        <a:pt x="2" y="95"/>
                      </a:lnTo>
                      <a:lnTo>
                        <a:pt x="1" y="108"/>
                      </a:lnTo>
                      <a:lnTo>
                        <a:pt x="0" y="119"/>
                      </a:lnTo>
                      <a:lnTo>
                        <a:pt x="1" y="132"/>
                      </a:lnTo>
                      <a:lnTo>
                        <a:pt x="2" y="144"/>
                      </a:lnTo>
                      <a:lnTo>
                        <a:pt x="6" y="155"/>
                      </a:lnTo>
                      <a:lnTo>
                        <a:pt x="10" y="167"/>
                      </a:lnTo>
                      <a:lnTo>
                        <a:pt x="15" y="177"/>
                      </a:lnTo>
                      <a:lnTo>
                        <a:pt x="20" y="187"/>
                      </a:lnTo>
                      <a:lnTo>
                        <a:pt x="28" y="196"/>
                      </a:lnTo>
                      <a:lnTo>
                        <a:pt x="36" y="204"/>
                      </a:lnTo>
                      <a:lnTo>
                        <a:pt x="43" y="212"/>
                      </a:lnTo>
                      <a:lnTo>
                        <a:pt x="54" y="219"/>
                      </a:lnTo>
                      <a:lnTo>
                        <a:pt x="63" y="226"/>
                      </a:lnTo>
                      <a:lnTo>
                        <a:pt x="74" y="230"/>
                      </a:lnTo>
                      <a:lnTo>
                        <a:pt x="84" y="235"/>
                      </a:lnTo>
                      <a:lnTo>
                        <a:pt x="96" y="237"/>
                      </a:lnTo>
                      <a:lnTo>
                        <a:pt x="108" y="239"/>
                      </a:lnTo>
                      <a:lnTo>
                        <a:pt x="120" y="2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5" name="Freeform 3395">
                  <a:extLst>
                    <a:ext uri="{FF2B5EF4-FFF2-40B4-BE49-F238E27FC236}">
                      <a16:creationId xmlns:a16="http://schemas.microsoft.com/office/drawing/2014/main" xmlns="" id="{F8D1188F-175C-4F00-B079-D3E8F1AD99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85013" y="6027738"/>
                  <a:ext cx="142875" cy="180975"/>
                </a:xfrm>
                <a:custGeom>
                  <a:avLst/>
                  <a:gdLst>
                    <a:gd name="T0" fmla="*/ 0 w 359"/>
                    <a:gd name="T1" fmla="*/ 0 h 456"/>
                    <a:gd name="T2" fmla="*/ 0 w 359"/>
                    <a:gd name="T3" fmla="*/ 12 h 456"/>
                    <a:gd name="T4" fmla="*/ 0 w 359"/>
                    <a:gd name="T5" fmla="*/ 39 h 456"/>
                    <a:gd name="T6" fmla="*/ 2 w 359"/>
                    <a:gd name="T7" fmla="*/ 64 h 456"/>
                    <a:gd name="T8" fmla="*/ 5 w 359"/>
                    <a:gd name="T9" fmla="*/ 88 h 456"/>
                    <a:gd name="T10" fmla="*/ 10 w 359"/>
                    <a:gd name="T11" fmla="*/ 109 h 456"/>
                    <a:gd name="T12" fmla="*/ 15 w 359"/>
                    <a:gd name="T13" fmla="*/ 130 h 456"/>
                    <a:gd name="T14" fmla="*/ 21 w 359"/>
                    <a:gd name="T15" fmla="*/ 148 h 456"/>
                    <a:gd name="T16" fmla="*/ 29 w 359"/>
                    <a:gd name="T17" fmla="*/ 165 h 456"/>
                    <a:gd name="T18" fmla="*/ 37 w 359"/>
                    <a:gd name="T19" fmla="*/ 180 h 456"/>
                    <a:gd name="T20" fmla="*/ 46 w 359"/>
                    <a:gd name="T21" fmla="*/ 194 h 456"/>
                    <a:gd name="T22" fmla="*/ 54 w 359"/>
                    <a:gd name="T23" fmla="*/ 206 h 456"/>
                    <a:gd name="T24" fmla="*/ 63 w 359"/>
                    <a:gd name="T25" fmla="*/ 217 h 456"/>
                    <a:gd name="T26" fmla="*/ 72 w 359"/>
                    <a:gd name="T27" fmla="*/ 226 h 456"/>
                    <a:gd name="T28" fmla="*/ 82 w 359"/>
                    <a:gd name="T29" fmla="*/ 235 h 456"/>
                    <a:gd name="T30" fmla="*/ 91 w 359"/>
                    <a:gd name="T31" fmla="*/ 243 h 456"/>
                    <a:gd name="T32" fmla="*/ 98 w 359"/>
                    <a:gd name="T33" fmla="*/ 249 h 456"/>
                    <a:gd name="T34" fmla="*/ 107 w 359"/>
                    <a:gd name="T35" fmla="*/ 255 h 456"/>
                    <a:gd name="T36" fmla="*/ 107 w 359"/>
                    <a:gd name="T37" fmla="*/ 456 h 456"/>
                    <a:gd name="T38" fmla="*/ 251 w 359"/>
                    <a:gd name="T39" fmla="*/ 456 h 456"/>
                    <a:gd name="T40" fmla="*/ 251 w 359"/>
                    <a:gd name="T41" fmla="*/ 255 h 456"/>
                    <a:gd name="T42" fmla="*/ 262 w 359"/>
                    <a:gd name="T43" fmla="*/ 248 h 456"/>
                    <a:gd name="T44" fmla="*/ 271 w 359"/>
                    <a:gd name="T45" fmla="*/ 242 h 456"/>
                    <a:gd name="T46" fmla="*/ 281 w 359"/>
                    <a:gd name="T47" fmla="*/ 234 h 456"/>
                    <a:gd name="T48" fmla="*/ 290 w 359"/>
                    <a:gd name="T49" fmla="*/ 225 h 456"/>
                    <a:gd name="T50" fmla="*/ 299 w 359"/>
                    <a:gd name="T51" fmla="*/ 215 h 456"/>
                    <a:gd name="T52" fmla="*/ 308 w 359"/>
                    <a:gd name="T53" fmla="*/ 203 h 456"/>
                    <a:gd name="T54" fmla="*/ 317 w 359"/>
                    <a:gd name="T55" fmla="*/ 192 h 456"/>
                    <a:gd name="T56" fmla="*/ 325 w 359"/>
                    <a:gd name="T57" fmla="*/ 177 h 456"/>
                    <a:gd name="T58" fmla="*/ 332 w 359"/>
                    <a:gd name="T59" fmla="*/ 162 h 456"/>
                    <a:gd name="T60" fmla="*/ 339 w 359"/>
                    <a:gd name="T61" fmla="*/ 145 h 456"/>
                    <a:gd name="T62" fmla="*/ 345 w 359"/>
                    <a:gd name="T63" fmla="*/ 127 h 456"/>
                    <a:gd name="T64" fmla="*/ 350 w 359"/>
                    <a:gd name="T65" fmla="*/ 108 h 456"/>
                    <a:gd name="T66" fmla="*/ 354 w 359"/>
                    <a:gd name="T67" fmla="*/ 86 h 456"/>
                    <a:gd name="T68" fmla="*/ 357 w 359"/>
                    <a:gd name="T69" fmla="*/ 63 h 456"/>
                    <a:gd name="T70" fmla="*/ 359 w 359"/>
                    <a:gd name="T71" fmla="*/ 39 h 456"/>
                    <a:gd name="T72" fmla="*/ 359 w 359"/>
                    <a:gd name="T73" fmla="*/ 12 h 456"/>
                    <a:gd name="T74" fmla="*/ 359 w 359"/>
                    <a:gd name="T75" fmla="*/ 0 h 456"/>
                    <a:gd name="T76" fmla="*/ 0 w 359"/>
                    <a:gd name="T77" fmla="*/ 0 h 4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359" h="456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0" y="39"/>
                      </a:lnTo>
                      <a:lnTo>
                        <a:pt x="2" y="64"/>
                      </a:lnTo>
                      <a:lnTo>
                        <a:pt x="5" y="88"/>
                      </a:lnTo>
                      <a:lnTo>
                        <a:pt x="10" y="109"/>
                      </a:lnTo>
                      <a:lnTo>
                        <a:pt x="15" y="130"/>
                      </a:lnTo>
                      <a:lnTo>
                        <a:pt x="21" y="148"/>
                      </a:lnTo>
                      <a:lnTo>
                        <a:pt x="29" y="165"/>
                      </a:lnTo>
                      <a:lnTo>
                        <a:pt x="37" y="180"/>
                      </a:lnTo>
                      <a:lnTo>
                        <a:pt x="46" y="194"/>
                      </a:lnTo>
                      <a:lnTo>
                        <a:pt x="54" y="206"/>
                      </a:lnTo>
                      <a:lnTo>
                        <a:pt x="63" y="217"/>
                      </a:lnTo>
                      <a:lnTo>
                        <a:pt x="72" y="226"/>
                      </a:lnTo>
                      <a:lnTo>
                        <a:pt x="82" y="235"/>
                      </a:lnTo>
                      <a:lnTo>
                        <a:pt x="91" y="243"/>
                      </a:lnTo>
                      <a:lnTo>
                        <a:pt x="98" y="249"/>
                      </a:lnTo>
                      <a:lnTo>
                        <a:pt x="107" y="255"/>
                      </a:lnTo>
                      <a:lnTo>
                        <a:pt x="107" y="456"/>
                      </a:lnTo>
                      <a:lnTo>
                        <a:pt x="251" y="456"/>
                      </a:lnTo>
                      <a:lnTo>
                        <a:pt x="251" y="255"/>
                      </a:lnTo>
                      <a:lnTo>
                        <a:pt x="262" y="248"/>
                      </a:lnTo>
                      <a:lnTo>
                        <a:pt x="271" y="242"/>
                      </a:lnTo>
                      <a:lnTo>
                        <a:pt x="281" y="234"/>
                      </a:lnTo>
                      <a:lnTo>
                        <a:pt x="290" y="225"/>
                      </a:lnTo>
                      <a:lnTo>
                        <a:pt x="299" y="215"/>
                      </a:lnTo>
                      <a:lnTo>
                        <a:pt x="308" y="203"/>
                      </a:lnTo>
                      <a:lnTo>
                        <a:pt x="317" y="192"/>
                      </a:lnTo>
                      <a:lnTo>
                        <a:pt x="325" y="177"/>
                      </a:lnTo>
                      <a:lnTo>
                        <a:pt x="332" y="162"/>
                      </a:lnTo>
                      <a:lnTo>
                        <a:pt x="339" y="145"/>
                      </a:lnTo>
                      <a:lnTo>
                        <a:pt x="345" y="127"/>
                      </a:lnTo>
                      <a:lnTo>
                        <a:pt x="350" y="108"/>
                      </a:lnTo>
                      <a:lnTo>
                        <a:pt x="354" y="86"/>
                      </a:lnTo>
                      <a:lnTo>
                        <a:pt x="357" y="63"/>
                      </a:lnTo>
                      <a:lnTo>
                        <a:pt x="359" y="39"/>
                      </a:lnTo>
                      <a:lnTo>
                        <a:pt x="359" y="12"/>
                      </a:lnTo>
                      <a:lnTo>
                        <a:pt x="35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36" name="Group 535">
                <a:extLst>
                  <a:ext uri="{FF2B5EF4-FFF2-40B4-BE49-F238E27FC236}">
                    <a16:creationId xmlns:a16="http://schemas.microsoft.com/office/drawing/2014/main" xmlns="" id="{7C611750-9DF2-4C04-B0C6-EFF7671E0ADD}"/>
                  </a:ext>
                </a:extLst>
              </p:cNvPr>
              <p:cNvGrpSpPr/>
              <p:nvPr/>
            </p:nvGrpSpPr>
            <p:grpSpPr>
              <a:xfrm>
                <a:off x="1142150" y="5704677"/>
                <a:ext cx="97585" cy="195171"/>
                <a:chOff x="6530975" y="5922963"/>
                <a:chExt cx="142875" cy="285750"/>
              </a:xfrm>
              <a:solidFill>
                <a:schemeClr val="bg1"/>
              </a:solidFill>
            </p:grpSpPr>
            <p:sp>
              <p:nvSpPr>
                <p:cNvPr id="537" name="Freeform 3402">
                  <a:extLst>
                    <a:ext uri="{FF2B5EF4-FFF2-40B4-BE49-F238E27FC236}">
                      <a16:creationId xmlns:a16="http://schemas.microsoft.com/office/drawing/2014/main" xmlns="" id="{C19F0386-4241-42CE-9EC1-3CE571068D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54788" y="5922963"/>
                  <a:ext cx="93662" cy="93663"/>
                </a:xfrm>
                <a:custGeom>
                  <a:avLst/>
                  <a:gdLst>
                    <a:gd name="T0" fmla="*/ 131 w 237"/>
                    <a:gd name="T1" fmla="*/ 235 h 236"/>
                    <a:gd name="T2" fmla="*/ 154 w 237"/>
                    <a:gd name="T3" fmla="*/ 230 h 236"/>
                    <a:gd name="T4" fmla="*/ 175 w 237"/>
                    <a:gd name="T5" fmla="*/ 221 h 236"/>
                    <a:gd name="T6" fmla="*/ 194 w 237"/>
                    <a:gd name="T7" fmla="*/ 209 h 236"/>
                    <a:gd name="T8" fmla="*/ 210 w 237"/>
                    <a:gd name="T9" fmla="*/ 192 h 236"/>
                    <a:gd name="T10" fmla="*/ 222 w 237"/>
                    <a:gd name="T11" fmla="*/ 173 h 236"/>
                    <a:gd name="T12" fmla="*/ 231 w 237"/>
                    <a:gd name="T13" fmla="*/ 153 h 236"/>
                    <a:gd name="T14" fmla="*/ 237 w 237"/>
                    <a:gd name="T15" fmla="*/ 129 h 236"/>
                    <a:gd name="T16" fmla="*/ 237 w 237"/>
                    <a:gd name="T17" fmla="*/ 105 h 236"/>
                    <a:gd name="T18" fmla="*/ 231 w 237"/>
                    <a:gd name="T19" fmla="*/ 82 h 236"/>
                    <a:gd name="T20" fmla="*/ 222 w 237"/>
                    <a:gd name="T21" fmla="*/ 61 h 236"/>
                    <a:gd name="T22" fmla="*/ 210 w 237"/>
                    <a:gd name="T23" fmla="*/ 42 h 236"/>
                    <a:gd name="T24" fmla="*/ 194 w 237"/>
                    <a:gd name="T25" fmla="*/ 27 h 236"/>
                    <a:gd name="T26" fmla="*/ 175 w 237"/>
                    <a:gd name="T27" fmla="*/ 14 h 236"/>
                    <a:gd name="T28" fmla="*/ 153 w 237"/>
                    <a:gd name="T29" fmla="*/ 5 h 236"/>
                    <a:gd name="T30" fmla="*/ 131 w 237"/>
                    <a:gd name="T31" fmla="*/ 0 h 236"/>
                    <a:gd name="T32" fmla="*/ 107 w 237"/>
                    <a:gd name="T33" fmla="*/ 0 h 236"/>
                    <a:gd name="T34" fmla="*/ 84 w 237"/>
                    <a:gd name="T35" fmla="*/ 5 h 236"/>
                    <a:gd name="T36" fmla="*/ 62 w 237"/>
                    <a:gd name="T37" fmla="*/ 14 h 236"/>
                    <a:gd name="T38" fmla="*/ 44 w 237"/>
                    <a:gd name="T39" fmla="*/ 27 h 236"/>
                    <a:gd name="T40" fmla="*/ 27 w 237"/>
                    <a:gd name="T41" fmla="*/ 42 h 236"/>
                    <a:gd name="T42" fmla="*/ 14 w 237"/>
                    <a:gd name="T43" fmla="*/ 61 h 236"/>
                    <a:gd name="T44" fmla="*/ 5 w 237"/>
                    <a:gd name="T45" fmla="*/ 82 h 236"/>
                    <a:gd name="T46" fmla="*/ 2 w 237"/>
                    <a:gd name="T47" fmla="*/ 105 h 236"/>
                    <a:gd name="T48" fmla="*/ 2 w 237"/>
                    <a:gd name="T49" fmla="*/ 129 h 236"/>
                    <a:gd name="T50" fmla="*/ 5 w 237"/>
                    <a:gd name="T51" fmla="*/ 153 h 236"/>
                    <a:gd name="T52" fmla="*/ 14 w 237"/>
                    <a:gd name="T53" fmla="*/ 173 h 236"/>
                    <a:gd name="T54" fmla="*/ 27 w 237"/>
                    <a:gd name="T55" fmla="*/ 192 h 236"/>
                    <a:gd name="T56" fmla="*/ 44 w 237"/>
                    <a:gd name="T57" fmla="*/ 209 h 236"/>
                    <a:gd name="T58" fmla="*/ 62 w 237"/>
                    <a:gd name="T59" fmla="*/ 221 h 236"/>
                    <a:gd name="T60" fmla="*/ 84 w 237"/>
                    <a:gd name="T61" fmla="*/ 230 h 236"/>
                    <a:gd name="T62" fmla="*/ 107 w 237"/>
                    <a:gd name="T63" fmla="*/ 235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37" h="236">
                      <a:moveTo>
                        <a:pt x="118" y="236"/>
                      </a:moveTo>
                      <a:lnTo>
                        <a:pt x="131" y="235"/>
                      </a:lnTo>
                      <a:lnTo>
                        <a:pt x="143" y="233"/>
                      </a:lnTo>
                      <a:lnTo>
                        <a:pt x="154" y="230"/>
                      </a:lnTo>
                      <a:lnTo>
                        <a:pt x="165" y="226"/>
                      </a:lnTo>
                      <a:lnTo>
                        <a:pt x="175" y="221"/>
                      </a:lnTo>
                      <a:lnTo>
                        <a:pt x="185" y="215"/>
                      </a:lnTo>
                      <a:lnTo>
                        <a:pt x="194" y="209"/>
                      </a:lnTo>
                      <a:lnTo>
                        <a:pt x="202" y="201"/>
                      </a:lnTo>
                      <a:lnTo>
                        <a:pt x="210" y="192"/>
                      </a:lnTo>
                      <a:lnTo>
                        <a:pt x="216" y="183"/>
                      </a:lnTo>
                      <a:lnTo>
                        <a:pt x="222" y="173"/>
                      </a:lnTo>
                      <a:lnTo>
                        <a:pt x="228" y="163"/>
                      </a:lnTo>
                      <a:lnTo>
                        <a:pt x="231" y="153"/>
                      </a:lnTo>
                      <a:lnTo>
                        <a:pt x="234" y="141"/>
                      </a:lnTo>
                      <a:lnTo>
                        <a:pt x="237" y="129"/>
                      </a:lnTo>
                      <a:lnTo>
                        <a:pt x="237" y="118"/>
                      </a:lnTo>
                      <a:lnTo>
                        <a:pt x="237" y="105"/>
                      </a:lnTo>
                      <a:lnTo>
                        <a:pt x="234" y="93"/>
                      </a:lnTo>
                      <a:lnTo>
                        <a:pt x="231" y="82"/>
                      </a:lnTo>
                      <a:lnTo>
                        <a:pt x="228" y="72"/>
                      </a:lnTo>
                      <a:lnTo>
                        <a:pt x="222" y="61"/>
                      </a:lnTo>
                      <a:lnTo>
                        <a:pt x="216" y="51"/>
                      </a:lnTo>
                      <a:lnTo>
                        <a:pt x="210" y="42"/>
                      </a:lnTo>
                      <a:lnTo>
                        <a:pt x="202" y="34"/>
                      </a:lnTo>
                      <a:lnTo>
                        <a:pt x="194" y="27"/>
                      </a:lnTo>
                      <a:lnTo>
                        <a:pt x="185" y="19"/>
                      </a:lnTo>
                      <a:lnTo>
                        <a:pt x="175" y="14"/>
                      </a:lnTo>
                      <a:lnTo>
                        <a:pt x="165" y="9"/>
                      </a:lnTo>
                      <a:lnTo>
                        <a:pt x="153" y="5"/>
                      </a:lnTo>
                      <a:lnTo>
                        <a:pt x="143" y="2"/>
                      </a:lnTo>
                      <a:lnTo>
                        <a:pt x="131" y="0"/>
                      </a:lnTo>
                      <a:lnTo>
                        <a:pt x="118" y="0"/>
                      </a:lnTo>
                      <a:lnTo>
                        <a:pt x="107" y="0"/>
                      </a:lnTo>
                      <a:lnTo>
                        <a:pt x="95" y="2"/>
                      </a:lnTo>
                      <a:lnTo>
                        <a:pt x="84" y="5"/>
                      </a:lnTo>
                      <a:lnTo>
                        <a:pt x="72" y="9"/>
                      </a:lnTo>
                      <a:lnTo>
                        <a:pt x="62" y="14"/>
                      </a:lnTo>
                      <a:lnTo>
                        <a:pt x="53" y="19"/>
                      </a:lnTo>
                      <a:lnTo>
                        <a:pt x="44" y="27"/>
                      </a:lnTo>
                      <a:lnTo>
                        <a:pt x="35" y="34"/>
                      </a:lnTo>
                      <a:lnTo>
                        <a:pt x="27" y="42"/>
                      </a:lnTo>
                      <a:lnTo>
                        <a:pt x="21" y="51"/>
                      </a:lnTo>
                      <a:lnTo>
                        <a:pt x="14" y="61"/>
                      </a:lnTo>
                      <a:lnTo>
                        <a:pt x="9" y="72"/>
                      </a:lnTo>
                      <a:lnTo>
                        <a:pt x="5" y="82"/>
                      </a:lnTo>
                      <a:lnTo>
                        <a:pt x="3" y="93"/>
                      </a:lnTo>
                      <a:lnTo>
                        <a:pt x="2" y="105"/>
                      </a:lnTo>
                      <a:lnTo>
                        <a:pt x="0" y="118"/>
                      </a:lnTo>
                      <a:lnTo>
                        <a:pt x="2" y="129"/>
                      </a:lnTo>
                      <a:lnTo>
                        <a:pt x="3" y="141"/>
                      </a:lnTo>
                      <a:lnTo>
                        <a:pt x="5" y="153"/>
                      </a:lnTo>
                      <a:lnTo>
                        <a:pt x="9" y="163"/>
                      </a:lnTo>
                      <a:lnTo>
                        <a:pt x="14" y="173"/>
                      </a:lnTo>
                      <a:lnTo>
                        <a:pt x="21" y="183"/>
                      </a:lnTo>
                      <a:lnTo>
                        <a:pt x="27" y="192"/>
                      </a:lnTo>
                      <a:lnTo>
                        <a:pt x="35" y="201"/>
                      </a:lnTo>
                      <a:lnTo>
                        <a:pt x="44" y="209"/>
                      </a:lnTo>
                      <a:lnTo>
                        <a:pt x="53" y="215"/>
                      </a:lnTo>
                      <a:lnTo>
                        <a:pt x="62" y="221"/>
                      </a:lnTo>
                      <a:lnTo>
                        <a:pt x="72" y="226"/>
                      </a:lnTo>
                      <a:lnTo>
                        <a:pt x="84" y="230"/>
                      </a:lnTo>
                      <a:lnTo>
                        <a:pt x="95" y="233"/>
                      </a:lnTo>
                      <a:lnTo>
                        <a:pt x="107" y="235"/>
                      </a:lnTo>
                      <a:lnTo>
                        <a:pt x="118" y="23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8" name="Freeform 3403">
                  <a:extLst>
                    <a:ext uri="{FF2B5EF4-FFF2-40B4-BE49-F238E27FC236}">
                      <a16:creationId xmlns:a16="http://schemas.microsoft.com/office/drawing/2014/main" xmlns="" id="{4163BF16-4463-4E7C-82D7-86F2A19A38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30975" y="6030913"/>
                  <a:ext cx="142875" cy="177800"/>
                </a:xfrm>
                <a:custGeom>
                  <a:avLst/>
                  <a:gdLst>
                    <a:gd name="T0" fmla="*/ 178 w 361"/>
                    <a:gd name="T1" fmla="*/ 0 h 448"/>
                    <a:gd name="T2" fmla="*/ 169 w 361"/>
                    <a:gd name="T3" fmla="*/ 0 h 448"/>
                    <a:gd name="T4" fmla="*/ 160 w 361"/>
                    <a:gd name="T5" fmla="*/ 1 h 448"/>
                    <a:gd name="T6" fmla="*/ 150 w 361"/>
                    <a:gd name="T7" fmla="*/ 4 h 448"/>
                    <a:gd name="T8" fmla="*/ 141 w 361"/>
                    <a:gd name="T9" fmla="*/ 5 h 448"/>
                    <a:gd name="T10" fmla="*/ 133 w 361"/>
                    <a:gd name="T11" fmla="*/ 9 h 448"/>
                    <a:gd name="T12" fmla="*/ 124 w 361"/>
                    <a:gd name="T13" fmla="*/ 13 h 448"/>
                    <a:gd name="T14" fmla="*/ 115 w 361"/>
                    <a:gd name="T15" fmla="*/ 17 h 448"/>
                    <a:gd name="T16" fmla="*/ 108 w 361"/>
                    <a:gd name="T17" fmla="*/ 22 h 448"/>
                    <a:gd name="T18" fmla="*/ 92 w 361"/>
                    <a:gd name="T19" fmla="*/ 35 h 448"/>
                    <a:gd name="T20" fmla="*/ 77 w 361"/>
                    <a:gd name="T21" fmla="*/ 49 h 448"/>
                    <a:gd name="T22" fmla="*/ 64 w 361"/>
                    <a:gd name="T23" fmla="*/ 65 h 448"/>
                    <a:gd name="T24" fmla="*/ 51 w 361"/>
                    <a:gd name="T25" fmla="*/ 83 h 448"/>
                    <a:gd name="T26" fmla="*/ 40 w 361"/>
                    <a:gd name="T27" fmla="*/ 104 h 448"/>
                    <a:gd name="T28" fmla="*/ 29 w 361"/>
                    <a:gd name="T29" fmla="*/ 127 h 448"/>
                    <a:gd name="T30" fmla="*/ 20 w 361"/>
                    <a:gd name="T31" fmla="*/ 150 h 448"/>
                    <a:gd name="T32" fmla="*/ 14 w 361"/>
                    <a:gd name="T33" fmla="*/ 176 h 448"/>
                    <a:gd name="T34" fmla="*/ 8 w 361"/>
                    <a:gd name="T35" fmla="*/ 203 h 448"/>
                    <a:gd name="T36" fmla="*/ 4 w 361"/>
                    <a:gd name="T37" fmla="*/ 231 h 448"/>
                    <a:gd name="T38" fmla="*/ 1 w 361"/>
                    <a:gd name="T39" fmla="*/ 262 h 448"/>
                    <a:gd name="T40" fmla="*/ 0 w 361"/>
                    <a:gd name="T41" fmla="*/ 293 h 448"/>
                    <a:gd name="T42" fmla="*/ 0 w 361"/>
                    <a:gd name="T43" fmla="*/ 304 h 448"/>
                    <a:gd name="T44" fmla="*/ 108 w 361"/>
                    <a:gd name="T45" fmla="*/ 304 h 448"/>
                    <a:gd name="T46" fmla="*/ 108 w 361"/>
                    <a:gd name="T47" fmla="*/ 448 h 448"/>
                    <a:gd name="T48" fmla="*/ 253 w 361"/>
                    <a:gd name="T49" fmla="*/ 448 h 448"/>
                    <a:gd name="T50" fmla="*/ 253 w 361"/>
                    <a:gd name="T51" fmla="*/ 304 h 448"/>
                    <a:gd name="T52" fmla="*/ 361 w 361"/>
                    <a:gd name="T53" fmla="*/ 304 h 448"/>
                    <a:gd name="T54" fmla="*/ 361 w 361"/>
                    <a:gd name="T55" fmla="*/ 291 h 448"/>
                    <a:gd name="T56" fmla="*/ 359 w 361"/>
                    <a:gd name="T57" fmla="*/ 262 h 448"/>
                    <a:gd name="T58" fmla="*/ 357 w 361"/>
                    <a:gd name="T59" fmla="*/ 231 h 448"/>
                    <a:gd name="T60" fmla="*/ 353 w 361"/>
                    <a:gd name="T61" fmla="*/ 203 h 448"/>
                    <a:gd name="T62" fmla="*/ 347 w 361"/>
                    <a:gd name="T63" fmla="*/ 176 h 448"/>
                    <a:gd name="T64" fmla="*/ 339 w 361"/>
                    <a:gd name="T65" fmla="*/ 150 h 448"/>
                    <a:gd name="T66" fmla="*/ 330 w 361"/>
                    <a:gd name="T67" fmla="*/ 127 h 448"/>
                    <a:gd name="T68" fmla="*/ 320 w 361"/>
                    <a:gd name="T69" fmla="*/ 104 h 448"/>
                    <a:gd name="T70" fmla="*/ 308 w 361"/>
                    <a:gd name="T71" fmla="*/ 83 h 448"/>
                    <a:gd name="T72" fmla="*/ 295 w 361"/>
                    <a:gd name="T73" fmla="*/ 65 h 448"/>
                    <a:gd name="T74" fmla="*/ 281 w 361"/>
                    <a:gd name="T75" fmla="*/ 49 h 448"/>
                    <a:gd name="T76" fmla="*/ 267 w 361"/>
                    <a:gd name="T77" fmla="*/ 35 h 448"/>
                    <a:gd name="T78" fmla="*/ 250 w 361"/>
                    <a:gd name="T79" fmla="*/ 22 h 448"/>
                    <a:gd name="T80" fmla="*/ 243 w 361"/>
                    <a:gd name="T81" fmla="*/ 17 h 448"/>
                    <a:gd name="T82" fmla="*/ 234 w 361"/>
                    <a:gd name="T83" fmla="*/ 13 h 448"/>
                    <a:gd name="T84" fmla="*/ 225 w 361"/>
                    <a:gd name="T85" fmla="*/ 9 h 448"/>
                    <a:gd name="T86" fmla="*/ 216 w 361"/>
                    <a:gd name="T87" fmla="*/ 5 h 448"/>
                    <a:gd name="T88" fmla="*/ 207 w 361"/>
                    <a:gd name="T89" fmla="*/ 4 h 448"/>
                    <a:gd name="T90" fmla="*/ 198 w 361"/>
                    <a:gd name="T91" fmla="*/ 1 h 448"/>
                    <a:gd name="T92" fmla="*/ 189 w 361"/>
                    <a:gd name="T93" fmla="*/ 0 h 448"/>
                    <a:gd name="T94" fmla="*/ 178 w 361"/>
                    <a:gd name="T95" fmla="*/ 0 h 4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61" h="448">
                      <a:moveTo>
                        <a:pt x="178" y="0"/>
                      </a:moveTo>
                      <a:lnTo>
                        <a:pt x="169" y="0"/>
                      </a:lnTo>
                      <a:lnTo>
                        <a:pt x="160" y="1"/>
                      </a:lnTo>
                      <a:lnTo>
                        <a:pt x="150" y="4"/>
                      </a:lnTo>
                      <a:lnTo>
                        <a:pt x="141" y="5"/>
                      </a:lnTo>
                      <a:lnTo>
                        <a:pt x="133" y="9"/>
                      </a:lnTo>
                      <a:lnTo>
                        <a:pt x="124" y="13"/>
                      </a:lnTo>
                      <a:lnTo>
                        <a:pt x="115" y="17"/>
                      </a:lnTo>
                      <a:lnTo>
                        <a:pt x="108" y="22"/>
                      </a:lnTo>
                      <a:lnTo>
                        <a:pt x="92" y="35"/>
                      </a:lnTo>
                      <a:lnTo>
                        <a:pt x="77" y="49"/>
                      </a:lnTo>
                      <a:lnTo>
                        <a:pt x="64" y="65"/>
                      </a:lnTo>
                      <a:lnTo>
                        <a:pt x="51" y="83"/>
                      </a:lnTo>
                      <a:lnTo>
                        <a:pt x="40" y="104"/>
                      </a:lnTo>
                      <a:lnTo>
                        <a:pt x="29" y="127"/>
                      </a:lnTo>
                      <a:lnTo>
                        <a:pt x="20" y="150"/>
                      </a:lnTo>
                      <a:lnTo>
                        <a:pt x="14" y="176"/>
                      </a:lnTo>
                      <a:lnTo>
                        <a:pt x="8" y="203"/>
                      </a:lnTo>
                      <a:lnTo>
                        <a:pt x="4" y="231"/>
                      </a:lnTo>
                      <a:lnTo>
                        <a:pt x="1" y="262"/>
                      </a:lnTo>
                      <a:lnTo>
                        <a:pt x="0" y="293"/>
                      </a:lnTo>
                      <a:lnTo>
                        <a:pt x="0" y="304"/>
                      </a:lnTo>
                      <a:lnTo>
                        <a:pt x="108" y="304"/>
                      </a:lnTo>
                      <a:lnTo>
                        <a:pt x="108" y="448"/>
                      </a:lnTo>
                      <a:lnTo>
                        <a:pt x="253" y="448"/>
                      </a:lnTo>
                      <a:lnTo>
                        <a:pt x="253" y="304"/>
                      </a:lnTo>
                      <a:lnTo>
                        <a:pt x="361" y="304"/>
                      </a:lnTo>
                      <a:lnTo>
                        <a:pt x="361" y="291"/>
                      </a:lnTo>
                      <a:lnTo>
                        <a:pt x="359" y="262"/>
                      </a:lnTo>
                      <a:lnTo>
                        <a:pt x="357" y="231"/>
                      </a:lnTo>
                      <a:lnTo>
                        <a:pt x="353" y="203"/>
                      </a:lnTo>
                      <a:lnTo>
                        <a:pt x="347" y="176"/>
                      </a:lnTo>
                      <a:lnTo>
                        <a:pt x="339" y="150"/>
                      </a:lnTo>
                      <a:lnTo>
                        <a:pt x="330" y="127"/>
                      </a:lnTo>
                      <a:lnTo>
                        <a:pt x="320" y="104"/>
                      </a:lnTo>
                      <a:lnTo>
                        <a:pt x="308" y="83"/>
                      </a:lnTo>
                      <a:lnTo>
                        <a:pt x="295" y="65"/>
                      </a:lnTo>
                      <a:lnTo>
                        <a:pt x="281" y="49"/>
                      </a:lnTo>
                      <a:lnTo>
                        <a:pt x="267" y="35"/>
                      </a:lnTo>
                      <a:lnTo>
                        <a:pt x="250" y="22"/>
                      </a:lnTo>
                      <a:lnTo>
                        <a:pt x="243" y="17"/>
                      </a:lnTo>
                      <a:lnTo>
                        <a:pt x="234" y="13"/>
                      </a:lnTo>
                      <a:lnTo>
                        <a:pt x="225" y="9"/>
                      </a:lnTo>
                      <a:lnTo>
                        <a:pt x="216" y="5"/>
                      </a:lnTo>
                      <a:lnTo>
                        <a:pt x="207" y="4"/>
                      </a:lnTo>
                      <a:lnTo>
                        <a:pt x="198" y="1"/>
                      </a:lnTo>
                      <a:lnTo>
                        <a:pt x="189" y="0"/>
                      </a:lnTo>
                      <a:lnTo>
                        <a:pt x="17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39" name="Rectangle: Rounded Corners 538">
                <a:extLst>
                  <a:ext uri="{FF2B5EF4-FFF2-40B4-BE49-F238E27FC236}">
                    <a16:creationId xmlns:a16="http://schemas.microsoft.com/office/drawing/2014/main" xmlns="" id="{23AACC97-B698-458E-BA22-9BE3011C6B0F}"/>
                  </a:ext>
                </a:extLst>
              </p:cNvPr>
              <p:cNvSpPr/>
              <p:nvPr/>
            </p:nvSpPr>
            <p:spPr>
              <a:xfrm>
                <a:off x="1562100" y="5122862"/>
                <a:ext cx="2743200" cy="231776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8" name="Rectangle: Rounded Corners 547">
                <a:extLst>
                  <a:ext uri="{FF2B5EF4-FFF2-40B4-BE49-F238E27FC236}">
                    <a16:creationId xmlns:a16="http://schemas.microsoft.com/office/drawing/2014/main" xmlns="" id="{1FDA6163-E86B-46D6-9A9E-7787BEB20E95}"/>
                  </a:ext>
                </a:extLst>
              </p:cNvPr>
              <p:cNvSpPr/>
              <p:nvPr/>
            </p:nvSpPr>
            <p:spPr>
              <a:xfrm>
                <a:off x="1562100" y="5122862"/>
                <a:ext cx="2214563" cy="231776"/>
              </a:xfrm>
              <a:prstGeom prst="roundRect">
                <a:avLst>
                  <a:gd name="adj" fmla="val 50000"/>
                </a:avLst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9" name="Rectangle: Rounded Corners 548">
                <a:extLst>
                  <a:ext uri="{FF2B5EF4-FFF2-40B4-BE49-F238E27FC236}">
                    <a16:creationId xmlns:a16="http://schemas.microsoft.com/office/drawing/2014/main" xmlns="" id="{2653C301-4425-46B6-A81D-1832832B15F0}"/>
                  </a:ext>
                </a:extLst>
              </p:cNvPr>
              <p:cNvSpPr/>
              <p:nvPr/>
            </p:nvSpPr>
            <p:spPr>
              <a:xfrm>
                <a:off x="1562100" y="5686374"/>
                <a:ext cx="2743200" cy="231776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0" name="Rectangle: Rounded Corners 549">
                <a:extLst>
                  <a:ext uri="{FF2B5EF4-FFF2-40B4-BE49-F238E27FC236}">
                    <a16:creationId xmlns:a16="http://schemas.microsoft.com/office/drawing/2014/main" xmlns="" id="{A38CAAE7-3476-44B8-9E43-A96EC19C428B}"/>
                  </a:ext>
                </a:extLst>
              </p:cNvPr>
              <p:cNvSpPr/>
              <p:nvPr/>
            </p:nvSpPr>
            <p:spPr>
              <a:xfrm>
                <a:off x="1562100" y="5686374"/>
                <a:ext cx="1638301" cy="231776"/>
              </a:xfrm>
              <a:prstGeom prst="roundRect">
                <a:avLst>
                  <a:gd name="adj" fmla="val 50000"/>
                </a:avLst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554" name="Chart 553">
            <a:extLst>
              <a:ext uri="{FF2B5EF4-FFF2-40B4-BE49-F238E27FC236}">
                <a16:creationId xmlns:a16="http://schemas.microsoft.com/office/drawing/2014/main" xmlns="" id="{D0ECEBEF-3505-4F3F-9E1E-37ACA4A35C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5590997"/>
              </p:ext>
            </p:extLst>
          </p:nvPr>
        </p:nvGraphicFramePr>
        <p:xfrm>
          <a:off x="6184339" y="1405621"/>
          <a:ext cx="5484349" cy="3656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55" name="Rectangle 554">
            <a:extLst>
              <a:ext uri="{FF2B5EF4-FFF2-40B4-BE49-F238E27FC236}">
                <a16:creationId xmlns:a16="http://schemas.microsoft.com/office/drawing/2014/main" xmlns="" id="{C164F102-8F3C-46C1-A4FA-E0D86F9E420D}"/>
              </a:ext>
            </a:extLst>
          </p:cNvPr>
          <p:cNvSpPr/>
          <p:nvPr/>
        </p:nvSpPr>
        <p:spPr>
          <a:xfrm>
            <a:off x="6184338" y="5239799"/>
            <a:ext cx="54843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</a:t>
            </a:r>
            <a:r>
              <a:rPr lang="en-US" sz="1600" dirty="0" err="1"/>
              <a:t>sed</a:t>
            </a:r>
            <a:r>
              <a:rPr lang="en-US" sz="1600" dirty="0"/>
              <a:t>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Ut </a:t>
            </a:r>
            <a:r>
              <a:rPr lang="en-US" sz="1600" dirty="0" err="1"/>
              <a:t>enim</a:t>
            </a:r>
            <a:r>
              <a:rPr lang="en-US" sz="1600" dirty="0"/>
              <a:t> ad minim </a:t>
            </a:r>
            <a:r>
              <a:rPr lang="en-US" sz="1600" dirty="0" err="1"/>
              <a:t>veniam</a:t>
            </a:r>
            <a:r>
              <a:rPr lang="en-US" sz="1600" dirty="0"/>
              <a:t>, </a:t>
            </a:r>
            <a:r>
              <a:rPr lang="en-US" sz="1600" dirty="0" err="1"/>
              <a:t>quis</a:t>
            </a:r>
            <a:r>
              <a:rPr lang="en-US" sz="1600" dirty="0"/>
              <a:t> </a:t>
            </a:r>
            <a:r>
              <a:rPr lang="en-US" sz="1600" dirty="0" err="1"/>
              <a:t>nostrud</a:t>
            </a:r>
            <a:r>
              <a:rPr lang="en-US" sz="1600" dirty="0"/>
              <a:t> exercitation </a:t>
            </a:r>
            <a:r>
              <a:rPr lang="en-US" sz="1600" dirty="0" err="1"/>
              <a:t>ullamco</a:t>
            </a:r>
            <a:r>
              <a:rPr lang="en-US" sz="1600" dirty="0"/>
              <a:t> </a:t>
            </a:r>
            <a:r>
              <a:rPr lang="en-US" sz="1600" dirty="0" err="1"/>
              <a:t>laboris</a:t>
            </a:r>
            <a:r>
              <a:rPr lang="en-US" sz="1600" dirty="0"/>
              <a:t> nisi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aliquip</a:t>
            </a:r>
            <a:r>
              <a:rPr lang="en-US" sz="1600" dirty="0"/>
              <a:t> ex </a:t>
            </a:r>
            <a:r>
              <a:rPr lang="en-US" sz="1600" dirty="0" err="1"/>
              <a:t>ea</a:t>
            </a:r>
            <a:r>
              <a:rPr lang="en-US" sz="1600" dirty="0"/>
              <a:t> </a:t>
            </a:r>
            <a:r>
              <a:rPr lang="en-US" sz="1600" dirty="0" err="1"/>
              <a:t>commodo</a:t>
            </a:r>
            <a:r>
              <a:rPr lang="en-US" sz="1600" dirty="0"/>
              <a:t> </a:t>
            </a:r>
            <a:r>
              <a:rPr lang="en-US" sz="1600" dirty="0" err="1"/>
              <a:t>consequat</a:t>
            </a:r>
            <a:r>
              <a:rPr lang="en-US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09246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A88199F3-B410-45F3-A8BB-F6DFA8FE6489}"/>
              </a:ext>
            </a:extLst>
          </p:cNvPr>
          <p:cNvGrpSpPr/>
          <p:nvPr/>
        </p:nvGrpSpPr>
        <p:grpSpPr>
          <a:xfrm>
            <a:off x="0" y="75048"/>
            <a:ext cx="466064" cy="1473569"/>
            <a:chOff x="64246" y="75048"/>
            <a:chExt cx="337571" cy="1473569"/>
          </a:xfrm>
        </p:grpSpPr>
        <p:sp>
          <p:nvSpPr>
            <p:cNvPr id="66" name="Rectangle 65"/>
            <p:cNvSpPr/>
            <p:nvPr/>
          </p:nvSpPr>
          <p:spPr>
            <a:xfrm rot="5400000">
              <a:off x="0" y="139294"/>
              <a:ext cx="466064" cy="33757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CC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 rot="5400000">
              <a:off x="0" y="643047"/>
              <a:ext cx="466064" cy="33757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D62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 rot="5400000">
              <a:off x="0" y="1146799"/>
              <a:ext cx="466064" cy="33757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52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16" name="Date Placeholder 15">
            <a:extLst>
              <a:ext uri="{FF2B5EF4-FFF2-40B4-BE49-F238E27FC236}">
                <a16:creationId xmlns:a16="http://schemas.microsoft.com/office/drawing/2014/main" xmlns="" id="{B9905D92-923A-473F-B7F1-1F09F3337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3AA4-4F0C-443B-83CD-6E5C6CE1E7E2}" type="datetime1">
              <a:rPr lang="en-US" smtClean="0"/>
              <a:t>7/6/18</a:t>
            </a:fld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xmlns="" id="{1B0BEA3C-8418-4D34-B202-9E00C86A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4DDC-A481-469D-9613-0D3E8E3361C4}" type="slidenum">
              <a:rPr lang="en-US" smtClean="0"/>
              <a:t>7</a:t>
            </a:fld>
            <a:endParaRPr lang="en-US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xmlns="" id="{180A913A-D258-4777-B7E1-AAD359101DB9}"/>
              </a:ext>
            </a:extLst>
          </p:cNvPr>
          <p:cNvSpPr/>
          <p:nvPr/>
        </p:nvSpPr>
        <p:spPr>
          <a:xfrm rot="16200000">
            <a:off x="8261350" y="95251"/>
            <a:ext cx="1193800" cy="6667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xmlns="" id="{F4CA3D8B-2C7E-4186-AFB8-D838288AA332}"/>
              </a:ext>
            </a:extLst>
          </p:cNvPr>
          <p:cNvSpPr/>
          <p:nvPr/>
        </p:nvSpPr>
        <p:spPr>
          <a:xfrm flipH="1">
            <a:off x="3975100" y="1308100"/>
            <a:ext cx="4241800" cy="4241800"/>
          </a:xfrm>
          <a:prstGeom prst="arc">
            <a:avLst>
              <a:gd name="adj1" fmla="val 16200000"/>
              <a:gd name="adj2" fmla="val 5389955"/>
            </a:avLst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itle 13"/>
          <p:cNvSpPr txBox="1">
            <a:spLocks/>
          </p:cNvSpPr>
          <p:nvPr/>
        </p:nvSpPr>
        <p:spPr>
          <a:xfrm>
            <a:off x="6832600" y="3207402"/>
            <a:ext cx="5207000" cy="4431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SWOT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ANALYSIS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B42B140E-5598-422D-90D0-99195A4BD168}"/>
              </a:ext>
            </a:extLst>
          </p:cNvPr>
          <p:cNvSpPr/>
          <p:nvPr/>
        </p:nvSpPr>
        <p:spPr>
          <a:xfrm>
            <a:off x="5645150" y="864735"/>
            <a:ext cx="901700" cy="901700"/>
          </a:xfrm>
          <a:prstGeom prst="ellipse">
            <a:avLst/>
          </a:prstGeom>
          <a:solidFill>
            <a:srgbClr val="FCC23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1" name="Oval 540">
            <a:extLst>
              <a:ext uri="{FF2B5EF4-FFF2-40B4-BE49-F238E27FC236}">
                <a16:creationId xmlns:a16="http://schemas.microsoft.com/office/drawing/2014/main" xmlns="" id="{B45882B9-88CB-49FF-8ADA-D79F860DEA84}"/>
              </a:ext>
            </a:extLst>
          </p:cNvPr>
          <p:cNvSpPr/>
          <p:nvPr/>
        </p:nvSpPr>
        <p:spPr>
          <a:xfrm>
            <a:off x="5645150" y="5099050"/>
            <a:ext cx="901700" cy="901700"/>
          </a:xfrm>
          <a:prstGeom prst="ellipse">
            <a:avLst/>
          </a:prstGeom>
          <a:solidFill>
            <a:srgbClr val="ED625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" name="Oval 541">
            <a:extLst>
              <a:ext uri="{FF2B5EF4-FFF2-40B4-BE49-F238E27FC236}">
                <a16:creationId xmlns:a16="http://schemas.microsoft.com/office/drawing/2014/main" xmlns="" id="{12E1ACB8-B64E-4467-A6A3-D8807B466F4E}"/>
              </a:ext>
            </a:extLst>
          </p:cNvPr>
          <p:cNvSpPr/>
          <p:nvPr/>
        </p:nvSpPr>
        <p:spPr>
          <a:xfrm>
            <a:off x="4176383" y="1311842"/>
            <a:ext cx="901700" cy="901700"/>
          </a:xfrm>
          <a:prstGeom prst="ellipse">
            <a:avLst/>
          </a:prstGeom>
          <a:solidFill>
            <a:srgbClr val="ED625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3" name="Oval 542">
            <a:extLst>
              <a:ext uri="{FF2B5EF4-FFF2-40B4-BE49-F238E27FC236}">
                <a16:creationId xmlns:a16="http://schemas.microsoft.com/office/drawing/2014/main" xmlns="" id="{7A7FB840-14AA-49C7-8A0E-3ED53A011BCB}"/>
              </a:ext>
            </a:extLst>
          </p:cNvPr>
          <p:cNvSpPr/>
          <p:nvPr/>
        </p:nvSpPr>
        <p:spPr>
          <a:xfrm>
            <a:off x="4176383" y="4644458"/>
            <a:ext cx="901700" cy="901700"/>
          </a:xfrm>
          <a:prstGeom prst="ellipse">
            <a:avLst/>
          </a:prstGeom>
          <a:solidFill>
            <a:srgbClr val="FCC23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4" name="Oval 543">
            <a:extLst>
              <a:ext uri="{FF2B5EF4-FFF2-40B4-BE49-F238E27FC236}">
                <a16:creationId xmlns:a16="http://schemas.microsoft.com/office/drawing/2014/main" xmlns="" id="{CAD19864-D466-4A1A-B5C9-1AB365ED05BD}"/>
              </a:ext>
            </a:extLst>
          </p:cNvPr>
          <p:cNvSpPr/>
          <p:nvPr/>
        </p:nvSpPr>
        <p:spPr>
          <a:xfrm>
            <a:off x="3524250" y="2978150"/>
            <a:ext cx="901700" cy="901700"/>
          </a:xfrm>
          <a:prstGeom prst="ellipse">
            <a:avLst/>
          </a:prstGeom>
          <a:solidFill>
            <a:srgbClr val="152D4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506F0EF-0829-49EB-8C4E-1A1016E66508}"/>
              </a:ext>
            </a:extLst>
          </p:cNvPr>
          <p:cNvGrpSpPr/>
          <p:nvPr/>
        </p:nvGrpSpPr>
        <p:grpSpPr>
          <a:xfrm>
            <a:off x="5952331" y="5410994"/>
            <a:ext cx="287338" cy="277813"/>
            <a:chOff x="4892675" y="2501900"/>
            <a:chExt cx="287338" cy="277813"/>
          </a:xfrm>
          <a:solidFill>
            <a:schemeClr val="bg1"/>
          </a:solidFill>
        </p:grpSpPr>
        <p:sp>
          <p:nvSpPr>
            <p:cNvPr id="19" name="Freeform 300">
              <a:extLst>
                <a:ext uri="{FF2B5EF4-FFF2-40B4-BE49-F238E27FC236}">
                  <a16:creationId xmlns:a16="http://schemas.microsoft.com/office/drawing/2014/main" xmlns="" id="{241123B9-0DA7-4204-A341-0F6B7111A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425" y="2501900"/>
              <a:ext cx="227013" cy="157163"/>
            </a:xfrm>
            <a:custGeom>
              <a:avLst/>
              <a:gdLst>
                <a:gd name="T0" fmla="*/ 19 w 712"/>
                <a:gd name="T1" fmla="*/ 494 h 495"/>
                <a:gd name="T2" fmla="*/ 679 w 712"/>
                <a:gd name="T3" fmla="*/ 60 h 495"/>
                <a:gd name="T4" fmla="*/ 668 w 712"/>
                <a:gd name="T5" fmla="*/ 167 h 495"/>
                <a:gd name="T6" fmla="*/ 669 w 712"/>
                <a:gd name="T7" fmla="*/ 173 h 495"/>
                <a:gd name="T8" fmla="*/ 672 w 712"/>
                <a:gd name="T9" fmla="*/ 177 h 495"/>
                <a:gd name="T10" fmla="*/ 677 w 712"/>
                <a:gd name="T11" fmla="*/ 180 h 495"/>
                <a:gd name="T12" fmla="*/ 682 w 712"/>
                <a:gd name="T13" fmla="*/ 180 h 495"/>
                <a:gd name="T14" fmla="*/ 688 w 712"/>
                <a:gd name="T15" fmla="*/ 179 h 495"/>
                <a:gd name="T16" fmla="*/ 696 w 712"/>
                <a:gd name="T17" fmla="*/ 173 h 495"/>
                <a:gd name="T18" fmla="*/ 712 w 712"/>
                <a:gd name="T19" fmla="*/ 31 h 495"/>
                <a:gd name="T20" fmla="*/ 712 w 712"/>
                <a:gd name="T21" fmla="*/ 30 h 495"/>
                <a:gd name="T22" fmla="*/ 712 w 712"/>
                <a:gd name="T23" fmla="*/ 27 h 495"/>
                <a:gd name="T24" fmla="*/ 711 w 712"/>
                <a:gd name="T25" fmla="*/ 24 h 495"/>
                <a:gd name="T26" fmla="*/ 710 w 712"/>
                <a:gd name="T27" fmla="*/ 22 h 495"/>
                <a:gd name="T28" fmla="*/ 710 w 712"/>
                <a:gd name="T29" fmla="*/ 22 h 495"/>
                <a:gd name="T30" fmla="*/ 707 w 712"/>
                <a:gd name="T31" fmla="*/ 20 h 495"/>
                <a:gd name="T32" fmla="*/ 705 w 712"/>
                <a:gd name="T33" fmla="*/ 17 h 495"/>
                <a:gd name="T34" fmla="*/ 702 w 712"/>
                <a:gd name="T35" fmla="*/ 16 h 495"/>
                <a:gd name="T36" fmla="*/ 700 w 712"/>
                <a:gd name="T37" fmla="*/ 15 h 495"/>
                <a:gd name="T38" fmla="*/ 699 w 712"/>
                <a:gd name="T39" fmla="*/ 15 h 495"/>
                <a:gd name="T40" fmla="*/ 561 w 712"/>
                <a:gd name="T41" fmla="*/ 0 h 495"/>
                <a:gd name="T42" fmla="*/ 555 w 712"/>
                <a:gd name="T43" fmla="*/ 1 h 495"/>
                <a:gd name="T44" fmla="*/ 551 w 712"/>
                <a:gd name="T45" fmla="*/ 6 h 495"/>
                <a:gd name="T46" fmla="*/ 548 w 712"/>
                <a:gd name="T47" fmla="*/ 11 h 495"/>
                <a:gd name="T48" fmla="*/ 547 w 712"/>
                <a:gd name="T49" fmla="*/ 16 h 495"/>
                <a:gd name="T50" fmla="*/ 549 w 712"/>
                <a:gd name="T51" fmla="*/ 22 h 495"/>
                <a:gd name="T52" fmla="*/ 552 w 712"/>
                <a:gd name="T53" fmla="*/ 27 h 495"/>
                <a:gd name="T54" fmla="*/ 557 w 712"/>
                <a:gd name="T55" fmla="*/ 29 h 495"/>
                <a:gd name="T56" fmla="*/ 654 w 712"/>
                <a:gd name="T57" fmla="*/ 41 h 495"/>
                <a:gd name="T58" fmla="*/ 4 w 712"/>
                <a:gd name="T59" fmla="*/ 469 h 495"/>
                <a:gd name="T60" fmla="*/ 1 w 712"/>
                <a:gd name="T61" fmla="*/ 473 h 495"/>
                <a:gd name="T62" fmla="*/ 0 w 712"/>
                <a:gd name="T63" fmla="*/ 480 h 495"/>
                <a:gd name="T64" fmla="*/ 1 w 712"/>
                <a:gd name="T65" fmla="*/ 485 h 495"/>
                <a:gd name="T66" fmla="*/ 5 w 712"/>
                <a:gd name="T67" fmla="*/ 490 h 495"/>
                <a:gd name="T68" fmla="*/ 11 w 712"/>
                <a:gd name="T69" fmla="*/ 494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12" h="495">
                  <a:moveTo>
                    <a:pt x="15" y="495"/>
                  </a:moveTo>
                  <a:lnTo>
                    <a:pt x="19" y="494"/>
                  </a:lnTo>
                  <a:lnTo>
                    <a:pt x="23" y="493"/>
                  </a:lnTo>
                  <a:lnTo>
                    <a:pt x="679" y="60"/>
                  </a:lnTo>
                  <a:lnTo>
                    <a:pt x="668" y="164"/>
                  </a:lnTo>
                  <a:lnTo>
                    <a:pt x="668" y="167"/>
                  </a:lnTo>
                  <a:lnTo>
                    <a:pt x="668" y="170"/>
                  </a:lnTo>
                  <a:lnTo>
                    <a:pt x="669" y="173"/>
                  </a:lnTo>
                  <a:lnTo>
                    <a:pt x="671" y="175"/>
                  </a:lnTo>
                  <a:lnTo>
                    <a:pt x="672" y="177"/>
                  </a:lnTo>
                  <a:lnTo>
                    <a:pt x="675" y="179"/>
                  </a:lnTo>
                  <a:lnTo>
                    <a:pt x="677" y="180"/>
                  </a:lnTo>
                  <a:lnTo>
                    <a:pt x="681" y="180"/>
                  </a:lnTo>
                  <a:lnTo>
                    <a:pt x="682" y="180"/>
                  </a:lnTo>
                  <a:lnTo>
                    <a:pt x="682" y="180"/>
                  </a:lnTo>
                  <a:lnTo>
                    <a:pt x="688" y="179"/>
                  </a:lnTo>
                  <a:lnTo>
                    <a:pt x="692" y="177"/>
                  </a:lnTo>
                  <a:lnTo>
                    <a:pt x="696" y="173"/>
                  </a:lnTo>
                  <a:lnTo>
                    <a:pt x="697" y="168"/>
                  </a:lnTo>
                  <a:lnTo>
                    <a:pt x="712" y="31"/>
                  </a:lnTo>
                  <a:lnTo>
                    <a:pt x="712" y="31"/>
                  </a:lnTo>
                  <a:lnTo>
                    <a:pt x="712" y="30"/>
                  </a:lnTo>
                  <a:lnTo>
                    <a:pt x="712" y="28"/>
                  </a:lnTo>
                  <a:lnTo>
                    <a:pt x="712" y="27"/>
                  </a:lnTo>
                  <a:lnTo>
                    <a:pt x="712" y="25"/>
                  </a:lnTo>
                  <a:lnTo>
                    <a:pt x="711" y="24"/>
                  </a:lnTo>
                  <a:lnTo>
                    <a:pt x="711" y="23"/>
                  </a:lnTo>
                  <a:lnTo>
                    <a:pt x="710" y="22"/>
                  </a:lnTo>
                  <a:lnTo>
                    <a:pt x="710" y="22"/>
                  </a:lnTo>
                  <a:lnTo>
                    <a:pt x="710" y="22"/>
                  </a:lnTo>
                  <a:lnTo>
                    <a:pt x="709" y="21"/>
                  </a:lnTo>
                  <a:lnTo>
                    <a:pt x="707" y="20"/>
                  </a:lnTo>
                  <a:lnTo>
                    <a:pt x="706" y="18"/>
                  </a:lnTo>
                  <a:lnTo>
                    <a:pt x="705" y="17"/>
                  </a:lnTo>
                  <a:lnTo>
                    <a:pt x="704" y="17"/>
                  </a:lnTo>
                  <a:lnTo>
                    <a:pt x="702" y="16"/>
                  </a:lnTo>
                  <a:lnTo>
                    <a:pt x="701" y="16"/>
                  </a:lnTo>
                  <a:lnTo>
                    <a:pt x="700" y="15"/>
                  </a:lnTo>
                  <a:lnTo>
                    <a:pt x="699" y="15"/>
                  </a:lnTo>
                  <a:lnTo>
                    <a:pt x="699" y="15"/>
                  </a:lnTo>
                  <a:lnTo>
                    <a:pt x="564" y="0"/>
                  </a:lnTo>
                  <a:lnTo>
                    <a:pt x="561" y="0"/>
                  </a:lnTo>
                  <a:lnTo>
                    <a:pt x="557" y="0"/>
                  </a:lnTo>
                  <a:lnTo>
                    <a:pt x="555" y="1"/>
                  </a:lnTo>
                  <a:lnTo>
                    <a:pt x="553" y="3"/>
                  </a:lnTo>
                  <a:lnTo>
                    <a:pt x="551" y="6"/>
                  </a:lnTo>
                  <a:lnTo>
                    <a:pt x="549" y="8"/>
                  </a:lnTo>
                  <a:lnTo>
                    <a:pt x="548" y="11"/>
                  </a:lnTo>
                  <a:lnTo>
                    <a:pt x="547" y="13"/>
                  </a:lnTo>
                  <a:lnTo>
                    <a:pt x="547" y="16"/>
                  </a:lnTo>
                  <a:lnTo>
                    <a:pt x="548" y="20"/>
                  </a:lnTo>
                  <a:lnTo>
                    <a:pt x="549" y="22"/>
                  </a:lnTo>
                  <a:lnTo>
                    <a:pt x="550" y="25"/>
                  </a:lnTo>
                  <a:lnTo>
                    <a:pt x="552" y="27"/>
                  </a:lnTo>
                  <a:lnTo>
                    <a:pt x="554" y="28"/>
                  </a:lnTo>
                  <a:lnTo>
                    <a:pt x="557" y="29"/>
                  </a:lnTo>
                  <a:lnTo>
                    <a:pt x="561" y="30"/>
                  </a:lnTo>
                  <a:lnTo>
                    <a:pt x="654" y="41"/>
                  </a:lnTo>
                  <a:lnTo>
                    <a:pt x="6" y="467"/>
                  </a:lnTo>
                  <a:lnTo>
                    <a:pt x="4" y="469"/>
                  </a:lnTo>
                  <a:lnTo>
                    <a:pt x="2" y="471"/>
                  </a:lnTo>
                  <a:lnTo>
                    <a:pt x="1" y="473"/>
                  </a:lnTo>
                  <a:lnTo>
                    <a:pt x="0" y="477"/>
                  </a:lnTo>
                  <a:lnTo>
                    <a:pt x="0" y="480"/>
                  </a:lnTo>
                  <a:lnTo>
                    <a:pt x="0" y="482"/>
                  </a:lnTo>
                  <a:lnTo>
                    <a:pt x="1" y="485"/>
                  </a:lnTo>
                  <a:lnTo>
                    <a:pt x="2" y="488"/>
                  </a:lnTo>
                  <a:lnTo>
                    <a:pt x="5" y="490"/>
                  </a:lnTo>
                  <a:lnTo>
                    <a:pt x="8" y="493"/>
                  </a:lnTo>
                  <a:lnTo>
                    <a:pt x="11" y="494"/>
                  </a:lnTo>
                  <a:lnTo>
                    <a:pt x="15" y="4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301">
              <a:extLst>
                <a:ext uri="{FF2B5EF4-FFF2-40B4-BE49-F238E27FC236}">
                  <a16:creationId xmlns:a16="http://schemas.microsoft.com/office/drawing/2014/main" xmlns="" id="{6990BE9F-E563-4F10-B234-85DA4C8F8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675" y="2587625"/>
              <a:ext cx="287338" cy="192088"/>
            </a:xfrm>
            <a:custGeom>
              <a:avLst/>
              <a:gdLst>
                <a:gd name="T0" fmla="*/ 843 w 903"/>
                <a:gd name="T1" fmla="*/ 572 h 602"/>
                <a:gd name="T2" fmla="*/ 842 w 903"/>
                <a:gd name="T3" fmla="*/ 12 h 602"/>
                <a:gd name="T4" fmla="*/ 840 w 903"/>
                <a:gd name="T5" fmla="*/ 7 h 602"/>
                <a:gd name="T6" fmla="*/ 835 w 903"/>
                <a:gd name="T7" fmla="*/ 3 h 602"/>
                <a:gd name="T8" fmla="*/ 830 w 903"/>
                <a:gd name="T9" fmla="*/ 1 h 602"/>
                <a:gd name="T10" fmla="*/ 707 w 903"/>
                <a:gd name="T11" fmla="*/ 0 h 602"/>
                <a:gd name="T12" fmla="*/ 701 w 903"/>
                <a:gd name="T13" fmla="*/ 2 h 602"/>
                <a:gd name="T14" fmla="*/ 696 w 903"/>
                <a:gd name="T15" fmla="*/ 5 h 602"/>
                <a:gd name="T16" fmla="*/ 693 w 903"/>
                <a:gd name="T17" fmla="*/ 9 h 602"/>
                <a:gd name="T18" fmla="*/ 692 w 903"/>
                <a:gd name="T19" fmla="*/ 16 h 602"/>
                <a:gd name="T20" fmla="*/ 632 w 903"/>
                <a:gd name="T21" fmla="*/ 572 h 602"/>
                <a:gd name="T22" fmla="*/ 632 w 903"/>
                <a:gd name="T23" fmla="*/ 163 h 602"/>
                <a:gd name="T24" fmla="*/ 629 w 903"/>
                <a:gd name="T25" fmla="*/ 157 h 602"/>
                <a:gd name="T26" fmla="*/ 625 w 903"/>
                <a:gd name="T27" fmla="*/ 153 h 602"/>
                <a:gd name="T28" fmla="*/ 620 w 903"/>
                <a:gd name="T29" fmla="*/ 151 h 602"/>
                <a:gd name="T30" fmla="*/ 496 w 903"/>
                <a:gd name="T31" fmla="*/ 151 h 602"/>
                <a:gd name="T32" fmla="*/ 490 w 903"/>
                <a:gd name="T33" fmla="*/ 152 h 602"/>
                <a:gd name="T34" fmla="*/ 486 w 903"/>
                <a:gd name="T35" fmla="*/ 155 h 602"/>
                <a:gd name="T36" fmla="*/ 482 w 903"/>
                <a:gd name="T37" fmla="*/ 159 h 602"/>
                <a:gd name="T38" fmla="*/ 481 w 903"/>
                <a:gd name="T39" fmla="*/ 166 h 602"/>
                <a:gd name="T40" fmla="*/ 421 w 903"/>
                <a:gd name="T41" fmla="*/ 572 h 602"/>
                <a:gd name="T42" fmla="*/ 420 w 903"/>
                <a:gd name="T43" fmla="*/ 313 h 602"/>
                <a:gd name="T44" fmla="*/ 418 w 903"/>
                <a:gd name="T45" fmla="*/ 307 h 602"/>
                <a:gd name="T46" fmla="*/ 414 w 903"/>
                <a:gd name="T47" fmla="*/ 304 h 602"/>
                <a:gd name="T48" fmla="*/ 408 w 903"/>
                <a:gd name="T49" fmla="*/ 302 h 602"/>
                <a:gd name="T50" fmla="*/ 285 w 903"/>
                <a:gd name="T51" fmla="*/ 301 h 602"/>
                <a:gd name="T52" fmla="*/ 280 w 903"/>
                <a:gd name="T53" fmla="*/ 302 h 602"/>
                <a:gd name="T54" fmla="*/ 274 w 903"/>
                <a:gd name="T55" fmla="*/ 305 h 602"/>
                <a:gd name="T56" fmla="*/ 271 w 903"/>
                <a:gd name="T57" fmla="*/ 311 h 602"/>
                <a:gd name="T58" fmla="*/ 270 w 903"/>
                <a:gd name="T59" fmla="*/ 316 h 602"/>
                <a:gd name="T60" fmla="*/ 210 w 903"/>
                <a:gd name="T61" fmla="*/ 572 h 602"/>
                <a:gd name="T62" fmla="*/ 210 w 903"/>
                <a:gd name="T63" fmla="*/ 464 h 602"/>
                <a:gd name="T64" fmla="*/ 208 w 903"/>
                <a:gd name="T65" fmla="*/ 459 h 602"/>
                <a:gd name="T66" fmla="*/ 204 w 903"/>
                <a:gd name="T67" fmla="*/ 454 h 602"/>
                <a:gd name="T68" fmla="*/ 198 w 903"/>
                <a:gd name="T69" fmla="*/ 452 h 602"/>
                <a:gd name="T70" fmla="*/ 75 w 903"/>
                <a:gd name="T71" fmla="*/ 452 h 602"/>
                <a:gd name="T72" fmla="*/ 69 w 903"/>
                <a:gd name="T73" fmla="*/ 453 h 602"/>
                <a:gd name="T74" fmla="*/ 64 w 903"/>
                <a:gd name="T75" fmla="*/ 457 h 602"/>
                <a:gd name="T76" fmla="*/ 61 w 903"/>
                <a:gd name="T77" fmla="*/ 461 h 602"/>
                <a:gd name="T78" fmla="*/ 60 w 903"/>
                <a:gd name="T79" fmla="*/ 467 h 602"/>
                <a:gd name="T80" fmla="*/ 15 w 903"/>
                <a:gd name="T81" fmla="*/ 572 h 602"/>
                <a:gd name="T82" fmla="*/ 8 w 903"/>
                <a:gd name="T83" fmla="*/ 573 h 602"/>
                <a:gd name="T84" fmla="*/ 4 w 903"/>
                <a:gd name="T85" fmla="*/ 577 h 602"/>
                <a:gd name="T86" fmla="*/ 1 w 903"/>
                <a:gd name="T87" fmla="*/ 581 h 602"/>
                <a:gd name="T88" fmla="*/ 0 w 903"/>
                <a:gd name="T89" fmla="*/ 587 h 602"/>
                <a:gd name="T90" fmla="*/ 1 w 903"/>
                <a:gd name="T91" fmla="*/ 593 h 602"/>
                <a:gd name="T92" fmla="*/ 4 w 903"/>
                <a:gd name="T93" fmla="*/ 598 h 602"/>
                <a:gd name="T94" fmla="*/ 8 w 903"/>
                <a:gd name="T95" fmla="*/ 601 h 602"/>
                <a:gd name="T96" fmla="*/ 15 w 903"/>
                <a:gd name="T97" fmla="*/ 602 h 602"/>
                <a:gd name="T98" fmla="*/ 195 w 903"/>
                <a:gd name="T99" fmla="*/ 602 h 602"/>
                <a:gd name="T100" fmla="*/ 406 w 903"/>
                <a:gd name="T101" fmla="*/ 602 h 602"/>
                <a:gd name="T102" fmla="*/ 617 w 903"/>
                <a:gd name="T103" fmla="*/ 602 h 602"/>
                <a:gd name="T104" fmla="*/ 828 w 903"/>
                <a:gd name="T105" fmla="*/ 602 h 602"/>
                <a:gd name="T106" fmla="*/ 891 w 903"/>
                <a:gd name="T107" fmla="*/ 602 h 602"/>
                <a:gd name="T108" fmla="*/ 896 w 903"/>
                <a:gd name="T109" fmla="*/ 600 h 602"/>
                <a:gd name="T110" fmla="*/ 900 w 903"/>
                <a:gd name="T111" fmla="*/ 596 h 602"/>
                <a:gd name="T112" fmla="*/ 902 w 903"/>
                <a:gd name="T113" fmla="*/ 591 h 602"/>
                <a:gd name="T114" fmla="*/ 902 w 903"/>
                <a:gd name="T115" fmla="*/ 584 h 602"/>
                <a:gd name="T116" fmla="*/ 900 w 903"/>
                <a:gd name="T117" fmla="*/ 579 h 602"/>
                <a:gd name="T118" fmla="*/ 896 w 903"/>
                <a:gd name="T119" fmla="*/ 575 h 602"/>
                <a:gd name="T120" fmla="*/ 891 w 903"/>
                <a:gd name="T121" fmla="*/ 57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3" h="602">
                  <a:moveTo>
                    <a:pt x="888" y="572"/>
                  </a:moveTo>
                  <a:lnTo>
                    <a:pt x="843" y="572"/>
                  </a:lnTo>
                  <a:lnTo>
                    <a:pt x="843" y="16"/>
                  </a:lnTo>
                  <a:lnTo>
                    <a:pt x="842" y="12"/>
                  </a:lnTo>
                  <a:lnTo>
                    <a:pt x="842" y="9"/>
                  </a:lnTo>
                  <a:lnTo>
                    <a:pt x="840" y="7"/>
                  </a:lnTo>
                  <a:lnTo>
                    <a:pt x="839" y="5"/>
                  </a:lnTo>
                  <a:lnTo>
                    <a:pt x="835" y="3"/>
                  </a:lnTo>
                  <a:lnTo>
                    <a:pt x="833" y="2"/>
                  </a:lnTo>
                  <a:lnTo>
                    <a:pt x="830" y="1"/>
                  </a:lnTo>
                  <a:lnTo>
                    <a:pt x="828" y="1"/>
                  </a:lnTo>
                  <a:lnTo>
                    <a:pt x="707" y="0"/>
                  </a:lnTo>
                  <a:lnTo>
                    <a:pt x="704" y="1"/>
                  </a:lnTo>
                  <a:lnTo>
                    <a:pt x="701" y="2"/>
                  </a:lnTo>
                  <a:lnTo>
                    <a:pt x="698" y="3"/>
                  </a:lnTo>
                  <a:lnTo>
                    <a:pt x="696" y="5"/>
                  </a:lnTo>
                  <a:lnTo>
                    <a:pt x="695" y="7"/>
                  </a:lnTo>
                  <a:lnTo>
                    <a:pt x="693" y="9"/>
                  </a:lnTo>
                  <a:lnTo>
                    <a:pt x="693" y="12"/>
                  </a:lnTo>
                  <a:lnTo>
                    <a:pt x="692" y="16"/>
                  </a:lnTo>
                  <a:lnTo>
                    <a:pt x="692" y="572"/>
                  </a:lnTo>
                  <a:lnTo>
                    <a:pt x="632" y="572"/>
                  </a:lnTo>
                  <a:lnTo>
                    <a:pt x="632" y="166"/>
                  </a:lnTo>
                  <a:lnTo>
                    <a:pt x="632" y="163"/>
                  </a:lnTo>
                  <a:lnTo>
                    <a:pt x="630" y="159"/>
                  </a:lnTo>
                  <a:lnTo>
                    <a:pt x="629" y="157"/>
                  </a:lnTo>
                  <a:lnTo>
                    <a:pt x="627" y="155"/>
                  </a:lnTo>
                  <a:lnTo>
                    <a:pt x="625" y="153"/>
                  </a:lnTo>
                  <a:lnTo>
                    <a:pt x="623" y="152"/>
                  </a:lnTo>
                  <a:lnTo>
                    <a:pt x="620" y="151"/>
                  </a:lnTo>
                  <a:lnTo>
                    <a:pt x="617" y="151"/>
                  </a:lnTo>
                  <a:lnTo>
                    <a:pt x="496" y="151"/>
                  </a:lnTo>
                  <a:lnTo>
                    <a:pt x="493" y="151"/>
                  </a:lnTo>
                  <a:lnTo>
                    <a:pt x="490" y="152"/>
                  </a:lnTo>
                  <a:lnTo>
                    <a:pt x="488" y="153"/>
                  </a:lnTo>
                  <a:lnTo>
                    <a:pt x="486" y="155"/>
                  </a:lnTo>
                  <a:lnTo>
                    <a:pt x="484" y="157"/>
                  </a:lnTo>
                  <a:lnTo>
                    <a:pt x="482" y="159"/>
                  </a:lnTo>
                  <a:lnTo>
                    <a:pt x="481" y="163"/>
                  </a:lnTo>
                  <a:lnTo>
                    <a:pt x="481" y="166"/>
                  </a:lnTo>
                  <a:lnTo>
                    <a:pt x="481" y="572"/>
                  </a:lnTo>
                  <a:lnTo>
                    <a:pt x="421" y="572"/>
                  </a:lnTo>
                  <a:lnTo>
                    <a:pt x="421" y="316"/>
                  </a:lnTo>
                  <a:lnTo>
                    <a:pt x="420" y="313"/>
                  </a:lnTo>
                  <a:lnTo>
                    <a:pt x="420" y="311"/>
                  </a:lnTo>
                  <a:lnTo>
                    <a:pt x="418" y="307"/>
                  </a:lnTo>
                  <a:lnTo>
                    <a:pt x="417" y="305"/>
                  </a:lnTo>
                  <a:lnTo>
                    <a:pt x="414" y="304"/>
                  </a:lnTo>
                  <a:lnTo>
                    <a:pt x="412" y="302"/>
                  </a:lnTo>
                  <a:lnTo>
                    <a:pt x="408" y="302"/>
                  </a:lnTo>
                  <a:lnTo>
                    <a:pt x="406" y="301"/>
                  </a:lnTo>
                  <a:lnTo>
                    <a:pt x="285" y="301"/>
                  </a:lnTo>
                  <a:lnTo>
                    <a:pt x="283" y="302"/>
                  </a:lnTo>
                  <a:lnTo>
                    <a:pt x="280" y="302"/>
                  </a:lnTo>
                  <a:lnTo>
                    <a:pt x="278" y="304"/>
                  </a:lnTo>
                  <a:lnTo>
                    <a:pt x="274" y="305"/>
                  </a:lnTo>
                  <a:lnTo>
                    <a:pt x="273" y="307"/>
                  </a:lnTo>
                  <a:lnTo>
                    <a:pt x="271" y="311"/>
                  </a:lnTo>
                  <a:lnTo>
                    <a:pt x="271" y="313"/>
                  </a:lnTo>
                  <a:lnTo>
                    <a:pt x="270" y="316"/>
                  </a:lnTo>
                  <a:lnTo>
                    <a:pt x="270" y="572"/>
                  </a:lnTo>
                  <a:lnTo>
                    <a:pt x="210" y="572"/>
                  </a:lnTo>
                  <a:lnTo>
                    <a:pt x="210" y="467"/>
                  </a:lnTo>
                  <a:lnTo>
                    <a:pt x="210" y="464"/>
                  </a:lnTo>
                  <a:lnTo>
                    <a:pt x="209" y="461"/>
                  </a:lnTo>
                  <a:lnTo>
                    <a:pt x="208" y="459"/>
                  </a:lnTo>
                  <a:lnTo>
                    <a:pt x="206" y="457"/>
                  </a:lnTo>
                  <a:lnTo>
                    <a:pt x="204" y="454"/>
                  </a:lnTo>
                  <a:lnTo>
                    <a:pt x="201" y="453"/>
                  </a:lnTo>
                  <a:lnTo>
                    <a:pt x="198" y="452"/>
                  </a:lnTo>
                  <a:lnTo>
                    <a:pt x="195" y="452"/>
                  </a:lnTo>
                  <a:lnTo>
                    <a:pt x="75" y="452"/>
                  </a:lnTo>
                  <a:lnTo>
                    <a:pt x="72" y="452"/>
                  </a:lnTo>
                  <a:lnTo>
                    <a:pt x="69" y="453"/>
                  </a:lnTo>
                  <a:lnTo>
                    <a:pt x="66" y="454"/>
                  </a:lnTo>
                  <a:lnTo>
                    <a:pt x="64" y="457"/>
                  </a:lnTo>
                  <a:lnTo>
                    <a:pt x="62" y="459"/>
                  </a:lnTo>
                  <a:lnTo>
                    <a:pt x="61" y="461"/>
                  </a:lnTo>
                  <a:lnTo>
                    <a:pt x="60" y="464"/>
                  </a:lnTo>
                  <a:lnTo>
                    <a:pt x="60" y="467"/>
                  </a:lnTo>
                  <a:lnTo>
                    <a:pt x="60" y="572"/>
                  </a:lnTo>
                  <a:lnTo>
                    <a:pt x="15" y="572"/>
                  </a:lnTo>
                  <a:lnTo>
                    <a:pt x="12" y="572"/>
                  </a:lnTo>
                  <a:lnTo>
                    <a:pt x="8" y="573"/>
                  </a:lnTo>
                  <a:lnTo>
                    <a:pt x="6" y="575"/>
                  </a:lnTo>
                  <a:lnTo>
                    <a:pt x="4" y="577"/>
                  </a:lnTo>
                  <a:lnTo>
                    <a:pt x="2" y="579"/>
                  </a:lnTo>
                  <a:lnTo>
                    <a:pt x="1" y="581"/>
                  </a:lnTo>
                  <a:lnTo>
                    <a:pt x="0" y="584"/>
                  </a:lnTo>
                  <a:lnTo>
                    <a:pt x="0" y="587"/>
                  </a:lnTo>
                  <a:lnTo>
                    <a:pt x="0" y="591"/>
                  </a:lnTo>
                  <a:lnTo>
                    <a:pt x="1" y="593"/>
                  </a:lnTo>
                  <a:lnTo>
                    <a:pt x="2" y="596"/>
                  </a:lnTo>
                  <a:lnTo>
                    <a:pt x="4" y="598"/>
                  </a:lnTo>
                  <a:lnTo>
                    <a:pt x="6" y="600"/>
                  </a:lnTo>
                  <a:lnTo>
                    <a:pt x="8" y="601"/>
                  </a:lnTo>
                  <a:lnTo>
                    <a:pt x="12" y="602"/>
                  </a:lnTo>
                  <a:lnTo>
                    <a:pt x="15" y="602"/>
                  </a:lnTo>
                  <a:lnTo>
                    <a:pt x="75" y="602"/>
                  </a:lnTo>
                  <a:lnTo>
                    <a:pt x="195" y="602"/>
                  </a:lnTo>
                  <a:lnTo>
                    <a:pt x="285" y="602"/>
                  </a:lnTo>
                  <a:lnTo>
                    <a:pt x="406" y="602"/>
                  </a:lnTo>
                  <a:lnTo>
                    <a:pt x="496" y="602"/>
                  </a:lnTo>
                  <a:lnTo>
                    <a:pt x="617" y="602"/>
                  </a:lnTo>
                  <a:lnTo>
                    <a:pt x="707" y="602"/>
                  </a:lnTo>
                  <a:lnTo>
                    <a:pt x="828" y="602"/>
                  </a:lnTo>
                  <a:lnTo>
                    <a:pt x="888" y="602"/>
                  </a:lnTo>
                  <a:lnTo>
                    <a:pt x="891" y="602"/>
                  </a:lnTo>
                  <a:lnTo>
                    <a:pt x="893" y="601"/>
                  </a:lnTo>
                  <a:lnTo>
                    <a:pt x="896" y="600"/>
                  </a:lnTo>
                  <a:lnTo>
                    <a:pt x="899" y="598"/>
                  </a:lnTo>
                  <a:lnTo>
                    <a:pt x="900" y="596"/>
                  </a:lnTo>
                  <a:lnTo>
                    <a:pt x="902" y="593"/>
                  </a:lnTo>
                  <a:lnTo>
                    <a:pt x="902" y="591"/>
                  </a:lnTo>
                  <a:lnTo>
                    <a:pt x="903" y="587"/>
                  </a:lnTo>
                  <a:lnTo>
                    <a:pt x="902" y="584"/>
                  </a:lnTo>
                  <a:lnTo>
                    <a:pt x="902" y="581"/>
                  </a:lnTo>
                  <a:lnTo>
                    <a:pt x="900" y="579"/>
                  </a:lnTo>
                  <a:lnTo>
                    <a:pt x="899" y="577"/>
                  </a:lnTo>
                  <a:lnTo>
                    <a:pt x="896" y="575"/>
                  </a:lnTo>
                  <a:lnTo>
                    <a:pt x="893" y="573"/>
                  </a:lnTo>
                  <a:lnTo>
                    <a:pt x="891" y="572"/>
                  </a:lnTo>
                  <a:lnTo>
                    <a:pt x="888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BF034ED-EE36-420F-A9ED-CECD164E2A77}"/>
              </a:ext>
            </a:extLst>
          </p:cNvPr>
          <p:cNvGrpSpPr/>
          <p:nvPr/>
        </p:nvGrpSpPr>
        <p:grpSpPr>
          <a:xfrm>
            <a:off x="4483564" y="1630929"/>
            <a:ext cx="287338" cy="263526"/>
            <a:chOff x="3171825" y="1368425"/>
            <a:chExt cx="287338" cy="263526"/>
          </a:xfrm>
          <a:solidFill>
            <a:schemeClr val="bg1"/>
          </a:solidFill>
        </p:grpSpPr>
        <p:sp>
          <p:nvSpPr>
            <p:cNvPr id="22" name="Freeform 466">
              <a:extLst>
                <a:ext uri="{FF2B5EF4-FFF2-40B4-BE49-F238E27FC236}">
                  <a16:creationId xmlns:a16="http://schemas.microsoft.com/office/drawing/2014/main" xmlns="" id="{0CAF4178-02BD-43C7-9330-BA6B48305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1598613"/>
              <a:ext cx="49213" cy="33338"/>
            </a:xfrm>
            <a:custGeom>
              <a:avLst/>
              <a:gdLst>
                <a:gd name="T0" fmla="*/ 0 w 151"/>
                <a:gd name="T1" fmla="*/ 0 h 106"/>
                <a:gd name="T2" fmla="*/ 0 w 151"/>
                <a:gd name="T3" fmla="*/ 106 h 106"/>
                <a:gd name="T4" fmla="*/ 151 w 151"/>
                <a:gd name="T5" fmla="*/ 106 h 106"/>
                <a:gd name="T6" fmla="*/ 151 w 151"/>
                <a:gd name="T7" fmla="*/ 0 h 106"/>
                <a:gd name="T8" fmla="*/ 136 w 151"/>
                <a:gd name="T9" fmla="*/ 0 h 106"/>
                <a:gd name="T10" fmla="*/ 0 w 151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6">
                  <a:moveTo>
                    <a:pt x="0" y="0"/>
                  </a:moveTo>
                  <a:lnTo>
                    <a:pt x="0" y="106"/>
                  </a:lnTo>
                  <a:lnTo>
                    <a:pt x="151" y="106"/>
                  </a:lnTo>
                  <a:lnTo>
                    <a:pt x="151" y="0"/>
                  </a:lnTo>
                  <a:lnTo>
                    <a:pt x="1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67">
              <a:extLst>
                <a:ext uri="{FF2B5EF4-FFF2-40B4-BE49-F238E27FC236}">
                  <a16:creationId xmlns:a16="http://schemas.microsoft.com/office/drawing/2014/main" xmlns="" id="{032CFA17-F602-413F-8198-017B0C729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598613"/>
              <a:ext cx="28575" cy="33338"/>
            </a:xfrm>
            <a:custGeom>
              <a:avLst/>
              <a:gdLst>
                <a:gd name="T0" fmla="*/ 75 w 90"/>
                <a:gd name="T1" fmla="*/ 0 h 106"/>
                <a:gd name="T2" fmla="*/ 0 w 90"/>
                <a:gd name="T3" fmla="*/ 0 h 106"/>
                <a:gd name="T4" fmla="*/ 0 w 90"/>
                <a:gd name="T5" fmla="*/ 106 h 106"/>
                <a:gd name="T6" fmla="*/ 75 w 90"/>
                <a:gd name="T7" fmla="*/ 106 h 106"/>
                <a:gd name="T8" fmla="*/ 78 w 90"/>
                <a:gd name="T9" fmla="*/ 106 h 106"/>
                <a:gd name="T10" fmla="*/ 80 w 90"/>
                <a:gd name="T11" fmla="*/ 104 h 106"/>
                <a:gd name="T12" fmla="*/ 84 w 90"/>
                <a:gd name="T13" fmla="*/ 103 h 106"/>
                <a:gd name="T14" fmla="*/ 86 w 90"/>
                <a:gd name="T15" fmla="*/ 101 h 106"/>
                <a:gd name="T16" fmla="*/ 88 w 90"/>
                <a:gd name="T17" fmla="*/ 99 h 106"/>
                <a:gd name="T18" fmla="*/ 89 w 90"/>
                <a:gd name="T19" fmla="*/ 97 h 106"/>
                <a:gd name="T20" fmla="*/ 90 w 90"/>
                <a:gd name="T21" fmla="*/ 94 h 106"/>
                <a:gd name="T22" fmla="*/ 90 w 90"/>
                <a:gd name="T23" fmla="*/ 91 h 106"/>
                <a:gd name="T24" fmla="*/ 90 w 90"/>
                <a:gd name="T25" fmla="*/ 15 h 106"/>
                <a:gd name="T26" fmla="*/ 90 w 90"/>
                <a:gd name="T27" fmla="*/ 12 h 106"/>
                <a:gd name="T28" fmla="*/ 89 w 90"/>
                <a:gd name="T29" fmla="*/ 10 h 106"/>
                <a:gd name="T30" fmla="*/ 88 w 90"/>
                <a:gd name="T31" fmla="*/ 7 h 106"/>
                <a:gd name="T32" fmla="*/ 86 w 90"/>
                <a:gd name="T33" fmla="*/ 5 h 106"/>
                <a:gd name="T34" fmla="*/ 84 w 90"/>
                <a:gd name="T35" fmla="*/ 4 h 106"/>
                <a:gd name="T36" fmla="*/ 80 w 90"/>
                <a:gd name="T37" fmla="*/ 2 h 106"/>
                <a:gd name="T38" fmla="*/ 78 w 90"/>
                <a:gd name="T39" fmla="*/ 2 h 106"/>
                <a:gd name="T40" fmla="*/ 75 w 90"/>
                <a:gd name="T41" fmla="*/ 0 h 106"/>
                <a:gd name="T42" fmla="*/ 75 w 90"/>
                <a:gd name="T4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6">
                  <a:moveTo>
                    <a:pt x="75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75" y="106"/>
                  </a:lnTo>
                  <a:lnTo>
                    <a:pt x="78" y="106"/>
                  </a:lnTo>
                  <a:lnTo>
                    <a:pt x="80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0" y="94"/>
                  </a:lnTo>
                  <a:lnTo>
                    <a:pt x="90" y="91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4"/>
                  </a:lnTo>
                  <a:lnTo>
                    <a:pt x="80" y="2"/>
                  </a:lnTo>
                  <a:lnTo>
                    <a:pt x="78" y="2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68">
              <a:extLst>
                <a:ext uri="{FF2B5EF4-FFF2-40B4-BE49-F238E27FC236}">
                  <a16:creationId xmlns:a16="http://schemas.microsoft.com/office/drawing/2014/main" xmlns="" id="{E4265EEF-51B6-4CC8-85E6-30526BADA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1598613"/>
              <a:ext cx="28575" cy="33338"/>
            </a:xfrm>
            <a:custGeom>
              <a:avLst/>
              <a:gdLst>
                <a:gd name="T0" fmla="*/ 15 w 90"/>
                <a:gd name="T1" fmla="*/ 0 h 106"/>
                <a:gd name="T2" fmla="*/ 11 w 90"/>
                <a:gd name="T3" fmla="*/ 0 h 106"/>
                <a:gd name="T4" fmla="*/ 9 w 90"/>
                <a:gd name="T5" fmla="*/ 2 h 106"/>
                <a:gd name="T6" fmla="*/ 6 w 90"/>
                <a:gd name="T7" fmla="*/ 4 h 106"/>
                <a:gd name="T8" fmla="*/ 4 w 90"/>
                <a:gd name="T9" fmla="*/ 5 h 106"/>
                <a:gd name="T10" fmla="*/ 3 w 90"/>
                <a:gd name="T11" fmla="*/ 7 h 106"/>
                <a:gd name="T12" fmla="*/ 1 w 90"/>
                <a:gd name="T13" fmla="*/ 10 h 106"/>
                <a:gd name="T14" fmla="*/ 0 w 90"/>
                <a:gd name="T15" fmla="*/ 12 h 106"/>
                <a:gd name="T16" fmla="*/ 0 w 90"/>
                <a:gd name="T17" fmla="*/ 15 h 106"/>
                <a:gd name="T18" fmla="*/ 0 w 90"/>
                <a:gd name="T19" fmla="*/ 91 h 106"/>
                <a:gd name="T20" fmla="*/ 0 w 90"/>
                <a:gd name="T21" fmla="*/ 94 h 106"/>
                <a:gd name="T22" fmla="*/ 1 w 90"/>
                <a:gd name="T23" fmla="*/ 97 h 106"/>
                <a:gd name="T24" fmla="*/ 3 w 90"/>
                <a:gd name="T25" fmla="*/ 99 h 106"/>
                <a:gd name="T26" fmla="*/ 4 w 90"/>
                <a:gd name="T27" fmla="*/ 101 h 106"/>
                <a:gd name="T28" fmla="*/ 6 w 90"/>
                <a:gd name="T29" fmla="*/ 103 h 106"/>
                <a:gd name="T30" fmla="*/ 9 w 90"/>
                <a:gd name="T31" fmla="*/ 104 h 106"/>
                <a:gd name="T32" fmla="*/ 11 w 90"/>
                <a:gd name="T33" fmla="*/ 106 h 106"/>
                <a:gd name="T34" fmla="*/ 15 w 90"/>
                <a:gd name="T35" fmla="*/ 106 h 106"/>
                <a:gd name="T36" fmla="*/ 90 w 90"/>
                <a:gd name="T37" fmla="*/ 106 h 106"/>
                <a:gd name="T38" fmla="*/ 90 w 90"/>
                <a:gd name="T39" fmla="*/ 0 h 106"/>
                <a:gd name="T40" fmla="*/ 75 w 90"/>
                <a:gd name="T41" fmla="*/ 0 h 106"/>
                <a:gd name="T42" fmla="*/ 15 w 90"/>
                <a:gd name="T4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6">
                  <a:moveTo>
                    <a:pt x="15" y="0"/>
                  </a:moveTo>
                  <a:lnTo>
                    <a:pt x="11" y="0"/>
                  </a:lnTo>
                  <a:lnTo>
                    <a:pt x="9" y="2"/>
                  </a:lnTo>
                  <a:lnTo>
                    <a:pt x="6" y="4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1"/>
                  </a:lnTo>
                  <a:lnTo>
                    <a:pt x="0" y="94"/>
                  </a:lnTo>
                  <a:lnTo>
                    <a:pt x="1" y="97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5" y="106"/>
                  </a:lnTo>
                  <a:lnTo>
                    <a:pt x="90" y="106"/>
                  </a:lnTo>
                  <a:lnTo>
                    <a:pt x="90" y="0"/>
                  </a:lnTo>
                  <a:lnTo>
                    <a:pt x="7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69">
              <a:extLst>
                <a:ext uri="{FF2B5EF4-FFF2-40B4-BE49-F238E27FC236}">
                  <a16:creationId xmlns:a16="http://schemas.microsoft.com/office/drawing/2014/main" xmlns="" id="{46EB0DD3-AC19-4B8D-A417-66811DBC3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1522413"/>
              <a:ext cx="49213" cy="33338"/>
            </a:xfrm>
            <a:custGeom>
              <a:avLst/>
              <a:gdLst>
                <a:gd name="T0" fmla="*/ 151 w 151"/>
                <a:gd name="T1" fmla="*/ 105 h 105"/>
                <a:gd name="T2" fmla="*/ 151 w 151"/>
                <a:gd name="T3" fmla="*/ 0 h 105"/>
                <a:gd name="T4" fmla="*/ 136 w 151"/>
                <a:gd name="T5" fmla="*/ 0 h 105"/>
                <a:gd name="T6" fmla="*/ 0 w 151"/>
                <a:gd name="T7" fmla="*/ 0 h 105"/>
                <a:gd name="T8" fmla="*/ 0 w 151"/>
                <a:gd name="T9" fmla="*/ 105 h 105"/>
                <a:gd name="T10" fmla="*/ 136 w 151"/>
                <a:gd name="T11" fmla="*/ 105 h 105"/>
                <a:gd name="T12" fmla="*/ 151 w 151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5">
                  <a:moveTo>
                    <a:pt x="151" y="105"/>
                  </a:moveTo>
                  <a:lnTo>
                    <a:pt x="151" y="0"/>
                  </a:lnTo>
                  <a:lnTo>
                    <a:pt x="136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36" y="105"/>
                  </a:lnTo>
                  <a:lnTo>
                    <a:pt x="151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70">
              <a:extLst>
                <a:ext uri="{FF2B5EF4-FFF2-40B4-BE49-F238E27FC236}">
                  <a16:creationId xmlns:a16="http://schemas.microsoft.com/office/drawing/2014/main" xmlns="" id="{F86E8798-A233-440C-A2A2-E47B56A1D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1522413"/>
              <a:ext cx="28575" cy="33338"/>
            </a:xfrm>
            <a:custGeom>
              <a:avLst/>
              <a:gdLst>
                <a:gd name="T0" fmla="*/ 15 w 90"/>
                <a:gd name="T1" fmla="*/ 0 h 105"/>
                <a:gd name="T2" fmla="*/ 11 w 90"/>
                <a:gd name="T3" fmla="*/ 0 h 105"/>
                <a:gd name="T4" fmla="*/ 9 w 90"/>
                <a:gd name="T5" fmla="*/ 1 h 105"/>
                <a:gd name="T6" fmla="*/ 6 w 90"/>
                <a:gd name="T7" fmla="*/ 2 h 105"/>
                <a:gd name="T8" fmla="*/ 4 w 90"/>
                <a:gd name="T9" fmla="*/ 4 h 105"/>
                <a:gd name="T10" fmla="*/ 3 w 90"/>
                <a:gd name="T11" fmla="*/ 7 h 105"/>
                <a:gd name="T12" fmla="*/ 1 w 90"/>
                <a:gd name="T13" fmla="*/ 9 h 105"/>
                <a:gd name="T14" fmla="*/ 0 w 90"/>
                <a:gd name="T15" fmla="*/ 12 h 105"/>
                <a:gd name="T16" fmla="*/ 0 w 90"/>
                <a:gd name="T17" fmla="*/ 15 h 105"/>
                <a:gd name="T18" fmla="*/ 0 w 90"/>
                <a:gd name="T19" fmla="*/ 90 h 105"/>
                <a:gd name="T20" fmla="*/ 0 w 90"/>
                <a:gd name="T21" fmla="*/ 93 h 105"/>
                <a:gd name="T22" fmla="*/ 1 w 90"/>
                <a:gd name="T23" fmla="*/ 96 h 105"/>
                <a:gd name="T24" fmla="*/ 3 w 90"/>
                <a:gd name="T25" fmla="*/ 99 h 105"/>
                <a:gd name="T26" fmla="*/ 4 w 90"/>
                <a:gd name="T27" fmla="*/ 101 h 105"/>
                <a:gd name="T28" fmla="*/ 6 w 90"/>
                <a:gd name="T29" fmla="*/ 102 h 105"/>
                <a:gd name="T30" fmla="*/ 9 w 90"/>
                <a:gd name="T31" fmla="*/ 104 h 105"/>
                <a:gd name="T32" fmla="*/ 11 w 90"/>
                <a:gd name="T33" fmla="*/ 105 h 105"/>
                <a:gd name="T34" fmla="*/ 15 w 90"/>
                <a:gd name="T35" fmla="*/ 105 h 105"/>
                <a:gd name="T36" fmla="*/ 75 w 90"/>
                <a:gd name="T37" fmla="*/ 105 h 105"/>
                <a:gd name="T38" fmla="*/ 90 w 90"/>
                <a:gd name="T39" fmla="*/ 105 h 105"/>
                <a:gd name="T40" fmla="*/ 90 w 90"/>
                <a:gd name="T41" fmla="*/ 0 h 105"/>
                <a:gd name="T42" fmla="*/ 75 w 90"/>
                <a:gd name="T43" fmla="*/ 0 h 105"/>
                <a:gd name="T44" fmla="*/ 15 w 90"/>
                <a:gd name="T4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105">
                  <a:moveTo>
                    <a:pt x="15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90" y="105"/>
                  </a:lnTo>
                  <a:lnTo>
                    <a:pt x="90" y="0"/>
                  </a:lnTo>
                  <a:lnTo>
                    <a:pt x="7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71">
              <a:extLst>
                <a:ext uri="{FF2B5EF4-FFF2-40B4-BE49-F238E27FC236}">
                  <a16:creationId xmlns:a16="http://schemas.microsoft.com/office/drawing/2014/main" xmlns="" id="{A9619250-5618-4CC0-92CD-AECF0F0D5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522413"/>
              <a:ext cx="28575" cy="33338"/>
            </a:xfrm>
            <a:custGeom>
              <a:avLst/>
              <a:gdLst>
                <a:gd name="T0" fmla="*/ 75 w 90"/>
                <a:gd name="T1" fmla="*/ 0 h 105"/>
                <a:gd name="T2" fmla="*/ 0 w 90"/>
                <a:gd name="T3" fmla="*/ 0 h 105"/>
                <a:gd name="T4" fmla="*/ 0 w 90"/>
                <a:gd name="T5" fmla="*/ 105 h 105"/>
                <a:gd name="T6" fmla="*/ 75 w 90"/>
                <a:gd name="T7" fmla="*/ 105 h 105"/>
                <a:gd name="T8" fmla="*/ 78 w 90"/>
                <a:gd name="T9" fmla="*/ 105 h 105"/>
                <a:gd name="T10" fmla="*/ 80 w 90"/>
                <a:gd name="T11" fmla="*/ 104 h 105"/>
                <a:gd name="T12" fmla="*/ 84 w 90"/>
                <a:gd name="T13" fmla="*/ 102 h 105"/>
                <a:gd name="T14" fmla="*/ 86 w 90"/>
                <a:gd name="T15" fmla="*/ 101 h 105"/>
                <a:gd name="T16" fmla="*/ 88 w 90"/>
                <a:gd name="T17" fmla="*/ 99 h 105"/>
                <a:gd name="T18" fmla="*/ 89 w 90"/>
                <a:gd name="T19" fmla="*/ 96 h 105"/>
                <a:gd name="T20" fmla="*/ 90 w 90"/>
                <a:gd name="T21" fmla="*/ 93 h 105"/>
                <a:gd name="T22" fmla="*/ 90 w 90"/>
                <a:gd name="T23" fmla="*/ 90 h 105"/>
                <a:gd name="T24" fmla="*/ 90 w 90"/>
                <a:gd name="T25" fmla="*/ 15 h 105"/>
                <a:gd name="T26" fmla="*/ 90 w 90"/>
                <a:gd name="T27" fmla="*/ 12 h 105"/>
                <a:gd name="T28" fmla="*/ 89 w 90"/>
                <a:gd name="T29" fmla="*/ 9 h 105"/>
                <a:gd name="T30" fmla="*/ 88 w 90"/>
                <a:gd name="T31" fmla="*/ 7 h 105"/>
                <a:gd name="T32" fmla="*/ 86 w 90"/>
                <a:gd name="T33" fmla="*/ 4 h 105"/>
                <a:gd name="T34" fmla="*/ 84 w 90"/>
                <a:gd name="T35" fmla="*/ 2 h 105"/>
                <a:gd name="T36" fmla="*/ 80 w 90"/>
                <a:gd name="T37" fmla="*/ 1 h 105"/>
                <a:gd name="T38" fmla="*/ 78 w 90"/>
                <a:gd name="T39" fmla="*/ 0 h 105"/>
                <a:gd name="T40" fmla="*/ 75 w 90"/>
                <a:gd name="T4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75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75" y="105"/>
                  </a:lnTo>
                  <a:lnTo>
                    <a:pt x="78" y="105"/>
                  </a:lnTo>
                  <a:lnTo>
                    <a:pt x="80" y="104"/>
                  </a:lnTo>
                  <a:lnTo>
                    <a:pt x="84" y="102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0" y="93"/>
                  </a:lnTo>
                  <a:lnTo>
                    <a:pt x="90" y="90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72">
              <a:extLst>
                <a:ext uri="{FF2B5EF4-FFF2-40B4-BE49-F238E27FC236}">
                  <a16:creationId xmlns:a16="http://schemas.microsoft.com/office/drawing/2014/main" xmlns="" id="{46C8810A-CCB6-40D9-8C01-ECFAF98BB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0875" y="1446213"/>
              <a:ext cx="28575" cy="33338"/>
            </a:xfrm>
            <a:custGeom>
              <a:avLst/>
              <a:gdLst>
                <a:gd name="T0" fmla="*/ 90 w 90"/>
                <a:gd name="T1" fmla="*/ 0 h 105"/>
                <a:gd name="T2" fmla="*/ 15 w 90"/>
                <a:gd name="T3" fmla="*/ 0 h 105"/>
                <a:gd name="T4" fmla="*/ 11 w 90"/>
                <a:gd name="T5" fmla="*/ 0 h 105"/>
                <a:gd name="T6" fmla="*/ 9 w 90"/>
                <a:gd name="T7" fmla="*/ 1 h 105"/>
                <a:gd name="T8" fmla="*/ 6 w 90"/>
                <a:gd name="T9" fmla="*/ 2 h 105"/>
                <a:gd name="T10" fmla="*/ 4 w 90"/>
                <a:gd name="T11" fmla="*/ 4 h 105"/>
                <a:gd name="T12" fmla="*/ 3 w 90"/>
                <a:gd name="T13" fmla="*/ 6 h 105"/>
                <a:gd name="T14" fmla="*/ 1 w 90"/>
                <a:gd name="T15" fmla="*/ 9 h 105"/>
                <a:gd name="T16" fmla="*/ 0 w 90"/>
                <a:gd name="T17" fmla="*/ 12 h 105"/>
                <a:gd name="T18" fmla="*/ 0 w 90"/>
                <a:gd name="T19" fmla="*/ 15 h 105"/>
                <a:gd name="T20" fmla="*/ 0 w 90"/>
                <a:gd name="T21" fmla="*/ 90 h 105"/>
                <a:gd name="T22" fmla="*/ 0 w 90"/>
                <a:gd name="T23" fmla="*/ 93 h 105"/>
                <a:gd name="T24" fmla="*/ 1 w 90"/>
                <a:gd name="T25" fmla="*/ 96 h 105"/>
                <a:gd name="T26" fmla="*/ 3 w 90"/>
                <a:gd name="T27" fmla="*/ 99 h 105"/>
                <a:gd name="T28" fmla="*/ 4 w 90"/>
                <a:gd name="T29" fmla="*/ 101 h 105"/>
                <a:gd name="T30" fmla="*/ 6 w 90"/>
                <a:gd name="T31" fmla="*/ 103 h 105"/>
                <a:gd name="T32" fmla="*/ 9 w 90"/>
                <a:gd name="T33" fmla="*/ 104 h 105"/>
                <a:gd name="T34" fmla="*/ 11 w 90"/>
                <a:gd name="T35" fmla="*/ 105 h 105"/>
                <a:gd name="T36" fmla="*/ 15 w 90"/>
                <a:gd name="T37" fmla="*/ 105 h 105"/>
                <a:gd name="T38" fmla="*/ 45 w 90"/>
                <a:gd name="T39" fmla="*/ 105 h 105"/>
                <a:gd name="T40" fmla="*/ 90 w 90"/>
                <a:gd name="T41" fmla="*/ 105 h 105"/>
                <a:gd name="T42" fmla="*/ 90 w 90"/>
                <a:gd name="T4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5">
                  <a:moveTo>
                    <a:pt x="90" y="0"/>
                  </a:move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45" y="105"/>
                  </a:lnTo>
                  <a:lnTo>
                    <a:pt x="90" y="105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73">
              <a:extLst>
                <a:ext uri="{FF2B5EF4-FFF2-40B4-BE49-F238E27FC236}">
                  <a16:creationId xmlns:a16="http://schemas.microsoft.com/office/drawing/2014/main" xmlns="" id="{94838458-7D9A-4B75-863F-AD8E4B52B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975" y="1446213"/>
              <a:ext cx="49213" cy="33338"/>
            </a:xfrm>
            <a:custGeom>
              <a:avLst/>
              <a:gdLst>
                <a:gd name="T0" fmla="*/ 151 w 151"/>
                <a:gd name="T1" fmla="*/ 0 h 105"/>
                <a:gd name="T2" fmla="*/ 46 w 151"/>
                <a:gd name="T3" fmla="*/ 0 h 105"/>
                <a:gd name="T4" fmla="*/ 0 w 151"/>
                <a:gd name="T5" fmla="*/ 0 h 105"/>
                <a:gd name="T6" fmla="*/ 0 w 151"/>
                <a:gd name="T7" fmla="*/ 105 h 105"/>
                <a:gd name="T8" fmla="*/ 106 w 151"/>
                <a:gd name="T9" fmla="*/ 105 h 105"/>
                <a:gd name="T10" fmla="*/ 151 w 151"/>
                <a:gd name="T11" fmla="*/ 105 h 105"/>
                <a:gd name="T12" fmla="*/ 151 w 151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5">
                  <a:moveTo>
                    <a:pt x="151" y="0"/>
                  </a:moveTo>
                  <a:lnTo>
                    <a:pt x="46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06" y="105"/>
                  </a:lnTo>
                  <a:lnTo>
                    <a:pt x="151" y="105"/>
                  </a:lnTo>
                  <a:lnTo>
                    <a:pt x="1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74">
              <a:extLst>
                <a:ext uri="{FF2B5EF4-FFF2-40B4-BE49-F238E27FC236}">
                  <a16:creationId xmlns:a16="http://schemas.microsoft.com/office/drawing/2014/main" xmlns="" id="{213EE14B-4DC9-49CF-8346-9A10237F5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713" y="1446213"/>
              <a:ext cx="28575" cy="33338"/>
            </a:xfrm>
            <a:custGeom>
              <a:avLst/>
              <a:gdLst>
                <a:gd name="T0" fmla="*/ 90 w 90"/>
                <a:gd name="T1" fmla="*/ 15 h 105"/>
                <a:gd name="T2" fmla="*/ 90 w 90"/>
                <a:gd name="T3" fmla="*/ 12 h 105"/>
                <a:gd name="T4" fmla="*/ 89 w 90"/>
                <a:gd name="T5" fmla="*/ 9 h 105"/>
                <a:gd name="T6" fmla="*/ 88 w 90"/>
                <a:gd name="T7" fmla="*/ 6 h 105"/>
                <a:gd name="T8" fmla="*/ 86 w 90"/>
                <a:gd name="T9" fmla="*/ 4 h 105"/>
                <a:gd name="T10" fmla="*/ 84 w 90"/>
                <a:gd name="T11" fmla="*/ 2 h 105"/>
                <a:gd name="T12" fmla="*/ 81 w 90"/>
                <a:gd name="T13" fmla="*/ 1 h 105"/>
                <a:gd name="T14" fmla="*/ 78 w 90"/>
                <a:gd name="T15" fmla="*/ 0 h 105"/>
                <a:gd name="T16" fmla="*/ 75 w 90"/>
                <a:gd name="T17" fmla="*/ 0 h 105"/>
                <a:gd name="T18" fmla="*/ 45 w 90"/>
                <a:gd name="T19" fmla="*/ 0 h 105"/>
                <a:gd name="T20" fmla="*/ 0 w 90"/>
                <a:gd name="T21" fmla="*/ 0 h 105"/>
                <a:gd name="T22" fmla="*/ 0 w 90"/>
                <a:gd name="T23" fmla="*/ 105 h 105"/>
                <a:gd name="T24" fmla="*/ 75 w 90"/>
                <a:gd name="T25" fmla="*/ 105 h 105"/>
                <a:gd name="T26" fmla="*/ 78 w 90"/>
                <a:gd name="T27" fmla="*/ 105 h 105"/>
                <a:gd name="T28" fmla="*/ 81 w 90"/>
                <a:gd name="T29" fmla="*/ 104 h 105"/>
                <a:gd name="T30" fmla="*/ 84 w 90"/>
                <a:gd name="T31" fmla="*/ 103 h 105"/>
                <a:gd name="T32" fmla="*/ 86 w 90"/>
                <a:gd name="T33" fmla="*/ 101 h 105"/>
                <a:gd name="T34" fmla="*/ 88 w 90"/>
                <a:gd name="T35" fmla="*/ 99 h 105"/>
                <a:gd name="T36" fmla="*/ 89 w 90"/>
                <a:gd name="T37" fmla="*/ 96 h 105"/>
                <a:gd name="T38" fmla="*/ 90 w 90"/>
                <a:gd name="T39" fmla="*/ 93 h 105"/>
                <a:gd name="T40" fmla="*/ 90 w 90"/>
                <a:gd name="T41" fmla="*/ 90 h 105"/>
                <a:gd name="T42" fmla="*/ 90 w 90"/>
                <a:gd name="T43" fmla="*/ 1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5">
                  <a:moveTo>
                    <a:pt x="90" y="15"/>
                  </a:moveTo>
                  <a:lnTo>
                    <a:pt x="90" y="12"/>
                  </a:lnTo>
                  <a:lnTo>
                    <a:pt x="89" y="9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75" y="105"/>
                  </a:lnTo>
                  <a:lnTo>
                    <a:pt x="78" y="105"/>
                  </a:lnTo>
                  <a:lnTo>
                    <a:pt x="81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0" y="93"/>
                  </a:lnTo>
                  <a:lnTo>
                    <a:pt x="90" y="90"/>
                  </a:lnTo>
                  <a:lnTo>
                    <a:pt x="9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475">
              <a:extLst>
                <a:ext uri="{FF2B5EF4-FFF2-40B4-BE49-F238E27FC236}">
                  <a16:creationId xmlns:a16="http://schemas.microsoft.com/office/drawing/2014/main" xmlns="" id="{953B5AB7-8B4F-4765-B54B-EBE750D89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5" y="1408113"/>
              <a:ext cx="30163" cy="33338"/>
            </a:xfrm>
            <a:custGeom>
              <a:avLst/>
              <a:gdLst>
                <a:gd name="T0" fmla="*/ 0 w 91"/>
                <a:gd name="T1" fmla="*/ 90 h 105"/>
                <a:gd name="T2" fmla="*/ 1 w 91"/>
                <a:gd name="T3" fmla="*/ 93 h 105"/>
                <a:gd name="T4" fmla="*/ 1 w 91"/>
                <a:gd name="T5" fmla="*/ 95 h 105"/>
                <a:gd name="T6" fmla="*/ 3 w 91"/>
                <a:gd name="T7" fmla="*/ 98 h 105"/>
                <a:gd name="T8" fmla="*/ 4 w 91"/>
                <a:gd name="T9" fmla="*/ 101 h 105"/>
                <a:gd name="T10" fmla="*/ 7 w 91"/>
                <a:gd name="T11" fmla="*/ 103 h 105"/>
                <a:gd name="T12" fmla="*/ 9 w 91"/>
                <a:gd name="T13" fmla="*/ 104 h 105"/>
                <a:gd name="T14" fmla="*/ 13 w 91"/>
                <a:gd name="T15" fmla="*/ 105 h 105"/>
                <a:gd name="T16" fmla="*/ 15 w 91"/>
                <a:gd name="T17" fmla="*/ 105 h 105"/>
                <a:gd name="T18" fmla="*/ 45 w 91"/>
                <a:gd name="T19" fmla="*/ 105 h 105"/>
                <a:gd name="T20" fmla="*/ 91 w 91"/>
                <a:gd name="T21" fmla="*/ 105 h 105"/>
                <a:gd name="T22" fmla="*/ 91 w 91"/>
                <a:gd name="T23" fmla="*/ 0 h 105"/>
                <a:gd name="T24" fmla="*/ 15 w 91"/>
                <a:gd name="T25" fmla="*/ 0 h 105"/>
                <a:gd name="T26" fmla="*/ 13 w 91"/>
                <a:gd name="T27" fmla="*/ 0 h 105"/>
                <a:gd name="T28" fmla="*/ 9 w 91"/>
                <a:gd name="T29" fmla="*/ 1 h 105"/>
                <a:gd name="T30" fmla="*/ 7 w 91"/>
                <a:gd name="T31" fmla="*/ 2 h 105"/>
                <a:gd name="T32" fmla="*/ 4 w 91"/>
                <a:gd name="T33" fmla="*/ 4 h 105"/>
                <a:gd name="T34" fmla="*/ 3 w 91"/>
                <a:gd name="T35" fmla="*/ 6 h 105"/>
                <a:gd name="T36" fmla="*/ 1 w 91"/>
                <a:gd name="T37" fmla="*/ 8 h 105"/>
                <a:gd name="T38" fmla="*/ 1 w 91"/>
                <a:gd name="T39" fmla="*/ 11 h 105"/>
                <a:gd name="T40" fmla="*/ 0 w 91"/>
                <a:gd name="T41" fmla="*/ 15 h 105"/>
                <a:gd name="T42" fmla="*/ 0 w 91"/>
                <a:gd name="T43" fmla="*/ 9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1" h="105">
                  <a:moveTo>
                    <a:pt x="0" y="90"/>
                  </a:moveTo>
                  <a:lnTo>
                    <a:pt x="1" y="93"/>
                  </a:lnTo>
                  <a:lnTo>
                    <a:pt x="1" y="95"/>
                  </a:lnTo>
                  <a:lnTo>
                    <a:pt x="3" y="98"/>
                  </a:lnTo>
                  <a:lnTo>
                    <a:pt x="4" y="101"/>
                  </a:lnTo>
                  <a:lnTo>
                    <a:pt x="7" y="103"/>
                  </a:lnTo>
                  <a:lnTo>
                    <a:pt x="9" y="104"/>
                  </a:lnTo>
                  <a:lnTo>
                    <a:pt x="13" y="105"/>
                  </a:lnTo>
                  <a:lnTo>
                    <a:pt x="15" y="105"/>
                  </a:lnTo>
                  <a:lnTo>
                    <a:pt x="45" y="105"/>
                  </a:lnTo>
                  <a:lnTo>
                    <a:pt x="91" y="105"/>
                  </a:lnTo>
                  <a:lnTo>
                    <a:pt x="91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76">
              <a:extLst>
                <a:ext uri="{FF2B5EF4-FFF2-40B4-BE49-F238E27FC236}">
                  <a16:creationId xmlns:a16="http://schemas.microsoft.com/office/drawing/2014/main" xmlns="" id="{B6B3A58A-5CAA-455B-AA33-2C82C6E47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613" y="1408113"/>
              <a:ext cx="47625" cy="33338"/>
            </a:xfrm>
            <a:custGeom>
              <a:avLst/>
              <a:gdLst>
                <a:gd name="T0" fmla="*/ 0 w 150"/>
                <a:gd name="T1" fmla="*/ 105 h 105"/>
                <a:gd name="T2" fmla="*/ 105 w 150"/>
                <a:gd name="T3" fmla="*/ 105 h 105"/>
                <a:gd name="T4" fmla="*/ 150 w 150"/>
                <a:gd name="T5" fmla="*/ 105 h 105"/>
                <a:gd name="T6" fmla="*/ 150 w 150"/>
                <a:gd name="T7" fmla="*/ 0 h 105"/>
                <a:gd name="T8" fmla="*/ 75 w 150"/>
                <a:gd name="T9" fmla="*/ 0 h 105"/>
                <a:gd name="T10" fmla="*/ 0 w 150"/>
                <a:gd name="T11" fmla="*/ 0 h 105"/>
                <a:gd name="T12" fmla="*/ 0 w 150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105">
                  <a:moveTo>
                    <a:pt x="0" y="105"/>
                  </a:moveTo>
                  <a:lnTo>
                    <a:pt x="105" y="105"/>
                  </a:lnTo>
                  <a:lnTo>
                    <a:pt x="150" y="105"/>
                  </a:lnTo>
                  <a:lnTo>
                    <a:pt x="150" y="0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478">
              <a:extLst>
                <a:ext uri="{FF2B5EF4-FFF2-40B4-BE49-F238E27FC236}">
                  <a16:creationId xmlns:a16="http://schemas.microsoft.com/office/drawing/2014/main" xmlns="" id="{D4331047-35C5-485C-8374-2FFE3447E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6763" y="1408113"/>
              <a:ext cx="28575" cy="33338"/>
            </a:xfrm>
            <a:custGeom>
              <a:avLst/>
              <a:gdLst>
                <a:gd name="T0" fmla="*/ 0 w 90"/>
                <a:gd name="T1" fmla="*/ 105 h 105"/>
                <a:gd name="T2" fmla="*/ 75 w 90"/>
                <a:gd name="T3" fmla="*/ 105 h 105"/>
                <a:gd name="T4" fmla="*/ 78 w 90"/>
                <a:gd name="T5" fmla="*/ 105 h 105"/>
                <a:gd name="T6" fmla="*/ 82 w 90"/>
                <a:gd name="T7" fmla="*/ 104 h 105"/>
                <a:gd name="T8" fmla="*/ 84 w 90"/>
                <a:gd name="T9" fmla="*/ 103 h 105"/>
                <a:gd name="T10" fmla="*/ 86 w 90"/>
                <a:gd name="T11" fmla="*/ 101 h 105"/>
                <a:gd name="T12" fmla="*/ 88 w 90"/>
                <a:gd name="T13" fmla="*/ 98 h 105"/>
                <a:gd name="T14" fmla="*/ 89 w 90"/>
                <a:gd name="T15" fmla="*/ 95 h 105"/>
                <a:gd name="T16" fmla="*/ 90 w 90"/>
                <a:gd name="T17" fmla="*/ 93 h 105"/>
                <a:gd name="T18" fmla="*/ 90 w 90"/>
                <a:gd name="T19" fmla="*/ 90 h 105"/>
                <a:gd name="T20" fmla="*/ 90 w 90"/>
                <a:gd name="T21" fmla="*/ 15 h 105"/>
                <a:gd name="T22" fmla="*/ 90 w 90"/>
                <a:gd name="T23" fmla="*/ 11 h 105"/>
                <a:gd name="T24" fmla="*/ 89 w 90"/>
                <a:gd name="T25" fmla="*/ 8 h 105"/>
                <a:gd name="T26" fmla="*/ 88 w 90"/>
                <a:gd name="T27" fmla="*/ 6 h 105"/>
                <a:gd name="T28" fmla="*/ 86 w 90"/>
                <a:gd name="T29" fmla="*/ 4 h 105"/>
                <a:gd name="T30" fmla="*/ 84 w 90"/>
                <a:gd name="T31" fmla="*/ 2 h 105"/>
                <a:gd name="T32" fmla="*/ 82 w 90"/>
                <a:gd name="T33" fmla="*/ 1 h 105"/>
                <a:gd name="T34" fmla="*/ 78 w 90"/>
                <a:gd name="T35" fmla="*/ 0 h 105"/>
                <a:gd name="T36" fmla="*/ 75 w 90"/>
                <a:gd name="T37" fmla="*/ 0 h 105"/>
                <a:gd name="T38" fmla="*/ 0 w 90"/>
                <a:gd name="T39" fmla="*/ 0 h 105"/>
                <a:gd name="T40" fmla="*/ 0 w 90"/>
                <a:gd name="T4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0" y="105"/>
                  </a:moveTo>
                  <a:lnTo>
                    <a:pt x="75" y="105"/>
                  </a:lnTo>
                  <a:lnTo>
                    <a:pt x="78" y="105"/>
                  </a:lnTo>
                  <a:lnTo>
                    <a:pt x="82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8"/>
                  </a:lnTo>
                  <a:lnTo>
                    <a:pt x="89" y="95"/>
                  </a:lnTo>
                  <a:lnTo>
                    <a:pt x="90" y="93"/>
                  </a:lnTo>
                  <a:lnTo>
                    <a:pt x="90" y="90"/>
                  </a:lnTo>
                  <a:lnTo>
                    <a:pt x="90" y="15"/>
                  </a:lnTo>
                  <a:lnTo>
                    <a:pt x="90" y="11"/>
                  </a:lnTo>
                  <a:lnTo>
                    <a:pt x="89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2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479">
              <a:extLst>
                <a:ext uri="{FF2B5EF4-FFF2-40B4-BE49-F238E27FC236}">
                  <a16:creationId xmlns:a16="http://schemas.microsoft.com/office/drawing/2014/main" xmlns="" id="{E71B4DF8-08C1-49EF-9C0A-3DB4DDD22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663" y="1560513"/>
              <a:ext cx="28575" cy="33338"/>
            </a:xfrm>
            <a:custGeom>
              <a:avLst/>
              <a:gdLst>
                <a:gd name="T0" fmla="*/ 90 w 90"/>
                <a:gd name="T1" fmla="*/ 90 h 105"/>
                <a:gd name="T2" fmla="*/ 90 w 90"/>
                <a:gd name="T3" fmla="*/ 15 h 105"/>
                <a:gd name="T4" fmla="*/ 90 w 90"/>
                <a:gd name="T5" fmla="*/ 12 h 105"/>
                <a:gd name="T6" fmla="*/ 89 w 90"/>
                <a:gd name="T7" fmla="*/ 9 h 105"/>
                <a:gd name="T8" fmla="*/ 88 w 90"/>
                <a:gd name="T9" fmla="*/ 7 h 105"/>
                <a:gd name="T10" fmla="*/ 86 w 90"/>
                <a:gd name="T11" fmla="*/ 5 h 105"/>
                <a:gd name="T12" fmla="*/ 84 w 90"/>
                <a:gd name="T13" fmla="*/ 2 h 105"/>
                <a:gd name="T14" fmla="*/ 80 w 90"/>
                <a:gd name="T15" fmla="*/ 1 h 105"/>
                <a:gd name="T16" fmla="*/ 78 w 90"/>
                <a:gd name="T17" fmla="*/ 0 h 105"/>
                <a:gd name="T18" fmla="*/ 75 w 90"/>
                <a:gd name="T19" fmla="*/ 0 h 105"/>
                <a:gd name="T20" fmla="*/ 15 w 90"/>
                <a:gd name="T21" fmla="*/ 0 h 105"/>
                <a:gd name="T22" fmla="*/ 0 w 90"/>
                <a:gd name="T23" fmla="*/ 0 h 105"/>
                <a:gd name="T24" fmla="*/ 0 w 90"/>
                <a:gd name="T25" fmla="*/ 105 h 105"/>
                <a:gd name="T26" fmla="*/ 15 w 90"/>
                <a:gd name="T27" fmla="*/ 105 h 105"/>
                <a:gd name="T28" fmla="*/ 75 w 90"/>
                <a:gd name="T29" fmla="*/ 105 h 105"/>
                <a:gd name="T30" fmla="*/ 78 w 90"/>
                <a:gd name="T31" fmla="*/ 105 h 105"/>
                <a:gd name="T32" fmla="*/ 80 w 90"/>
                <a:gd name="T33" fmla="*/ 104 h 105"/>
                <a:gd name="T34" fmla="*/ 84 w 90"/>
                <a:gd name="T35" fmla="*/ 103 h 105"/>
                <a:gd name="T36" fmla="*/ 86 w 90"/>
                <a:gd name="T37" fmla="*/ 101 h 105"/>
                <a:gd name="T38" fmla="*/ 88 w 90"/>
                <a:gd name="T39" fmla="*/ 99 h 105"/>
                <a:gd name="T40" fmla="*/ 89 w 90"/>
                <a:gd name="T41" fmla="*/ 97 h 105"/>
                <a:gd name="T42" fmla="*/ 90 w 90"/>
                <a:gd name="T43" fmla="*/ 94 h 105"/>
                <a:gd name="T44" fmla="*/ 90 w 90"/>
                <a:gd name="T45" fmla="*/ 90 h 105"/>
                <a:gd name="T46" fmla="*/ 90 w 90"/>
                <a:gd name="T47" fmla="*/ 9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0" h="105">
                  <a:moveTo>
                    <a:pt x="90" y="90"/>
                  </a:moveTo>
                  <a:lnTo>
                    <a:pt x="90" y="15"/>
                  </a:lnTo>
                  <a:lnTo>
                    <a:pt x="90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78" y="105"/>
                  </a:lnTo>
                  <a:lnTo>
                    <a:pt x="80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0" y="94"/>
                  </a:lnTo>
                  <a:lnTo>
                    <a:pt x="90" y="90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480">
              <a:extLst>
                <a:ext uri="{FF2B5EF4-FFF2-40B4-BE49-F238E27FC236}">
                  <a16:creationId xmlns:a16="http://schemas.microsoft.com/office/drawing/2014/main" xmlns="" id="{807C491F-82BE-477B-BBD4-866B7098F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5" y="1560513"/>
              <a:ext cx="49213" cy="33338"/>
            </a:xfrm>
            <a:custGeom>
              <a:avLst/>
              <a:gdLst>
                <a:gd name="T0" fmla="*/ 151 w 151"/>
                <a:gd name="T1" fmla="*/ 0 h 105"/>
                <a:gd name="T2" fmla="*/ 15 w 151"/>
                <a:gd name="T3" fmla="*/ 0 h 105"/>
                <a:gd name="T4" fmla="*/ 0 w 151"/>
                <a:gd name="T5" fmla="*/ 0 h 105"/>
                <a:gd name="T6" fmla="*/ 0 w 151"/>
                <a:gd name="T7" fmla="*/ 105 h 105"/>
                <a:gd name="T8" fmla="*/ 15 w 151"/>
                <a:gd name="T9" fmla="*/ 105 h 105"/>
                <a:gd name="T10" fmla="*/ 151 w 151"/>
                <a:gd name="T11" fmla="*/ 105 h 105"/>
                <a:gd name="T12" fmla="*/ 151 w 151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5">
                  <a:moveTo>
                    <a:pt x="151" y="0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5" y="105"/>
                  </a:lnTo>
                  <a:lnTo>
                    <a:pt x="151" y="105"/>
                  </a:lnTo>
                  <a:lnTo>
                    <a:pt x="1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481">
              <a:extLst>
                <a:ext uri="{FF2B5EF4-FFF2-40B4-BE49-F238E27FC236}">
                  <a16:creationId xmlns:a16="http://schemas.microsoft.com/office/drawing/2014/main" xmlns="" id="{E4D2516B-B8D8-4566-9FF4-877E1CB35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1560513"/>
              <a:ext cx="28575" cy="33338"/>
            </a:xfrm>
            <a:custGeom>
              <a:avLst/>
              <a:gdLst>
                <a:gd name="T0" fmla="*/ 90 w 90"/>
                <a:gd name="T1" fmla="*/ 0 h 105"/>
                <a:gd name="T2" fmla="*/ 15 w 90"/>
                <a:gd name="T3" fmla="*/ 0 h 105"/>
                <a:gd name="T4" fmla="*/ 11 w 90"/>
                <a:gd name="T5" fmla="*/ 0 h 105"/>
                <a:gd name="T6" fmla="*/ 9 w 90"/>
                <a:gd name="T7" fmla="*/ 1 h 105"/>
                <a:gd name="T8" fmla="*/ 6 w 90"/>
                <a:gd name="T9" fmla="*/ 2 h 105"/>
                <a:gd name="T10" fmla="*/ 4 w 90"/>
                <a:gd name="T11" fmla="*/ 5 h 105"/>
                <a:gd name="T12" fmla="*/ 2 w 90"/>
                <a:gd name="T13" fmla="*/ 7 h 105"/>
                <a:gd name="T14" fmla="*/ 1 w 90"/>
                <a:gd name="T15" fmla="*/ 10 h 105"/>
                <a:gd name="T16" fmla="*/ 0 w 90"/>
                <a:gd name="T17" fmla="*/ 12 h 105"/>
                <a:gd name="T18" fmla="*/ 0 w 90"/>
                <a:gd name="T19" fmla="*/ 15 h 105"/>
                <a:gd name="T20" fmla="*/ 0 w 90"/>
                <a:gd name="T21" fmla="*/ 90 h 105"/>
                <a:gd name="T22" fmla="*/ 0 w 90"/>
                <a:gd name="T23" fmla="*/ 94 h 105"/>
                <a:gd name="T24" fmla="*/ 1 w 90"/>
                <a:gd name="T25" fmla="*/ 97 h 105"/>
                <a:gd name="T26" fmla="*/ 2 w 90"/>
                <a:gd name="T27" fmla="*/ 99 h 105"/>
                <a:gd name="T28" fmla="*/ 4 w 90"/>
                <a:gd name="T29" fmla="*/ 101 h 105"/>
                <a:gd name="T30" fmla="*/ 6 w 90"/>
                <a:gd name="T31" fmla="*/ 103 h 105"/>
                <a:gd name="T32" fmla="*/ 9 w 90"/>
                <a:gd name="T33" fmla="*/ 104 h 105"/>
                <a:gd name="T34" fmla="*/ 11 w 90"/>
                <a:gd name="T35" fmla="*/ 105 h 105"/>
                <a:gd name="T36" fmla="*/ 15 w 90"/>
                <a:gd name="T37" fmla="*/ 105 h 105"/>
                <a:gd name="T38" fmla="*/ 90 w 90"/>
                <a:gd name="T39" fmla="*/ 105 h 105"/>
                <a:gd name="T40" fmla="*/ 90 w 90"/>
                <a:gd name="T4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90" y="0"/>
                  </a:move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1" y="97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90" y="105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82">
              <a:extLst>
                <a:ext uri="{FF2B5EF4-FFF2-40B4-BE49-F238E27FC236}">
                  <a16:creationId xmlns:a16="http://schemas.microsoft.com/office/drawing/2014/main" xmlns="" id="{100602BC-9976-4502-95C9-AC6272D76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5" y="1484313"/>
              <a:ext cx="49213" cy="33338"/>
            </a:xfrm>
            <a:custGeom>
              <a:avLst/>
              <a:gdLst>
                <a:gd name="T0" fmla="*/ 151 w 151"/>
                <a:gd name="T1" fmla="*/ 106 h 106"/>
                <a:gd name="T2" fmla="*/ 151 w 151"/>
                <a:gd name="T3" fmla="*/ 0 h 106"/>
                <a:gd name="T4" fmla="*/ 45 w 151"/>
                <a:gd name="T5" fmla="*/ 0 h 106"/>
                <a:gd name="T6" fmla="*/ 0 w 151"/>
                <a:gd name="T7" fmla="*/ 0 h 106"/>
                <a:gd name="T8" fmla="*/ 0 w 151"/>
                <a:gd name="T9" fmla="*/ 106 h 106"/>
                <a:gd name="T10" fmla="*/ 15 w 151"/>
                <a:gd name="T11" fmla="*/ 106 h 106"/>
                <a:gd name="T12" fmla="*/ 151 w 151"/>
                <a:gd name="T1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6">
                  <a:moveTo>
                    <a:pt x="151" y="106"/>
                  </a:moveTo>
                  <a:lnTo>
                    <a:pt x="151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15" y="106"/>
                  </a:lnTo>
                  <a:lnTo>
                    <a:pt x="151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483">
              <a:extLst>
                <a:ext uri="{FF2B5EF4-FFF2-40B4-BE49-F238E27FC236}">
                  <a16:creationId xmlns:a16="http://schemas.microsoft.com/office/drawing/2014/main" xmlns="" id="{CBECF599-DBA7-40F5-BB62-4F73501B8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663" y="1484313"/>
              <a:ext cx="28575" cy="33338"/>
            </a:xfrm>
            <a:custGeom>
              <a:avLst/>
              <a:gdLst>
                <a:gd name="T0" fmla="*/ 75 w 90"/>
                <a:gd name="T1" fmla="*/ 106 h 106"/>
                <a:gd name="T2" fmla="*/ 78 w 90"/>
                <a:gd name="T3" fmla="*/ 105 h 106"/>
                <a:gd name="T4" fmla="*/ 80 w 90"/>
                <a:gd name="T5" fmla="*/ 104 h 106"/>
                <a:gd name="T6" fmla="*/ 84 w 90"/>
                <a:gd name="T7" fmla="*/ 103 h 106"/>
                <a:gd name="T8" fmla="*/ 86 w 90"/>
                <a:gd name="T9" fmla="*/ 101 h 106"/>
                <a:gd name="T10" fmla="*/ 88 w 90"/>
                <a:gd name="T11" fmla="*/ 99 h 106"/>
                <a:gd name="T12" fmla="*/ 89 w 90"/>
                <a:gd name="T13" fmla="*/ 96 h 106"/>
                <a:gd name="T14" fmla="*/ 90 w 90"/>
                <a:gd name="T15" fmla="*/ 93 h 106"/>
                <a:gd name="T16" fmla="*/ 90 w 90"/>
                <a:gd name="T17" fmla="*/ 91 h 106"/>
                <a:gd name="T18" fmla="*/ 90 w 90"/>
                <a:gd name="T19" fmla="*/ 15 h 106"/>
                <a:gd name="T20" fmla="*/ 90 w 90"/>
                <a:gd name="T21" fmla="*/ 13 h 106"/>
                <a:gd name="T22" fmla="*/ 89 w 90"/>
                <a:gd name="T23" fmla="*/ 10 h 106"/>
                <a:gd name="T24" fmla="*/ 88 w 90"/>
                <a:gd name="T25" fmla="*/ 7 h 106"/>
                <a:gd name="T26" fmla="*/ 86 w 90"/>
                <a:gd name="T27" fmla="*/ 4 h 106"/>
                <a:gd name="T28" fmla="*/ 84 w 90"/>
                <a:gd name="T29" fmla="*/ 3 h 106"/>
                <a:gd name="T30" fmla="*/ 80 w 90"/>
                <a:gd name="T31" fmla="*/ 1 h 106"/>
                <a:gd name="T32" fmla="*/ 78 w 90"/>
                <a:gd name="T33" fmla="*/ 1 h 106"/>
                <a:gd name="T34" fmla="*/ 75 w 90"/>
                <a:gd name="T35" fmla="*/ 0 h 106"/>
                <a:gd name="T36" fmla="*/ 45 w 90"/>
                <a:gd name="T37" fmla="*/ 0 h 106"/>
                <a:gd name="T38" fmla="*/ 0 w 90"/>
                <a:gd name="T39" fmla="*/ 0 h 106"/>
                <a:gd name="T40" fmla="*/ 0 w 90"/>
                <a:gd name="T41" fmla="*/ 106 h 106"/>
                <a:gd name="T42" fmla="*/ 15 w 90"/>
                <a:gd name="T43" fmla="*/ 106 h 106"/>
                <a:gd name="T44" fmla="*/ 75 w 90"/>
                <a:gd name="T4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106">
                  <a:moveTo>
                    <a:pt x="75" y="106"/>
                  </a:moveTo>
                  <a:lnTo>
                    <a:pt x="78" y="105"/>
                  </a:lnTo>
                  <a:lnTo>
                    <a:pt x="80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0" y="93"/>
                  </a:lnTo>
                  <a:lnTo>
                    <a:pt x="90" y="91"/>
                  </a:lnTo>
                  <a:lnTo>
                    <a:pt x="90" y="15"/>
                  </a:lnTo>
                  <a:lnTo>
                    <a:pt x="90" y="13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4"/>
                  </a:lnTo>
                  <a:lnTo>
                    <a:pt x="84" y="3"/>
                  </a:lnTo>
                  <a:lnTo>
                    <a:pt x="80" y="1"/>
                  </a:lnTo>
                  <a:lnTo>
                    <a:pt x="78" y="1"/>
                  </a:lnTo>
                  <a:lnTo>
                    <a:pt x="75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15" y="106"/>
                  </a:lnTo>
                  <a:lnTo>
                    <a:pt x="75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84">
              <a:extLst>
                <a:ext uri="{FF2B5EF4-FFF2-40B4-BE49-F238E27FC236}">
                  <a16:creationId xmlns:a16="http://schemas.microsoft.com/office/drawing/2014/main" xmlns="" id="{3704BAD7-C5A2-445F-A05D-4FFD6A50C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1484313"/>
              <a:ext cx="28575" cy="33338"/>
            </a:xfrm>
            <a:custGeom>
              <a:avLst/>
              <a:gdLst>
                <a:gd name="T0" fmla="*/ 15 w 90"/>
                <a:gd name="T1" fmla="*/ 106 h 106"/>
                <a:gd name="T2" fmla="*/ 90 w 90"/>
                <a:gd name="T3" fmla="*/ 106 h 106"/>
                <a:gd name="T4" fmla="*/ 90 w 90"/>
                <a:gd name="T5" fmla="*/ 0 h 106"/>
                <a:gd name="T6" fmla="*/ 15 w 90"/>
                <a:gd name="T7" fmla="*/ 0 h 106"/>
                <a:gd name="T8" fmla="*/ 11 w 90"/>
                <a:gd name="T9" fmla="*/ 1 h 106"/>
                <a:gd name="T10" fmla="*/ 9 w 90"/>
                <a:gd name="T11" fmla="*/ 1 h 106"/>
                <a:gd name="T12" fmla="*/ 6 w 90"/>
                <a:gd name="T13" fmla="*/ 3 h 106"/>
                <a:gd name="T14" fmla="*/ 4 w 90"/>
                <a:gd name="T15" fmla="*/ 4 h 106"/>
                <a:gd name="T16" fmla="*/ 2 w 90"/>
                <a:gd name="T17" fmla="*/ 7 h 106"/>
                <a:gd name="T18" fmla="*/ 1 w 90"/>
                <a:gd name="T19" fmla="*/ 10 h 106"/>
                <a:gd name="T20" fmla="*/ 0 w 90"/>
                <a:gd name="T21" fmla="*/ 13 h 106"/>
                <a:gd name="T22" fmla="*/ 0 w 90"/>
                <a:gd name="T23" fmla="*/ 15 h 106"/>
                <a:gd name="T24" fmla="*/ 0 w 90"/>
                <a:gd name="T25" fmla="*/ 90 h 106"/>
                <a:gd name="T26" fmla="*/ 0 w 90"/>
                <a:gd name="T27" fmla="*/ 93 h 106"/>
                <a:gd name="T28" fmla="*/ 1 w 90"/>
                <a:gd name="T29" fmla="*/ 96 h 106"/>
                <a:gd name="T30" fmla="*/ 2 w 90"/>
                <a:gd name="T31" fmla="*/ 99 h 106"/>
                <a:gd name="T32" fmla="*/ 4 w 90"/>
                <a:gd name="T33" fmla="*/ 101 h 106"/>
                <a:gd name="T34" fmla="*/ 6 w 90"/>
                <a:gd name="T35" fmla="*/ 103 h 106"/>
                <a:gd name="T36" fmla="*/ 9 w 90"/>
                <a:gd name="T37" fmla="*/ 104 h 106"/>
                <a:gd name="T38" fmla="*/ 11 w 90"/>
                <a:gd name="T39" fmla="*/ 105 h 106"/>
                <a:gd name="T40" fmla="*/ 15 w 90"/>
                <a:gd name="T41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6">
                  <a:moveTo>
                    <a:pt x="15" y="106"/>
                  </a:moveTo>
                  <a:lnTo>
                    <a:pt x="90" y="106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85">
              <a:extLst>
                <a:ext uri="{FF2B5EF4-FFF2-40B4-BE49-F238E27FC236}">
                  <a16:creationId xmlns:a16="http://schemas.microsoft.com/office/drawing/2014/main" xmlns="" id="{F712F6AD-1981-409E-970A-2834B1B81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368425"/>
              <a:ext cx="28575" cy="34925"/>
            </a:xfrm>
            <a:custGeom>
              <a:avLst/>
              <a:gdLst>
                <a:gd name="T0" fmla="*/ 90 w 90"/>
                <a:gd name="T1" fmla="*/ 92 h 107"/>
                <a:gd name="T2" fmla="*/ 90 w 90"/>
                <a:gd name="T3" fmla="*/ 15 h 107"/>
                <a:gd name="T4" fmla="*/ 90 w 90"/>
                <a:gd name="T5" fmla="*/ 13 h 107"/>
                <a:gd name="T6" fmla="*/ 89 w 90"/>
                <a:gd name="T7" fmla="*/ 10 h 107"/>
                <a:gd name="T8" fmla="*/ 88 w 90"/>
                <a:gd name="T9" fmla="*/ 8 h 107"/>
                <a:gd name="T10" fmla="*/ 86 w 90"/>
                <a:gd name="T11" fmla="*/ 6 h 107"/>
                <a:gd name="T12" fmla="*/ 84 w 90"/>
                <a:gd name="T13" fmla="*/ 4 h 107"/>
                <a:gd name="T14" fmla="*/ 80 w 90"/>
                <a:gd name="T15" fmla="*/ 3 h 107"/>
                <a:gd name="T16" fmla="*/ 78 w 90"/>
                <a:gd name="T17" fmla="*/ 2 h 107"/>
                <a:gd name="T18" fmla="*/ 75 w 90"/>
                <a:gd name="T19" fmla="*/ 2 h 107"/>
                <a:gd name="T20" fmla="*/ 0 w 90"/>
                <a:gd name="T21" fmla="*/ 0 h 107"/>
                <a:gd name="T22" fmla="*/ 0 w 90"/>
                <a:gd name="T23" fmla="*/ 107 h 107"/>
                <a:gd name="T24" fmla="*/ 75 w 90"/>
                <a:gd name="T25" fmla="*/ 107 h 107"/>
                <a:gd name="T26" fmla="*/ 78 w 90"/>
                <a:gd name="T27" fmla="*/ 106 h 107"/>
                <a:gd name="T28" fmla="*/ 80 w 90"/>
                <a:gd name="T29" fmla="*/ 106 h 107"/>
                <a:gd name="T30" fmla="*/ 84 w 90"/>
                <a:gd name="T31" fmla="*/ 103 h 107"/>
                <a:gd name="T32" fmla="*/ 86 w 90"/>
                <a:gd name="T33" fmla="*/ 102 h 107"/>
                <a:gd name="T34" fmla="*/ 88 w 90"/>
                <a:gd name="T35" fmla="*/ 100 h 107"/>
                <a:gd name="T36" fmla="*/ 89 w 90"/>
                <a:gd name="T37" fmla="*/ 97 h 107"/>
                <a:gd name="T38" fmla="*/ 90 w 90"/>
                <a:gd name="T39" fmla="*/ 95 h 107"/>
                <a:gd name="T40" fmla="*/ 90 w 90"/>
                <a:gd name="T41" fmla="*/ 9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7">
                  <a:moveTo>
                    <a:pt x="90" y="92"/>
                  </a:moveTo>
                  <a:lnTo>
                    <a:pt x="90" y="15"/>
                  </a:lnTo>
                  <a:lnTo>
                    <a:pt x="90" y="13"/>
                  </a:lnTo>
                  <a:lnTo>
                    <a:pt x="89" y="10"/>
                  </a:lnTo>
                  <a:lnTo>
                    <a:pt x="88" y="8"/>
                  </a:lnTo>
                  <a:lnTo>
                    <a:pt x="86" y="6"/>
                  </a:lnTo>
                  <a:lnTo>
                    <a:pt x="84" y="4"/>
                  </a:lnTo>
                  <a:lnTo>
                    <a:pt x="80" y="3"/>
                  </a:lnTo>
                  <a:lnTo>
                    <a:pt x="78" y="2"/>
                  </a:lnTo>
                  <a:lnTo>
                    <a:pt x="75" y="2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75" y="107"/>
                  </a:lnTo>
                  <a:lnTo>
                    <a:pt x="78" y="106"/>
                  </a:lnTo>
                  <a:lnTo>
                    <a:pt x="80" y="106"/>
                  </a:lnTo>
                  <a:lnTo>
                    <a:pt x="84" y="103"/>
                  </a:lnTo>
                  <a:lnTo>
                    <a:pt x="86" y="102"/>
                  </a:lnTo>
                  <a:lnTo>
                    <a:pt x="88" y="100"/>
                  </a:lnTo>
                  <a:lnTo>
                    <a:pt x="89" y="97"/>
                  </a:lnTo>
                  <a:lnTo>
                    <a:pt x="90" y="95"/>
                  </a:lnTo>
                  <a:lnTo>
                    <a:pt x="9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86">
              <a:extLst>
                <a:ext uri="{FF2B5EF4-FFF2-40B4-BE49-F238E27FC236}">
                  <a16:creationId xmlns:a16="http://schemas.microsoft.com/office/drawing/2014/main" xmlns="" id="{6DE677BD-E74D-4B38-8613-1458B9B1E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1368425"/>
              <a:ext cx="28575" cy="34925"/>
            </a:xfrm>
            <a:custGeom>
              <a:avLst/>
              <a:gdLst>
                <a:gd name="T0" fmla="*/ 15 w 90"/>
                <a:gd name="T1" fmla="*/ 107 h 107"/>
                <a:gd name="T2" fmla="*/ 90 w 90"/>
                <a:gd name="T3" fmla="*/ 107 h 107"/>
                <a:gd name="T4" fmla="*/ 90 w 90"/>
                <a:gd name="T5" fmla="*/ 0 h 107"/>
                <a:gd name="T6" fmla="*/ 15 w 90"/>
                <a:gd name="T7" fmla="*/ 0 h 107"/>
                <a:gd name="T8" fmla="*/ 11 w 90"/>
                <a:gd name="T9" fmla="*/ 2 h 107"/>
                <a:gd name="T10" fmla="*/ 9 w 90"/>
                <a:gd name="T11" fmla="*/ 3 h 107"/>
                <a:gd name="T12" fmla="*/ 6 w 90"/>
                <a:gd name="T13" fmla="*/ 4 h 107"/>
                <a:gd name="T14" fmla="*/ 4 w 90"/>
                <a:gd name="T15" fmla="*/ 6 h 107"/>
                <a:gd name="T16" fmla="*/ 3 w 90"/>
                <a:gd name="T17" fmla="*/ 8 h 107"/>
                <a:gd name="T18" fmla="*/ 1 w 90"/>
                <a:gd name="T19" fmla="*/ 10 h 107"/>
                <a:gd name="T20" fmla="*/ 0 w 90"/>
                <a:gd name="T21" fmla="*/ 13 h 107"/>
                <a:gd name="T22" fmla="*/ 0 w 90"/>
                <a:gd name="T23" fmla="*/ 17 h 107"/>
                <a:gd name="T24" fmla="*/ 0 w 90"/>
                <a:gd name="T25" fmla="*/ 92 h 107"/>
                <a:gd name="T26" fmla="*/ 0 w 90"/>
                <a:gd name="T27" fmla="*/ 95 h 107"/>
                <a:gd name="T28" fmla="*/ 1 w 90"/>
                <a:gd name="T29" fmla="*/ 97 h 107"/>
                <a:gd name="T30" fmla="*/ 3 w 90"/>
                <a:gd name="T31" fmla="*/ 100 h 107"/>
                <a:gd name="T32" fmla="*/ 4 w 90"/>
                <a:gd name="T33" fmla="*/ 102 h 107"/>
                <a:gd name="T34" fmla="*/ 6 w 90"/>
                <a:gd name="T35" fmla="*/ 103 h 107"/>
                <a:gd name="T36" fmla="*/ 9 w 90"/>
                <a:gd name="T37" fmla="*/ 106 h 107"/>
                <a:gd name="T38" fmla="*/ 11 w 90"/>
                <a:gd name="T39" fmla="*/ 106 h 107"/>
                <a:gd name="T40" fmla="*/ 15 w 90"/>
                <a:gd name="T4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7">
                  <a:moveTo>
                    <a:pt x="15" y="107"/>
                  </a:moveTo>
                  <a:lnTo>
                    <a:pt x="90" y="107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1" y="2"/>
                  </a:lnTo>
                  <a:lnTo>
                    <a:pt x="9" y="3"/>
                  </a:lnTo>
                  <a:lnTo>
                    <a:pt x="6" y="4"/>
                  </a:lnTo>
                  <a:lnTo>
                    <a:pt x="4" y="6"/>
                  </a:lnTo>
                  <a:lnTo>
                    <a:pt x="3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1" y="97"/>
                  </a:lnTo>
                  <a:lnTo>
                    <a:pt x="3" y="100"/>
                  </a:lnTo>
                  <a:lnTo>
                    <a:pt x="4" y="102"/>
                  </a:lnTo>
                  <a:lnTo>
                    <a:pt x="6" y="103"/>
                  </a:lnTo>
                  <a:lnTo>
                    <a:pt x="9" y="106"/>
                  </a:lnTo>
                  <a:lnTo>
                    <a:pt x="11" y="106"/>
                  </a:lnTo>
                  <a:lnTo>
                    <a:pt x="15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87">
              <a:extLst>
                <a:ext uri="{FF2B5EF4-FFF2-40B4-BE49-F238E27FC236}">
                  <a16:creationId xmlns:a16="http://schemas.microsoft.com/office/drawing/2014/main" xmlns="" id="{FD18DD93-6366-4A9B-AB10-CE2410E81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1368425"/>
              <a:ext cx="49213" cy="34925"/>
            </a:xfrm>
            <a:custGeom>
              <a:avLst/>
              <a:gdLst>
                <a:gd name="T0" fmla="*/ 151 w 151"/>
                <a:gd name="T1" fmla="*/ 107 h 107"/>
                <a:gd name="T2" fmla="*/ 151 w 151"/>
                <a:gd name="T3" fmla="*/ 0 h 107"/>
                <a:gd name="T4" fmla="*/ 0 w 151"/>
                <a:gd name="T5" fmla="*/ 0 h 107"/>
                <a:gd name="T6" fmla="*/ 0 w 151"/>
                <a:gd name="T7" fmla="*/ 107 h 107"/>
                <a:gd name="T8" fmla="*/ 76 w 151"/>
                <a:gd name="T9" fmla="*/ 107 h 107"/>
                <a:gd name="T10" fmla="*/ 151 w 151"/>
                <a:gd name="T1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7">
                  <a:moveTo>
                    <a:pt x="151" y="107"/>
                  </a:moveTo>
                  <a:lnTo>
                    <a:pt x="151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76" y="107"/>
                  </a:lnTo>
                  <a:lnTo>
                    <a:pt x="15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88">
              <a:extLst>
                <a:ext uri="{FF2B5EF4-FFF2-40B4-BE49-F238E27FC236}">
                  <a16:creationId xmlns:a16="http://schemas.microsoft.com/office/drawing/2014/main" xmlns="" id="{7B649F2F-861A-47B7-8B4D-363BC1B21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8" y="1598613"/>
              <a:ext cx="28575" cy="33338"/>
            </a:xfrm>
            <a:custGeom>
              <a:avLst/>
              <a:gdLst>
                <a:gd name="T0" fmla="*/ 75 w 91"/>
                <a:gd name="T1" fmla="*/ 0 h 106"/>
                <a:gd name="T2" fmla="*/ 45 w 91"/>
                <a:gd name="T3" fmla="*/ 0 h 106"/>
                <a:gd name="T4" fmla="*/ 0 w 91"/>
                <a:gd name="T5" fmla="*/ 0 h 106"/>
                <a:gd name="T6" fmla="*/ 0 w 91"/>
                <a:gd name="T7" fmla="*/ 106 h 106"/>
                <a:gd name="T8" fmla="*/ 75 w 91"/>
                <a:gd name="T9" fmla="*/ 106 h 106"/>
                <a:gd name="T10" fmla="*/ 79 w 91"/>
                <a:gd name="T11" fmla="*/ 106 h 106"/>
                <a:gd name="T12" fmla="*/ 81 w 91"/>
                <a:gd name="T13" fmla="*/ 104 h 106"/>
                <a:gd name="T14" fmla="*/ 84 w 91"/>
                <a:gd name="T15" fmla="*/ 103 h 106"/>
                <a:gd name="T16" fmla="*/ 86 w 91"/>
                <a:gd name="T17" fmla="*/ 101 h 106"/>
                <a:gd name="T18" fmla="*/ 88 w 91"/>
                <a:gd name="T19" fmla="*/ 99 h 106"/>
                <a:gd name="T20" fmla="*/ 89 w 91"/>
                <a:gd name="T21" fmla="*/ 97 h 106"/>
                <a:gd name="T22" fmla="*/ 91 w 91"/>
                <a:gd name="T23" fmla="*/ 94 h 106"/>
                <a:gd name="T24" fmla="*/ 91 w 91"/>
                <a:gd name="T25" fmla="*/ 91 h 106"/>
                <a:gd name="T26" fmla="*/ 91 w 91"/>
                <a:gd name="T27" fmla="*/ 15 h 106"/>
                <a:gd name="T28" fmla="*/ 91 w 91"/>
                <a:gd name="T29" fmla="*/ 12 h 106"/>
                <a:gd name="T30" fmla="*/ 89 w 91"/>
                <a:gd name="T31" fmla="*/ 10 h 106"/>
                <a:gd name="T32" fmla="*/ 88 w 91"/>
                <a:gd name="T33" fmla="*/ 7 h 106"/>
                <a:gd name="T34" fmla="*/ 86 w 91"/>
                <a:gd name="T35" fmla="*/ 5 h 106"/>
                <a:gd name="T36" fmla="*/ 84 w 91"/>
                <a:gd name="T37" fmla="*/ 4 h 106"/>
                <a:gd name="T38" fmla="*/ 81 w 91"/>
                <a:gd name="T39" fmla="*/ 2 h 106"/>
                <a:gd name="T40" fmla="*/ 79 w 91"/>
                <a:gd name="T41" fmla="*/ 2 h 106"/>
                <a:gd name="T42" fmla="*/ 75 w 91"/>
                <a:gd name="T43" fmla="*/ 0 h 106"/>
                <a:gd name="T44" fmla="*/ 75 w 91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" h="106">
                  <a:moveTo>
                    <a:pt x="75" y="0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75" y="106"/>
                  </a:lnTo>
                  <a:lnTo>
                    <a:pt x="79" y="106"/>
                  </a:lnTo>
                  <a:lnTo>
                    <a:pt x="81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1" y="94"/>
                  </a:lnTo>
                  <a:lnTo>
                    <a:pt x="91" y="91"/>
                  </a:lnTo>
                  <a:lnTo>
                    <a:pt x="91" y="15"/>
                  </a:lnTo>
                  <a:lnTo>
                    <a:pt x="91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4"/>
                  </a:lnTo>
                  <a:lnTo>
                    <a:pt x="81" y="2"/>
                  </a:lnTo>
                  <a:lnTo>
                    <a:pt x="79" y="2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89">
              <a:extLst>
                <a:ext uri="{FF2B5EF4-FFF2-40B4-BE49-F238E27FC236}">
                  <a16:creationId xmlns:a16="http://schemas.microsoft.com/office/drawing/2014/main" xmlns="" id="{EE32518E-6D71-41D8-B607-61331350C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288" y="1598613"/>
              <a:ext cx="28575" cy="33338"/>
            </a:xfrm>
            <a:custGeom>
              <a:avLst/>
              <a:gdLst>
                <a:gd name="T0" fmla="*/ 0 w 90"/>
                <a:gd name="T1" fmla="*/ 15 h 106"/>
                <a:gd name="T2" fmla="*/ 0 w 90"/>
                <a:gd name="T3" fmla="*/ 91 h 106"/>
                <a:gd name="T4" fmla="*/ 0 w 90"/>
                <a:gd name="T5" fmla="*/ 94 h 106"/>
                <a:gd name="T6" fmla="*/ 1 w 90"/>
                <a:gd name="T7" fmla="*/ 97 h 106"/>
                <a:gd name="T8" fmla="*/ 3 w 90"/>
                <a:gd name="T9" fmla="*/ 99 h 106"/>
                <a:gd name="T10" fmla="*/ 4 w 90"/>
                <a:gd name="T11" fmla="*/ 101 h 106"/>
                <a:gd name="T12" fmla="*/ 6 w 90"/>
                <a:gd name="T13" fmla="*/ 103 h 106"/>
                <a:gd name="T14" fmla="*/ 10 w 90"/>
                <a:gd name="T15" fmla="*/ 104 h 106"/>
                <a:gd name="T16" fmla="*/ 12 w 90"/>
                <a:gd name="T17" fmla="*/ 106 h 106"/>
                <a:gd name="T18" fmla="*/ 15 w 90"/>
                <a:gd name="T19" fmla="*/ 106 h 106"/>
                <a:gd name="T20" fmla="*/ 90 w 90"/>
                <a:gd name="T21" fmla="*/ 106 h 106"/>
                <a:gd name="T22" fmla="*/ 90 w 90"/>
                <a:gd name="T23" fmla="*/ 0 h 106"/>
                <a:gd name="T24" fmla="*/ 15 w 90"/>
                <a:gd name="T25" fmla="*/ 0 h 106"/>
                <a:gd name="T26" fmla="*/ 12 w 90"/>
                <a:gd name="T27" fmla="*/ 0 h 106"/>
                <a:gd name="T28" fmla="*/ 10 w 90"/>
                <a:gd name="T29" fmla="*/ 2 h 106"/>
                <a:gd name="T30" fmla="*/ 6 w 90"/>
                <a:gd name="T31" fmla="*/ 4 h 106"/>
                <a:gd name="T32" fmla="*/ 4 w 90"/>
                <a:gd name="T33" fmla="*/ 5 h 106"/>
                <a:gd name="T34" fmla="*/ 3 w 90"/>
                <a:gd name="T35" fmla="*/ 7 h 106"/>
                <a:gd name="T36" fmla="*/ 1 w 90"/>
                <a:gd name="T37" fmla="*/ 10 h 106"/>
                <a:gd name="T38" fmla="*/ 0 w 90"/>
                <a:gd name="T39" fmla="*/ 12 h 106"/>
                <a:gd name="T40" fmla="*/ 0 w 90"/>
                <a:gd name="T41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6">
                  <a:moveTo>
                    <a:pt x="0" y="15"/>
                  </a:moveTo>
                  <a:lnTo>
                    <a:pt x="0" y="91"/>
                  </a:lnTo>
                  <a:lnTo>
                    <a:pt x="0" y="94"/>
                  </a:lnTo>
                  <a:lnTo>
                    <a:pt x="1" y="97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10" y="104"/>
                  </a:lnTo>
                  <a:lnTo>
                    <a:pt x="12" y="106"/>
                  </a:lnTo>
                  <a:lnTo>
                    <a:pt x="15" y="106"/>
                  </a:lnTo>
                  <a:lnTo>
                    <a:pt x="90" y="106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90">
              <a:extLst>
                <a:ext uri="{FF2B5EF4-FFF2-40B4-BE49-F238E27FC236}">
                  <a16:creationId xmlns:a16="http://schemas.microsoft.com/office/drawing/2014/main" xmlns="" id="{63CAE38D-4F00-486C-9B54-387A5C516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388" y="1598613"/>
              <a:ext cx="47625" cy="33338"/>
            </a:xfrm>
            <a:custGeom>
              <a:avLst/>
              <a:gdLst>
                <a:gd name="T0" fmla="*/ 0 w 151"/>
                <a:gd name="T1" fmla="*/ 0 h 106"/>
                <a:gd name="T2" fmla="*/ 0 w 151"/>
                <a:gd name="T3" fmla="*/ 106 h 106"/>
                <a:gd name="T4" fmla="*/ 151 w 151"/>
                <a:gd name="T5" fmla="*/ 106 h 106"/>
                <a:gd name="T6" fmla="*/ 151 w 151"/>
                <a:gd name="T7" fmla="*/ 0 h 106"/>
                <a:gd name="T8" fmla="*/ 45 w 151"/>
                <a:gd name="T9" fmla="*/ 0 h 106"/>
                <a:gd name="T10" fmla="*/ 0 w 151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6">
                  <a:moveTo>
                    <a:pt x="0" y="0"/>
                  </a:moveTo>
                  <a:lnTo>
                    <a:pt x="0" y="106"/>
                  </a:lnTo>
                  <a:lnTo>
                    <a:pt x="151" y="106"/>
                  </a:lnTo>
                  <a:lnTo>
                    <a:pt x="151" y="0"/>
                  </a:lnTo>
                  <a:lnTo>
                    <a:pt x="4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91">
              <a:extLst>
                <a:ext uri="{FF2B5EF4-FFF2-40B4-BE49-F238E27FC236}">
                  <a16:creationId xmlns:a16="http://schemas.microsoft.com/office/drawing/2014/main" xmlns="" id="{2E73AE87-FEA8-4F73-82A8-AC84D51B8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438" y="1560513"/>
              <a:ext cx="47625" cy="33338"/>
            </a:xfrm>
            <a:custGeom>
              <a:avLst/>
              <a:gdLst>
                <a:gd name="T0" fmla="*/ 150 w 150"/>
                <a:gd name="T1" fmla="*/ 0 h 105"/>
                <a:gd name="T2" fmla="*/ 105 w 150"/>
                <a:gd name="T3" fmla="*/ 0 h 105"/>
                <a:gd name="T4" fmla="*/ 0 w 150"/>
                <a:gd name="T5" fmla="*/ 0 h 105"/>
                <a:gd name="T6" fmla="*/ 0 w 150"/>
                <a:gd name="T7" fmla="*/ 105 h 105"/>
                <a:gd name="T8" fmla="*/ 105 w 150"/>
                <a:gd name="T9" fmla="*/ 105 h 105"/>
                <a:gd name="T10" fmla="*/ 150 w 150"/>
                <a:gd name="T11" fmla="*/ 105 h 105"/>
                <a:gd name="T12" fmla="*/ 150 w 150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105">
                  <a:moveTo>
                    <a:pt x="150" y="0"/>
                  </a:moveTo>
                  <a:lnTo>
                    <a:pt x="10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05" y="105"/>
                  </a:lnTo>
                  <a:lnTo>
                    <a:pt x="150" y="105"/>
                  </a:lnTo>
                  <a:lnTo>
                    <a:pt x="1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92">
              <a:extLst>
                <a:ext uri="{FF2B5EF4-FFF2-40B4-BE49-F238E27FC236}">
                  <a16:creationId xmlns:a16="http://schemas.microsoft.com/office/drawing/2014/main" xmlns="" id="{BF52A779-36BD-4211-BE23-92522FDBF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338" y="1560513"/>
              <a:ext cx="28575" cy="33338"/>
            </a:xfrm>
            <a:custGeom>
              <a:avLst/>
              <a:gdLst>
                <a:gd name="T0" fmla="*/ 90 w 90"/>
                <a:gd name="T1" fmla="*/ 0 h 105"/>
                <a:gd name="T2" fmla="*/ 45 w 90"/>
                <a:gd name="T3" fmla="*/ 0 h 105"/>
                <a:gd name="T4" fmla="*/ 15 w 90"/>
                <a:gd name="T5" fmla="*/ 0 h 105"/>
                <a:gd name="T6" fmla="*/ 12 w 90"/>
                <a:gd name="T7" fmla="*/ 0 h 105"/>
                <a:gd name="T8" fmla="*/ 10 w 90"/>
                <a:gd name="T9" fmla="*/ 1 h 105"/>
                <a:gd name="T10" fmla="*/ 7 w 90"/>
                <a:gd name="T11" fmla="*/ 2 h 105"/>
                <a:gd name="T12" fmla="*/ 4 w 90"/>
                <a:gd name="T13" fmla="*/ 5 h 105"/>
                <a:gd name="T14" fmla="*/ 3 w 90"/>
                <a:gd name="T15" fmla="*/ 7 h 105"/>
                <a:gd name="T16" fmla="*/ 1 w 90"/>
                <a:gd name="T17" fmla="*/ 10 h 105"/>
                <a:gd name="T18" fmla="*/ 1 w 90"/>
                <a:gd name="T19" fmla="*/ 12 h 105"/>
                <a:gd name="T20" fmla="*/ 0 w 90"/>
                <a:gd name="T21" fmla="*/ 15 h 105"/>
                <a:gd name="T22" fmla="*/ 0 w 90"/>
                <a:gd name="T23" fmla="*/ 90 h 105"/>
                <a:gd name="T24" fmla="*/ 1 w 90"/>
                <a:gd name="T25" fmla="*/ 94 h 105"/>
                <a:gd name="T26" fmla="*/ 1 w 90"/>
                <a:gd name="T27" fmla="*/ 97 h 105"/>
                <a:gd name="T28" fmla="*/ 3 w 90"/>
                <a:gd name="T29" fmla="*/ 99 h 105"/>
                <a:gd name="T30" fmla="*/ 4 w 90"/>
                <a:gd name="T31" fmla="*/ 101 h 105"/>
                <a:gd name="T32" fmla="*/ 7 w 90"/>
                <a:gd name="T33" fmla="*/ 103 h 105"/>
                <a:gd name="T34" fmla="*/ 10 w 90"/>
                <a:gd name="T35" fmla="*/ 104 h 105"/>
                <a:gd name="T36" fmla="*/ 12 w 90"/>
                <a:gd name="T37" fmla="*/ 105 h 105"/>
                <a:gd name="T38" fmla="*/ 15 w 90"/>
                <a:gd name="T39" fmla="*/ 105 h 105"/>
                <a:gd name="T40" fmla="*/ 45 w 90"/>
                <a:gd name="T41" fmla="*/ 105 h 105"/>
                <a:gd name="T42" fmla="*/ 90 w 90"/>
                <a:gd name="T43" fmla="*/ 105 h 105"/>
                <a:gd name="T44" fmla="*/ 90 w 90"/>
                <a:gd name="T4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105">
                  <a:moveTo>
                    <a:pt x="90" y="0"/>
                  </a:moveTo>
                  <a:lnTo>
                    <a:pt x="4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1" y="94"/>
                  </a:lnTo>
                  <a:lnTo>
                    <a:pt x="1" y="97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7" y="103"/>
                  </a:lnTo>
                  <a:lnTo>
                    <a:pt x="10" y="104"/>
                  </a:lnTo>
                  <a:lnTo>
                    <a:pt x="12" y="105"/>
                  </a:lnTo>
                  <a:lnTo>
                    <a:pt x="15" y="105"/>
                  </a:lnTo>
                  <a:lnTo>
                    <a:pt x="45" y="105"/>
                  </a:lnTo>
                  <a:lnTo>
                    <a:pt x="90" y="105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93">
              <a:extLst>
                <a:ext uri="{FF2B5EF4-FFF2-40B4-BE49-F238E27FC236}">
                  <a16:creationId xmlns:a16="http://schemas.microsoft.com/office/drawing/2014/main" xmlns="" id="{55138F39-37AC-4670-AA03-0C97ECD95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588" y="1560513"/>
              <a:ext cx="28575" cy="33338"/>
            </a:xfrm>
            <a:custGeom>
              <a:avLst/>
              <a:gdLst>
                <a:gd name="T0" fmla="*/ 76 w 91"/>
                <a:gd name="T1" fmla="*/ 0 h 105"/>
                <a:gd name="T2" fmla="*/ 0 w 91"/>
                <a:gd name="T3" fmla="*/ 0 h 105"/>
                <a:gd name="T4" fmla="*/ 0 w 91"/>
                <a:gd name="T5" fmla="*/ 105 h 105"/>
                <a:gd name="T6" fmla="*/ 76 w 91"/>
                <a:gd name="T7" fmla="*/ 105 h 105"/>
                <a:gd name="T8" fmla="*/ 79 w 91"/>
                <a:gd name="T9" fmla="*/ 105 h 105"/>
                <a:gd name="T10" fmla="*/ 82 w 91"/>
                <a:gd name="T11" fmla="*/ 104 h 105"/>
                <a:gd name="T12" fmla="*/ 84 w 91"/>
                <a:gd name="T13" fmla="*/ 103 h 105"/>
                <a:gd name="T14" fmla="*/ 86 w 91"/>
                <a:gd name="T15" fmla="*/ 101 h 105"/>
                <a:gd name="T16" fmla="*/ 88 w 91"/>
                <a:gd name="T17" fmla="*/ 99 h 105"/>
                <a:gd name="T18" fmla="*/ 89 w 91"/>
                <a:gd name="T19" fmla="*/ 97 h 105"/>
                <a:gd name="T20" fmla="*/ 91 w 91"/>
                <a:gd name="T21" fmla="*/ 94 h 105"/>
                <a:gd name="T22" fmla="*/ 91 w 91"/>
                <a:gd name="T23" fmla="*/ 90 h 105"/>
                <a:gd name="T24" fmla="*/ 91 w 91"/>
                <a:gd name="T25" fmla="*/ 15 h 105"/>
                <a:gd name="T26" fmla="*/ 91 w 91"/>
                <a:gd name="T27" fmla="*/ 12 h 105"/>
                <a:gd name="T28" fmla="*/ 89 w 91"/>
                <a:gd name="T29" fmla="*/ 9 h 105"/>
                <a:gd name="T30" fmla="*/ 88 w 91"/>
                <a:gd name="T31" fmla="*/ 7 h 105"/>
                <a:gd name="T32" fmla="*/ 86 w 91"/>
                <a:gd name="T33" fmla="*/ 5 h 105"/>
                <a:gd name="T34" fmla="*/ 84 w 91"/>
                <a:gd name="T35" fmla="*/ 2 h 105"/>
                <a:gd name="T36" fmla="*/ 82 w 91"/>
                <a:gd name="T37" fmla="*/ 1 h 105"/>
                <a:gd name="T38" fmla="*/ 79 w 91"/>
                <a:gd name="T39" fmla="*/ 0 h 105"/>
                <a:gd name="T40" fmla="*/ 76 w 91"/>
                <a:gd name="T4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" h="105">
                  <a:moveTo>
                    <a:pt x="76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76" y="105"/>
                  </a:lnTo>
                  <a:lnTo>
                    <a:pt x="79" y="105"/>
                  </a:lnTo>
                  <a:lnTo>
                    <a:pt x="82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1" y="94"/>
                  </a:lnTo>
                  <a:lnTo>
                    <a:pt x="91" y="90"/>
                  </a:lnTo>
                  <a:lnTo>
                    <a:pt x="91" y="15"/>
                  </a:lnTo>
                  <a:lnTo>
                    <a:pt x="91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2" y="1"/>
                  </a:lnTo>
                  <a:lnTo>
                    <a:pt x="79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94">
              <a:extLst>
                <a:ext uri="{FF2B5EF4-FFF2-40B4-BE49-F238E27FC236}">
                  <a16:creationId xmlns:a16="http://schemas.microsoft.com/office/drawing/2014/main" xmlns="" id="{880FF901-CD58-46C2-8A9B-10E0DEE4C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8" y="1522413"/>
              <a:ext cx="28575" cy="33338"/>
            </a:xfrm>
            <a:custGeom>
              <a:avLst/>
              <a:gdLst>
                <a:gd name="T0" fmla="*/ 75 w 91"/>
                <a:gd name="T1" fmla="*/ 105 h 105"/>
                <a:gd name="T2" fmla="*/ 79 w 91"/>
                <a:gd name="T3" fmla="*/ 105 h 105"/>
                <a:gd name="T4" fmla="*/ 81 w 91"/>
                <a:gd name="T5" fmla="*/ 104 h 105"/>
                <a:gd name="T6" fmla="*/ 84 w 91"/>
                <a:gd name="T7" fmla="*/ 102 h 105"/>
                <a:gd name="T8" fmla="*/ 86 w 91"/>
                <a:gd name="T9" fmla="*/ 101 h 105"/>
                <a:gd name="T10" fmla="*/ 88 w 91"/>
                <a:gd name="T11" fmla="*/ 99 h 105"/>
                <a:gd name="T12" fmla="*/ 89 w 91"/>
                <a:gd name="T13" fmla="*/ 96 h 105"/>
                <a:gd name="T14" fmla="*/ 91 w 91"/>
                <a:gd name="T15" fmla="*/ 93 h 105"/>
                <a:gd name="T16" fmla="*/ 91 w 91"/>
                <a:gd name="T17" fmla="*/ 90 h 105"/>
                <a:gd name="T18" fmla="*/ 91 w 91"/>
                <a:gd name="T19" fmla="*/ 15 h 105"/>
                <a:gd name="T20" fmla="*/ 91 w 91"/>
                <a:gd name="T21" fmla="*/ 12 h 105"/>
                <a:gd name="T22" fmla="*/ 89 w 91"/>
                <a:gd name="T23" fmla="*/ 9 h 105"/>
                <a:gd name="T24" fmla="*/ 88 w 91"/>
                <a:gd name="T25" fmla="*/ 7 h 105"/>
                <a:gd name="T26" fmla="*/ 86 w 91"/>
                <a:gd name="T27" fmla="*/ 4 h 105"/>
                <a:gd name="T28" fmla="*/ 84 w 91"/>
                <a:gd name="T29" fmla="*/ 2 h 105"/>
                <a:gd name="T30" fmla="*/ 81 w 91"/>
                <a:gd name="T31" fmla="*/ 1 h 105"/>
                <a:gd name="T32" fmla="*/ 79 w 91"/>
                <a:gd name="T33" fmla="*/ 0 h 105"/>
                <a:gd name="T34" fmla="*/ 75 w 91"/>
                <a:gd name="T35" fmla="*/ 0 h 105"/>
                <a:gd name="T36" fmla="*/ 0 w 91"/>
                <a:gd name="T37" fmla="*/ 0 h 105"/>
                <a:gd name="T38" fmla="*/ 0 w 91"/>
                <a:gd name="T39" fmla="*/ 105 h 105"/>
                <a:gd name="T40" fmla="*/ 45 w 91"/>
                <a:gd name="T41" fmla="*/ 105 h 105"/>
                <a:gd name="T42" fmla="*/ 75 w 91"/>
                <a:gd name="T4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1" h="105">
                  <a:moveTo>
                    <a:pt x="75" y="105"/>
                  </a:moveTo>
                  <a:lnTo>
                    <a:pt x="79" y="105"/>
                  </a:lnTo>
                  <a:lnTo>
                    <a:pt x="81" y="104"/>
                  </a:lnTo>
                  <a:lnTo>
                    <a:pt x="84" y="102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1" y="93"/>
                  </a:lnTo>
                  <a:lnTo>
                    <a:pt x="91" y="90"/>
                  </a:lnTo>
                  <a:lnTo>
                    <a:pt x="91" y="15"/>
                  </a:lnTo>
                  <a:lnTo>
                    <a:pt x="91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45" y="105"/>
                  </a:lnTo>
                  <a:lnTo>
                    <a:pt x="75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5">
              <a:extLst>
                <a:ext uri="{FF2B5EF4-FFF2-40B4-BE49-F238E27FC236}">
                  <a16:creationId xmlns:a16="http://schemas.microsoft.com/office/drawing/2014/main" xmlns="" id="{0D29674C-920C-469E-8FDB-86DE7B784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388" y="1522413"/>
              <a:ext cx="47625" cy="33338"/>
            </a:xfrm>
            <a:custGeom>
              <a:avLst/>
              <a:gdLst>
                <a:gd name="T0" fmla="*/ 151 w 151"/>
                <a:gd name="T1" fmla="*/ 105 h 105"/>
                <a:gd name="T2" fmla="*/ 151 w 151"/>
                <a:gd name="T3" fmla="*/ 0 h 105"/>
                <a:gd name="T4" fmla="*/ 0 w 151"/>
                <a:gd name="T5" fmla="*/ 0 h 105"/>
                <a:gd name="T6" fmla="*/ 0 w 151"/>
                <a:gd name="T7" fmla="*/ 105 h 105"/>
                <a:gd name="T8" fmla="*/ 45 w 151"/>
                <a:gd name="T9" fmla="*/ 105 h 105"/>
                <a:gd name="T10" fmla="*/ 151 w 151"/>
                <a:gd name="T1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5">
                  <a:moveTo>
                    <a:pt x="151" y="105"/>
                  </a:moveTo>
                  <a:lnTo>
                    <a:pt x="151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45" y="105"/>
                  </a:lnTo>
                  <a:lnTo>
                    <a:pt x="151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96">
              <a:extLst>
                <a:ext uri="{FF2B5EF4-FFF2-40B4-BE49-F238E27FC236}">
                  <a16:creationId xmlns:a16="http://schemas.microsoft.com/office/drawing/2014/main" xmlns="" id="{2CB81F67-8F8E-4EF2-B546-B6F0F5E0C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288" y="1522413"/>
              <a:ext cx="28575" cy="33338"/>
            </a:xfrm>
            <a:custGeom>
              <a:avLst/>
              <a:gdLst>
                <a:gd name="T0" fmla="*/ 0 w 90"/>
                <a:gd name="T1" fmla="*/ 15 h 105"/>
                <a:gd name="T2" fmla="*/ 0 w 90"/>
                <a:gd name="T3" fmla="*/ 90 h 105"/>
                <a:gd name="T4" fmla="*/ 0 w 90"/>
                <a:gd name="T5" fmla="*/ 93 h 105"/>
                <a:gd name="T6" fmla="*/ 1 w 90"/>
                <a:gd name="T7" fmla="*/ 96 h 105"/>
                <a:gd name="T8" fmla="*/ 3 w 90"/>
                <a:gd name="T9" fmla="*/ 99 h 105"/>
                <a:gd name="T10" fmla="*/ 4 w 90"/>
                <a:gd name="T11" fmla="*/ 101 h 105"/>
                <a:gd name="T12" fmla="*/ 6 w 90"/>
                <a:gd name="T13" fmla="*/ 102 h 105"/>
                <a:gd name="T14" fmla="*/ 10 w 90"/>
                <a:gd name="T15" fmla="*/ 104 h 105"/>
                <a:gd name="T16" fmla="*/ 12 w 90"/>
                <a:gd name="T17" fmla="*/ 105 h 105"/>
                <a:gd name="T18" fmla="*/ 15 w 90"/>
                <a:gd name="T19" fmla="*/ 105 h 105"/>
                <a:gd name="T20" fmla="*/ 90 w 90"/>
                <a:gd name="T21" fmla="*/ 105 h 105"/>
                <a:gd name="T22" fmla="*/ 90 w 90"/>
                <a:gd name="T23" fmla="*/ 0 h 105"/>
                <a:gd name="T24" fmla="*/ 15 w 90"/>
                <a:gd name="T25" fmla="*/ 0 h 105"/>
                <a:gd name="T26" fmla="*/ 12 w 90"/>
                <a:gd name="T27" fmla="*/ 0 h 105"/>
                <a:gd name="T28" fmla="*/ 10 w 90"/>
                <a:gd name="T29" fmla="*/ 1 h 105"/>
                <a:gd name="T30" fmla="*/ 6 w 90"/>
                <a:gd name="T31" fmla="*/ 2 h 105"/>
                <a:gd name="T32" fmla="*/ 4 w 90"/>
                <a:gd name="T33" fmla="*/ 4 h 105"/>
                <a:gd name="T34" fmla="*/ 3 w 90"/>
                <a:gd name="T35" fmla="*/ 7 h 105"/>
                <a:gd name="T36" fmla="*/ 1 w 90"/>
                <a:gd name="T37" fmla="*/ 9 h 105"/>
                <a:gd name="T38" fmla="*/ 0 w 90"/>
                <a:gd name="T39" fmla="*/ 12 h 105"/>
                <a:gd name="T40" fmla="*/ 0 w 90"/>
                <a:gd name="T41" fmla="*/ 1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0" y="15"/>
                  </a:move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10" y="104"/>
                  </a:lnTo>
                  <a:lnTo>
                    <a:pt x="12" y="105"/>
                  </a:lnTo>
                  <a:lnTo>
                    <a:pt x="15" y="105"/>
                  </a:lnTo>
                  <a:lnTo>
                    <a:pt x="90" y="105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C14E7590-C54F-45D7-A7CA-6914E849FB9A}"/>
              </a:ext>
            </a:extLst>
          </p:cNvPr>
          <p:cNvGrpSpPr/>
          <p:nvPr/>
        </p:nvGrpSpPr>
        <p:grpSpPr>
          <a:xfrm>
            <a:off x="5995194" y="1172710"/>
            <a:ext cx="201613" cy="285750"/>
            <a:chOff x="6505575" y="1906588"/>
            <a:chExt cx="201613" cy="285750"/>
          </a:xfrm>
          <a:solidFill>
            <a:schemeClr val="bg1"/>
          </a:solidFill>
        </p:grpSpPr>
        <p:sp>
          <p:nvSpPr>
            <p:cNvPr id="53" name="Freeform 3098">
              <a:extLst>
                <a:ext uri="{FF2B5EF4-FFF2-40B4-BE49-F238E27FC236}">
                  <a16:creationId xmlns:a16="http://schemas.microsoft.com/office/drawing/2014/main" xmlns="" id="{1D76D58D-1372-42F2-BEC2-64168B2F1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4788" y="2105025"/>
              <a:ext cx="104775" cy="87313"/>
            </a:xfrm>
            <a:custGeom>
              <a:avLst/>
              <a:gdLst>
                <a:gd name="T0" fmla="*/ 210 w 264"/>
                <a:gd name="T1" fmla="*/ 0 h 219"/>
                <a:gd name="T2" fmla="*/ 202 w 264"/>
                <a:gd name="T3" fmla="*/ 9 h 219"/>
                <a:gd name="T4" fmla="*/ 194 w 264"/>
                <a:gd name="T5" fmla="*/ 16 h 219"/>
                <a:gd name="T6" fmla="*/ 184 w 264"/>
                <a:gd name="T7" fmla="*/ 22 h 219"/>
                <a:gd name="T8" fmla="*/ 174 w 264"/>
                <a:gd name="T9" fmla="*/ 28 h 219"/>
                <a:gd name="T10" fmla="*/ 164 w 264"/>
                <a:gd name="T11" fmla="*/ 33 h 219"/>
                <a:gd name="T12" fmla="*/ 153 w 264"/>
                <a:gd name="T13" fmla="*/ 35 h 219"/>
                <a:gd name="T14" fmla="*/ 141 w 264"/>
                <a:gd name="T15" fmla="*/ 37 h 219"/>
                <a:gd name="T16" fmla="*/ 129 w 264"/>
                <a:gd name="T17" fmla="*/ 37 h 219"/>
                <a:gd name="T18" fmla="*/ 119 w 264"/>
                <a:gd name="T19" fmla="*/ 37 h 219"/>
                <a:gd name="T20" fmla="*/ 107 w 264"/>
                <a:gd name="T21" fmla="*/ 35 h 219"/>
                <a:gd name="T22" fmla="*/ 96 w 264"/>
                <a:gd name="T23" fmla="*/ 33 h 219"/>
                <a:gd name="T24" fmla="*/ 85 w 264"/>
                <a:gd name="T25" fmla="*/ 28 h 219"/>
                <a:gd name="T26" fmla="*/ 75 w 264"/>
                <a:gd name="T27" fmla="*/ 22 h 219"/>
                <a:gd name="T28" fmla="*/ 66 w 264"/>
                <a:gd name="T29" fmla="*/ 16 h 219"/>
                <a:gd name="T30" fmla="*/ 57 w 264"/>
                <a:gd name="T31" fmla="*/ 9 h 219"/>
                <a:gd name="T32" fmla="*/ 50 w 264"/>
                <a:gd name="T33" fmla="*/ 0 h 219"/>
                <a:gd name="T34" fmla="*/ 36 w 264"/>
                <a:gd name="T35" fmla="*/ 3 h 219"/>
                <a:gd name="T36" fmla="*/ 25 w 264"/>
                <a:gd name="T37" fmla="*/ 3 h 219"/>
                <a:gd name="T38" fmla="*/ 13 w 264"/>
                <a:gd name="T39" fmla="*/ 3 h 219"/>
                <a:gd name="T40" fmla="*/ 0 w 264"/>
                <a:gd name="T41" fmla="*/ 0 h 219"/>
                <a:gd name="T42" fmla="*/ 0 w 264"/>
                <a:gd name="T43" fmla="*/ 207 h 219"/>
                <a:gd name="T44" fmla="*/ 1 w 264"/>
                <a:gd name="T45" fmla="*/ 211 h 219"/>
                <a:gd name="T46" fmla="*/ 2 w 264"/>
                <a:gd name="T47" fmla="*/ 213 h 219"/>
                <a:gd name="T48" fmla="*/ 4 w 264"/>
                <a:gd name="T49" fmla="*/ 217 h 219"/>
                <a:gd name="T50" fmla="*/ 8 w 264"/>
                <a:gd name="T51" fmla="*/ 218 h 219"/>
                <a:gd name="T52" fmla="*/ 10 w 264"/>
                <a:gd name="T53" fmla="*/ 219 h 219"/>
                <a:gd name="T54" fmla="*/ 14 w 264"/>
                <a:gd name="T55" fmla="*/ 219 h 219"/>
                <a:gd name="T56" fmla="*/ 17 w 264"/>
                <a:gd name="T57" fmla="*/ 218 h 219"/>
                <a:gd name="T58" fmla="*/ 20 w 264"/>
                <a:gd name="T59" fmla="*/ 216 h 219"/>
                <a:gd name="T60" fmla="*/ 132 w 264"/>
                <a:gd name="T61" fmla="*/ 104 h 219"/>
                <a:gd name="T62" fmla="*/ 243 w 264"/>
                <a:gd name="T63" fmla="*/ 216 h 219"/>
                <a:gd name="T64" fmla="*/ 247 w 264"/>
                <a:gd name="T65" fmla="*/ 218 h 219"/>
                <a:gd name="T66" fmla="*/ 252 w 264"/>
                <a:gd name="T67" fmla="*/ 219 h 219"/>
                <a:gd name="T68" fmla="*/ 254 w 264"/>
                <a:gd name="T69" fmla="*/ 219 h 219"/>
                <a:gd name="T70" fmla="*/ 257 w 264"/>
                <a:gd name="T71" fmla="*/ 218 h 219"/>
                <a:gd name="T72" fmla="*/ 259 w 264"/>
                <a:gd name="T73" fmla="*/ 217 h 219"/>
                <a:gd name="T74" fmla="*/ 261 w 264"/>
                <a:gd name="T75" fmla="*/ 213 h 219"/>
                <a:gd name="T76" fmla="*/ 263 w 264"/>
                <a:gd name="T77" fmla="*/ 211 h 219"/>
                <a:gd name="T78" fmla="*/ 264 w 264"/>
                <a:gd name="T79" fmla="*/ 207 h 219"/>
                <a:gd name="T80" fmla="*/ 264 w 264"/>
                <a:gd name="T81" fmla="*/ 0 h 219"/>
                <a:gd name="T82" fmla="*/ 251 w 264"/>
                <a:gd name="T83" fmla="*/ 3 h 219"/>
                <a:gd name="T84" fmla="*/ 236 w 264"/>
                <a:gd name="T85" fmla="*/ 4 h 219"/>
                <a:gd name="T86" fmla="*/ 223 w 264"/>
                <a:gd name="T87" fmla="*/ 3 h 219"/>
                <a:gd name="T88" fmla="*/ 210 w 264"/>
                <a:gd name="T89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4" h="219">
                  <a:moveTo>
                    <a:pt x="210" y="0"/>
                  </a:moveTo>
                  <a:lnTo>
                    <a:pt x="202" y="9"/>
                  </a:lnTo>
                  <a:lnTo>
                    <a:pt x="194" y="16"/>
                  </a:lnTo>
                  <a:lnTo>
                    <a:pt x="184" y="22"/>
                  </a:lnTo>
                  <a:lnTo>
                    <a:pt x="174" y="28"/>
                  </a:lnTo>
                  <a:lnTo>
                    <a:pt x="164" y="33"/>
                  </a:lnTo>
                  <a:lnTo>
                    <a:pt x="153" y="35"/>
                  </a:lnTo>
                  <a:lnTo>
                    <a:pt x="141" y="37"/>
                  </a:lnTo>
                  <a:lnTo>
                    <a:pt x="129" y="37"/>
                  </a:lnTo>
                  <a:lnTo>
                    <a:pt x="119" y="37"/>
                  </a:lnTo>
                  <a:lnTo>
                    <a:pt x="107" y="35"/>
                  </a:lnTo>
                  <a:lnTo>
                    <a:pt x="96" y="33"/>
                  </a:lnTo>
                  <a:lnTo>
                    <a:pt x="85" y="28"/>
                  </a:lnTo>
                  <a:lnTo>
                    <a:pt x="75" y="22"/>
                  </a:lnTo>
                  <a:lnTo>
                    <a:pt x="66" y="16"/>
                  </a:lnTo>
                  <a:lnTo>
                    <a:pt x="57" y="9"/>
                  </a:lnTo>
                  <a:lnTo>
                    <a:pt x="50" y="0"/>
                  </a:lnTo>
                  <a:lnTo>
                    <a:pt x="36" y="3"/>
                  </a:lnTo>
                  <a:lnTo>
                    <a:pt x="25" y="3"/>
                  </a:lnTo>
                  <a:lnTo>
                    <a:pt x="13" y="3"/>
                  </a:lnTo>
                  <a:lnTo>
                    <a:pt x="0" y="0"/>
                  </a:lnTo>
                  <a:lnTo>
                    <a:pt x="0" y="207"/>
                  </a:lnTo>
                  <a:lnTo>
                    <a:pt x="1" y="211"/>
                  </a:lnTo>
                  <a:lnTo>
                    <a:pt x="2" y="213"/>
                  </a:lnTo>
                  <a:lnTo>
                    <a:pt x="4" y="217"/>
                  </a:lnTo>
                  <a:lnTo>
                    <a:pt x="8" y="218"/>
                  </a:lnTo>
                  <a:lnTo>
                    <a:pt x="10" y="219"/>
                  </a:lnTo>
                  <a:lnTo>
                    <a:pt x="14" y="219"/>
                  </a:lnTo>
                  <a:lnTo>
                    <a:pt x="17" y="218"/>
                  </a:lnTo>
                  <a:lnTo>
                    <a:pt x="20" y="216"/>
                  </a:lnTo>
                  <a:lnTo>
                    <a:pt x="132" y="104"/>
                  </a:lnTo>
                  <a:lnTo>
                    <a:pt x="243" y="216"/>
                  </a:lnTo>
                  <a:lnTo>
                    <a:pt x="247" y="218"/>
                  </a:lnTo>
                  <a:lnTo>
                    <a:pt x="252" y="219"/>
                  </a:lnTo>
                  <a:lnTo>
                    <a:pt x="254" y="219"/>
                  </a:lnTo>
                  <a:lnTo>
                    <a:pt x="257" y="218"/>
                  </a:lnTo>
                  <a:lnTo>
                    <a:pt x="259" y="217"/>
                  </a:lnTo>
                  <a:lnTo>
                    <a:pt x="261" y="213"/>
                  </a:lnTo>
                  <a:lnTo>
                    <a:pt x="263" y="211"/>
                  </a:lnTo>
                  <a:lnTo>
                    <a:pt x="264" y="207"/>
                  </a:lnTo>
                  <a:lnTo>
                    <a:pt x="264" y="0"/>
                  </a:lnTo>
                  <a:lnTo>
                    <a:pt x="251" y="3"/>
                  </a:lnTo>
                  <a:lnTo>
                    <a:pt x="236" y="4"/>
                  </a:lnTo>
                  <a:lnTo>
                    <a:pt x="223" y="3"/>
                  </a:lnTo>
                  <a:lnTo>
                    <a:pt x="2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099">
              <a:extLst>
                <a:ext uri="{FF2B5EF4-FFF2-40B4-BE49-F238E27FC236}">
                  <a16:creationId xmlns:a16="http://schemas.microsoft.com/office/drawing/2014/main" xmlns="" id="{DCEDDB56-E910-44E8-8F6B-40552E974A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05575" y="1906588"/>
              <a:ext cx="201613" cy="203200"/>
            </a:xfrm>
            <a:custGeom>
              <a:avLst/>
              <a:gdLst>
                <a:gd name="T0" fmla="*/ 348 w 507"/>
                <a:gd name="T1" fmla="*/ 388 h 512"/>
                <a:gd name="T2" fmla="*/ 118 w 507"/>
                <a:gd name="T3" fmla="*/ 204 h 512"/>
                <a:gd name="T4" fmla="*/ 260 w 507"/>
                <a:gd name="T5" fmla="*/ 116 h 512"/>
                <a:gd name="T6" fmla="*/ 507 w 507"/>
                <a:gd name="T7" fmla="*/ 303 h 512"/>
                <a:gd name="T8" fmla="*/ 501 w 507"/>
                <a:gd name="T9" fmla="*/ 282 h 512"/>
                <a:gd name="T10" fmla="*/ 488 w 507"/>
                <a:gd name="T11" fmla="*/ 260 h 512"/>
                <a:gd name="T12" fmla="*/ 498 w 507"/>
                <a:gd name="T13" fmla="*/ 237 h 512"/>
                <a:gd name="T14" fmla="*/ 505 w 507"/>
                <a:gd name="T15" fmla="*/ 214 h 512"/>
                <a:gd name="T16" fmla="*/ 507 w 507"/>
                <a:gd name="T17" fmla="*/ 190 h 512"/>
                <a:gd name="T18" fmla="*/ 496 w 507"/>
                <a:gd name="T19" fmla="*/ 162 h 512"/>
                <a:gd name="T20" fmla="*/ 480 w 507"/>
                <a:gd name="T21" fmla="*/ 143 h 512"/>
                <a:gd name="T22" fmla="*/ 461 w 507"/>
                <a:gd name="T23" fmla="*/ 131 h 512"/>
                <a:gd name="T24" fmla="*/ 441 w 507"/>
                <a:gd name="T25" fmla="*/ 114 h 512"/>
                <a:gd name="T26" fmla="*/ 438 w 507"/>
                <a:gd name="T27" fmla="*/ 91 h 512"/>
                <a:gd name="T28" fmla="*/ 429 w 507"/>
                <a:gd name="T29" fmla="*/ 71 h 512"/>
                <a:gd name="T30" fmla="*/ 411 w 507"/>
                <a:gd name="T31" fmla="*/ 52 h 512"/>
                <a:gd name="T32" fmla="*/ 388 w 507"/>
                <a:gd name="T33" fmla="*/ 38 h 512"/>
                <a:gd name="T34" fmla="*/ 335 w 507"/>
                <a:gd name="T35" fmla="*/ 38 h 512"/>
                <a:gd name="T36" fmla="*/ 313 w 507"/>
                <a:gd name="T37" fmla="*/ 26 h 512"/>
                <a:gd name="T38" fmla="*/ 295 w 507"/>
                <a:gd name="T39" fmla="*/ 12 h 512"/>
                <a:gd name="T40" fmla="*/ 275 w 507"/>
                <a:gd name="T41" fmla="*/ 2 h 512"/>
                <a:gd name="T42" fmla="*/ 241 w 507"/>
                <a:gd name="T43" fmla="*/ 1 h 512"/>
                <a:gd name="T44" fmla="*/ 220 w 507"/>
                <a:gd name="T45" fmla="*/ 7 h 512"/>
                <a:gd name="T46" fmla="*/ 200 w 507"/>
                <a:gd name="T47" fmla="*/ 21 h 512"/>
                <a:gd name="T48" fmla="*/ 183 w 507"/>
                <a:gd name="T49" fmla="*/ 43 h 512"/>
                <a:gd name="T50" fmla="*/ 151 w 507"/>
                <a:gd name="T51" fmla="*/ 34 h 512"/>
                <a:gd name="T52" fmla="*/ 108 w 507"/>
                <a:gd name="T53" fmla="*/ 43 h 512"/>
                <a:gd name="T54" fmla="*/ 83 w 507"/>
                <a:gd name="T55" fmla="*/ 64 h 512"/>
                <a:gd name="T56" fmla="*/ 72 w 507"/>
                <a:gd name="T57" fmla="*/ 83 h 512"/>
                <a:gd name="T58" fmla="*/ 67 w 507"/>
                <a:gd name="T59" fmla="*/ 107 h 512"/>
                <a:gd name="T60" fmla="*/ 55 w 507"/>
                <a:gd name="T61" fmla="*/ 127 h 512"/>
                <a:gd name="T62" fmla="*/ 32 w 507"/>
                <a:gd name="T63" fmla="*/ 138 h 512"/>
                <a:gd name="T64" fmla="*/ 15 w 507"/>
                <a:gd name="T65" fmla="*/ 154 h 512"/>
                <a:gd name="T66" fmla="*/ 2 w 507"/>
                <a:gd name="T67" fmla="*/ 182 h 512"/>
                <a:gd name="T68" fmla="*/ 0 w 507"/>
                <a:gd name="T69" fmla="*/ 208 h 512"/>
                <a:gd name="T70" fmla="*/ 6 w 507"/>
                <a:gd name="T71" fmla="*/ 229 h 512"/>
                <a:gd name="T72" fmla="*/ 17 w 507"/>
                <a:gd name="T73" fmla="*/ 248 h 512"/>
                <a:gd name="T74" fmla="*/ 9 w 507"/>
                <a:gd name="T75" fmla="*/ 275 h 512"/>
                <a:gd name="T76" fmla="*/ 2 w 507"/>
                <a:gd name="T77" fmla="*/ 295 h 512"/>
                <a:gd name="T78" fmla="*/ 1 w 507"/>
                <a:gd name="T79" fmla="*/ 319 h 512"/>
                <a:gd name="T80" fmla="*/ 9 w 507"/>
                <a:gd name="T81" fmla="*/ 348 h 512"/>
                <a:gd name="T82" fmla="*/ 25 w 507"/>
                <a:gd name="T83" fmla="*/ 367 h 512"/>
                <a:gd name="T84" fmla="*/ 44 w 507"/>
                <a:gd name="T85" fmla="*/ 380 h 512"/>
                <a:gd name="T86" fmla="*/ 67 w 507"/>
                <a:gd name="T87" fmla="*/ 394 h 512"/>
                <a:gd name="T88" fmla="*/ 69 w 507"/>
                <a:gd name="T89" fmla="*/ 420 h 512"/>
                <a:gd name="T90" fmla="*/ 77 w 507"/>
                <a:gd name="T91" fmla="*/ 440 h 512"/>
                <a:gd name="T92" fmla="*/ 92 w 507"/>
                <a:gd name="T93" fmla="*/ 457 h 512"/>
                <a:gd name="T94" fmla="*/ 119 w 507"/>
                <a:gd name="T95" fmla="*/ 473 h 512"/>
                <a:gd name="T96" fmla="*/ 176 w 507"/>
                <a:gd name="T97" fmla="*/ 473 h 512"/>
                <a:gd name="T98" fmla="*/ 216 w 507"/>
                <a:gd name="T99" fmla="*/ 503 h 512"/>
                <a:gd name="T100" fmla="*/ 300 w 507"/>
                <a:gd name="T101" fmla="*/ 498 h 512"/>
                <a:gd name="T102" fmla="*/ 347 w 507"/>
                <a:gd name="T103" fmla="*/ 477 h 512"/>
                <a:gd name="T104" fmla="*/ 392 w 507"/>
                <a:gd name="T105" fmla="*/ 472 h 512"/>
                <a:gd name="T106" fmla="*/ 419 w 507"/>
                <a:gd name="T107" fmla="*/ 455 h 512"/>
                <a:gd name="T108" fmla="*/ 433 w 507"/>
                <a:gd name="T109" fmla="*/ 435 h 512"/>
                <a:gd name="T110" fmla="*/ 440 w 507"/>
                <a:gd name="T111" fmla="*/ 413 h 512"/>
                <a:gd name="T112" fmla="*/ 445 w 507"/>
                <a:gd name="T113" fmla="*/ 388 h 512"/>
                <a:gd name="T114" fmla="*/ 469 w 507"/>
                <a:gd name="T115" fmla="*/ 378 h 512"/>
                <a:gd name="T116" fmla="*/ 486 w 507"/>
                <a:gd name="T117" fmla="*/ 364 h 512"/>
                <a:gd name="T118" fmla="*/ 500 w 507"/>
                <a:gd name="T119" fmla="*/ 345 h 512"/>
                <a:gd name="T120" fmla="*/ 507 w 507"/>
                <a:gd name="T121" fmla="*/ 323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07" h="512">
                  <a:moveTo>
                    <a:pt x="391" y="207"/>
                  </a:moveTo>
                  <a:lnTo>
                    <a:pt x="322" y="277"/>
                  </a:lnTo>
                  <a:lnTo>
                    <a:pt x="357" y="380"/>
                  </a:lnTo>
                  <a:lnTo>
                    <a:pt x="357" y="384"/>
                  </a:lnTo>
                  <a:lnTo>
                    <a:pt x="356" y="388"/>
                  </a:lnTo>
                  <a:lnTo>
                    <a:pt x="353" y="389"/>
                  </a:lnTo>
                  <a:lnTo>
                    <a:pt x="352" y="389"/>
                  </a:lnTo>
                  <a:lnTo>
                    <a:pt x="350" y="389"/>
                  </a:lnTo>
                  <a:lnTo>
                    <a:pt x="348" y="388"/>
                  </a:lnTo>
                  <a:lnTo>
                    <a:pt x="256" y="330"/>
                  </a:lnTo>
                  <a:lnTo>
                    <a:pt x="163" y="388"/>
                  </a:lnTo>
                  <a:lnTo>
                    <a:pt x="159" y="389"/>
                  </a:lnTo>
                  <a:lnTo>
                    <a:pt x="156" y="388"/>
                  </a:lnTo>
                  <a:lnTo>
                    <a:pt x="155" y="384"/>
                  </a:lnTo>
                  <a:lnTo>
                    <a:pt x="155" y="380"/>
                  </a:lnTo>
                  <a:lnTo>
                    <a:pt x="189" y="277"/>
                  </a:lnTo>
                  <a:lnTo>
                    <a:pt x="120" y="207"/>
                  </a:lnTo>
                  <a:lnTo>
                    <a:pt x="118" y="204"/>
                  </a:lnTo>
                  <a:lnTo>
                    <a:pt x="119" y="201"/>
                  </a:lnTo>
                  <a:lnTo>
                    <a:pt x="121" y="198"/>
                  </a:lnTo>
                  <a:lnTo>
                    <a:pt x="124" y="197"/>
                  </a:lnTo>
                  <a:lnTo>
                    <a:pt x="205" y="197"/>
                  </a:lnTo>
                  <a:lnTo>
                    <a:pt x="251" y="116"/>
                  </a:lnTo>
                  <a:lnTo>
                    <a:pt x="253" y="114"/>
                  </a:lnTo>
                  <a:lnTo>
                    <a:pt x="256" y="114"/>
                  </a:lnTo>
                  <a:lnTo>
                    <a:pt x="259" y="114"/>
                  </a:lnTo>
                  <a:lnTo>
                    <a:pt x="260" y="116"/>
                  </a:lnTo>
                  <a:lnTo>
                    <a:pt x="307" y="197"/>
                  </a:lnTo>
                  <a:lnTo>
                    <a:pt x="388" y="197"/>
                  </a:lnTo>
                  <a:lnTo>
                    <a:pt x="391" y="198"/>
                  </a:lnTo>
                  <a:lnTo>
                    <a:pt x="392" y="201"/>
                  </a:lnTo>
                  <a:lnTo>
                    <a:pt x="394" y="204"/>
                  </a:lnTo>
                  <a:lnTo>
                    <a:pt x="391" y="207"/>
                  </a:lnTo>
                  <a:lnTo>
                    <a:pt x="391" y="207"/>
                  </a:lnTo>
                  <a:close/>
                  <a:moveTo>
                    <a:pt x="507" y="304"/>
                  </a:moveTo>
                  <a:lnTo>
                    <a:pt x="507" y="303"/>
                  </a:lnTo>
                  <a:lnTo>
                    <a:pt x="507" y="302"/>
                  </a:lnTo>
                  <a:lnTo>
                    <a:pt x="505" y="298"/>
                  </a:lnTo>
                  <a:lnTo>
                    <a:pt x="505" y="295"/>
                  </a:lnTo>
                  <a:lnTo>
                    <a:pt x="504" y="294"/>
                  </a:lnTo>
                  <a:lnTo>
                    <a:pt x="504" y="291"/>
                  </a:lnTo>
                  <a:lnTo>
                    <a:pt x="503" y="288"/>
                  </a:lnTo>
                  <a:lnTo>
                    <a:pt x="502" y="285"/>
                  </a:lnTo>
                  <a:lnTo>
                    <a:pt x="502" y="283"/>
                  </a:lnTo>
                  <a:lnTo>
                    <a:pt x="501" y="282"/>
                  </a:lnTo>
                  <a:lnTo>
                    <a:pt x="500" y="278"/>
                  </a:lnTo>
                  <a:lnTo>
                    <a:pt x="498" y="276"/>
                  </a:lnTo>
                  <a:lnTo>
                    <a:pt x="497" y="273"/>
                  </a:lnTo>
                  <a:lnTo>
                    <a:pt x="496" y="272"/>
                  </a:lnTo>
                  <a:lnTo>
                    <a:pt x="495" y="270"/>
                  </a:lnTo>
                  <a:lnTo>
                    <a:pt x="492" y="266"/>
                  </a:lnTo>
                  <a:lnTo>
                    <a:pt x="491" y="265"/>
                  </a:lnTo>
                  <a:lnTo>
                    <a:pt x="491" y="264"/>
                  </a:lnTo>
                  <a:lnTo>
                    <a:pt x="488" y="260"/>
                  </a:lnTo>
                  <a:lnTo>
                    <a:pt x="484" y="256"/>
                  </a:lnTo>
                  <a:lnTo>
                    <a:pt x="488" y="252"/>
                  </a:lnTo>
                  <a:lnTo>
                    <a:pt x="491" y="248"/>
                  </a:lnTo>
                  <a:lnTo>
                    <a:pt x="491" y="247"/>
                  </a:lnTo>
                  <a:lnTo>
                    <a:pt x="492" y="246"/>
                  </a:lnTo>
                  <a:lnTo>
                    <a:pt x="495" y="242"/>
                  </a:lnTo>
                  <a:lnTo>
                    <a:pt x="496" y="240"/>
                  </a:lnTo>
                  <a:lnTo>
                    <a:pt x="497" y="238"/>
                  </a:lnTo>
                  <a:lnTo>
                    <a:pt x="498" y="237"/>
                  </a:lnTo>
                  <a:lnTo>
                    <a:pt x="500" y="234"/>
                  </a:lnTo>
                  <a:lnTo>
                    <a:pt x="501" y="231"/>
                  </a:lnTo>
                  <a:lnTo>
                    <a:pt x="502" y="229"/>
                  </a:lnTo>
                  <a:lnTo>
                    <a:pt x="502" y="227"/>
                  </a:lnTo>
                  <a:lnTo>
                    <a:pt x="503" y="225"/>
                  </a:lnTo>
                  <a:lnTo>
                    <a:pt x="504" y="221"/>
                  </a:lnTo>
                  <a:lnTo>
                    <a:pt x="504" y="219"/>
                  </a:lnTo>
                  <a:lnTo>
                    <a:pt x="505" y="217"/>
                  </a:lnTo>
                  <a:lnTo>
                    <a:pt x="505" y="214"/>
                  </a:lnTo>
                  <a:lnTo>
                    <a:pt x="507" y="210"/>
                  </a:lnTo>
                  <a:lnTo>
                    <a:pt x="507" y="209"/>
                  </a:lnTo>
                  <a:lnTo>
                    <a:pt x="507" y="208"/>
                  </a:lnTo>
                  <a:lnTo>
                    <a:pt x="507" y="204"/>
                  </a:lnTo>
                  <a:lnTo>
                    <a:pt x="507" y="201"/>
                  </a:lnTo>
                  <a:lnTo>
                    <a:pt x="507" y="198"/>
                  </a:lnTo>
                  <a:lnTo>
                    <a:pt x="507" y="197"/>
                  </a:lnTo>
                  <a:lnTo>
                    <a:pt x="507" y="194"/>
                  </a:lnTo>
                  <a:lnTo>
                    <a:pt x="507" y="190"/>
                  </a:lnTo>
                  <a:lnTo>
                    <a:pt x="507" y="188"/>
                  </a:lnTo>
                  <a:lnTo>
                    <a:pt x="505" y="187"/>
                  </a:lnTo>
                  <a:lnTo>
                    <a:pt x="504" y="182"/>
                  </a:lnTo>
                  <a:lnTo>
                    <a:pt x="503" y="177"/>
                  </a:lnTo>
                  <a:lnTo>
                    <a:pt x="502" y="172"/>
                  </a:lnTo>
                  <a:lnTo>
                    <a:pt x="500" y="168"/>
                  </a:lnTo>
                  <a:lnTo>
                    <a:pt x="498" y="165"/>
                  </a:lnTo>
                  <a:lnTo>
                    <a:pt x="497" y="164"/>
                  </a:lnTo>
                  <a:lnTo>
                    <a:pt x="496" y="162"/>
                  </a:lnTo>
                  <a:lnTo>
                    <a:pt x="495" y="158"/>
                  </a:lnTo>
                  <a:lnTo>
                    <a:pt x="494" y="157"/>
                  </a:lnTo>
                  <a:lnTo>
                    <a:pt x="491" y="154"/>
                  </a:lnTo>
                  <a:lnTo>
                    <a:pt x="490" y="152"/>
                  </a:lnTo>
                  <a:lnTo>
                    <a:pt x="488" y="150"/>
                  </a:lnTo>
                  <a:lnTo>
                    <a:pt x="486" y="149"/>
                  </a:lnTo>
                  <a:lnTo>
                    <a:pt x="485" y="147"/>
                  </a:lnTo>
                  <a:lnTo>
                    <a:pt x="483" y="145"/>
                  </a:lnTo>
                  <a:lnTo>
                    <a:pt x="480" y="143"/>
                  </a:lnTo>
                  <a:lnTo>
                    <a:pt x="479" y="141"/>
                  </a:lnTo>
                  <a:lnTo>
                    <a:pt x="477" y="140"/>
                  </a:lnTo>
                  <a:lnTo>
                    <a:pt x="475" y="138"/>
                  </a:lnTo>
                  <a:lnTo>
                    <a:pt x="472" y="137"/>
                  </a:lnTo>
                  <a:lnTo>
                    <a:pt x="471" y="135"/>
                  </a:lnTo>
                  <a:lnTo>
                    <a:pt x="469" y="134"/>
                  </a:lnTo>
                  <a:lnTo>
                    <a:pt x="466" y="133"/>
                  </a:lnTo>
                  <a:lnTo>
                    <a:pt x="463" y="132"/>
                  </a:lnTo>
                  <a:lnTo>
                    <a:pt x="461" y="131"/>
                  </a:lnTo>
                  <a:lnTo>
                    <a:pt x="460" y="129"/>
                  </a:lnTo>
                  <a:lnTo>
                    <a:pt x="457" y="128"/>
                  </a:lnTo>
                  <a:lnTo>
                    <a:pt x="453" y="127"/>
                  </a:lnTo>
                  <a:lnTo>
                    <a:pt x="452" y="127"/>
                  </a:lnTo>
                  <a:lnTo>
                    <a:pt x="450" y="126"/>
                  </a:lnTo>
                  <a:lnTo>
                    <a:pt x="445" y="125"/>
                  </a:lnTo>
                  <a:lnTo>
                    <a:pt x="440" y="124"/>
                  </a:lnTo>
                  <a:lnTo>
                    <a:pt x="440" y="119"/>
                  </a:lnTo>
                  <a:lnTo>
                    <a:pt x="441" y="114"/>
                  </a:lnTo>
                  <a:lnTo>
                    <a:pt x="440" y="112"/>
                  </a:lnTo>
                  <a:lnTo>
                    <a:pt x="440" y="110"/>
                  </a:lnTo>
                  <a:lnTo>
                    <a:pt x="440" y="107"/>
                  </a:lnTo>
                  <a:lnTo>
                    <a:pt x="440" y="103"/>
                  </a:lnTo>
                  <a:lnTo>
                    <a:pt x="440" y="102"/>
                  </a:lnTo>
                  <a:lnTo>
                    <a:pt x="440" y="100"/>
                  </a:lnTo>
                  <a:lnTo>
                    <a:pt x="439" y="96"/>
                  </a:lnTo>
                  <a:lnTo>
                    <a:pt x="439" y="93"/>
                  </a:lnTo>
                  <a:lnTo>
                    <a:pt x="438" y="91"/>
                  </a:lnTo>
                  <a:lnTo>
                    <a:pt x="438" y="90"/>
                  </a:lnTo>
                  <a:lnTo>
                    <a:pt x="436" y="87"/>
                  </a:lnTo>
                  <a:lnTo>
                    <a:pt x="435" y="83"/>
                  </a:lnTo>
                  <a:lnTo>
                    <a:pt x="434" y="82"/>
                  </a:lnTo>
                  <a:lnTo>
                    <a:pt x="434" y="81"/>
                  </a:lnTo>
                  <a:lnTo>
                    <a:pt x="433" y="77"/>
                  </a:lnTo>
                  <a:lnTo>
                    <a:pt x="431" y="74"/>
                  </a:lnTo>
                  <a:lnTo>
                    <a:pt x="429" y="72"/>
                  </a:lnTo>
                  <a:lnTo>
                    <a:pt x="429" y="71"/>
                  </a:lnTo>
                  <a:lnTo>
                    <a:pt x="427" y="69"/>
                  </a:lnTo>
                  <a:lnTo>
                    <a:pt x="425" y="65"/>
                  </a:lnTo>
                  <a:lnTo>
                    <a:pt x="425" y="64"/>
                  </a:lnTo>
                  <a:lnTo>
                    <a:pt x="423" y="63"/>
                  </a:lnTo>
                  <a:lnTo>
                    <a:pt x="421" y="60"/>
                  </a:lnTo>
                  <a:lnTo>
                    <a:pt x="419" y="57"/>
                  </a:lnTo>
                  <a:lnTo>
                    <a:pt x="417" y="56"/>
                  </a:lnTo>
                  <a:lnTo>
                    <a:pt x="416" y="56"/>
                  </a:lnTo>
                  <a:lnTo>
                    <a:pt x="411" y="52"/>
                  </a:lnTo>
                  <a:lnTo>
                    <a:pt x="408" y="49"/>
                  </a:lnTo>
                  <a:lnTo>
                    <a:pt x="403" y="45"/>
                  </a:lnTo>
                  <a:lnTo>
                    <a:pt x="398" y="43"/>
                  </a:lnTo>
                  <a:lnTo>
                    <a:pt x="398" y="43"/>
                  </a:lnTo>
                  <a:lnTo>
                    <a:pt x="397" y="43"/>
                  </a:lnTo>
                  <a:lnTo>
                    <a:pt x="392" y="40"/>
                  </a:lnTo>
                  <a:lnTo>
                    <a:pt x="389" y="39"/>
                  </a:lnTo>
                  <a:lnTo>
                    <a:pt x="388" y="39"/>
                  </a:lnTo>
                  <a:lnTo>
                    <a:pt x="388" y="38"/>
                  </a:lnTo>
                  <a:lnTo>
                    <a:pt x="377" y="35"/>
                  </a:lnTo>
                  <a:lnTo>
                    <a:pt x="366" y="34"/>
                  </a:lnTo>
                  <a:lnTo>
                    <a:pt x="356" y="34"/>
                  </a:lnTo>
                  <a:lnTo>
                    <a:pt x="345" y="35"/>
                  </a:lnTo>
                  <a:lnTo>
                    <a:pt x="345" y="35"/>
                  </a:lnTo>
                  <a:lnTo>
                    <a:pt x="345" y="35"/>
                  </a:lnTo>
                  <a:lnTo>
                    <a:pt x="340" y="37"/>
                  </a:lnTo>
                  <a:lnTo>
                    <a:pt x="335" y="38"/>
                  </a:lnTo>
                  <a:lnTo>
                    <a:pt x="335" y="38"/>
                  </a:lnTo>
                  <a:lnTo>
                    <a:pt x="334" y="38"/>
                  </a:lnTo>
                  <a:lnTo>
                    <a:pt x="329" y="40"/>
                  </a:lnTo>
                  <a:lnTo>
                    <a:pt x="325" y="43"/>
                  </a:lnTo>
                  <a:lnTo>
                    <a:pt x="322" y="38"/>
                  </a:lnTo>
                  <a:lnTo>
                    <a:pt x="320" y="33"/>
                  </a:lnTo>
                  <a:lnTo>
                    <a:pt x="318" y="32"/>
                  </a:lnTo>
                  <a:lnTo>
                    <a:pt x="316" y="31"/>
                  </a:lnTo>
                  <a:lnTo>
                    <a:pt x="315" y="28"/>
                  </a:lnTo>
                  <a:lnTo>
                    <a:pt x="313" y="26"/>
                  </a:lnTo>
                  <a:lnTo>
                    <a:pt x="312" y="25"/>
                  </a:lnTo>
                  <a:lnTo>
                    <a:pt x="310" y="22"/>
                  </a:lnTo>
                  <a:lnTo>
                    <a:pt x="308" y="20"/>
                  </a:lnTo>
                  <a:lnTo>
                    <a:pt x="306" y="19"/>
                  </a:lnTo>
                  <a:lnTo>
                    <a:pt x="304" y="18"/>
                  </a:lnTo>
                  <a:lnTo>
                    <a:pt x="302" y="16"/>
                  </a:lnTo>
                  <a:lnTo>
                    <a:pt x="300" y="14"/>
                  </a:lnTo>
                  <a:lnTo>
                    <a:pt x="296" y="12"/>
                  </a:lnTo>
                  <a:lnTo>
                    <a:pt x="295" y="12"/>
                  </a:lnTo>
                  <a:lnTo>
                    <a:pt x="294" y="11"/>
                  </a:lnTo>
                  <a:lnTo>
                    <a:pt x="290" y="8"/>
                  </a:lnTo>
                  <a:lnTo>
                    <a:pt x="288" y="7"/>
                  </a:lnTo>
                  <a:lnTo>
                    <a:pt x="287" y="7"/>
                  </a:lnTo>
                  <a:lnTo>
                    <a:pt x="284" y="6"/>
                  </a:lnTo>
                  <a:lnTo>
                    <a:pt x="281" y="5"/>
                  </a:lnTo>
                  <a:lnTo>
                    <a:pt x="277" y="3"/>
                  </a:lnTo>
                  <a:lnTo>
                    <a:pt x="276" y="3"/>
                  </a:lnTo>
                  <a:lnTo>
                    <a:pt x="275" y="2"/>
                  </a:lnTo>
                  <a:lnTo>
                    <a:pt x="271" y="1"/>
                  </a:lnTo>
                  <a:lnTo>
                    <a:pt x="268" y="1"/>
                  </a:lnTo>
                  <a:lnTo>
                    <a:pt x="265" y="1"/>
                  </a:lnTo>
                  <a:lnTo>
                    <a:pt x="264" y="0"/>
                  </a:lnTo>
                  <a:lnTo>
                    <a:pt x="259" y="0"/>
                  </a:lnTo>
                  <a:lnTo>
                    <a:pt x="253" y="0"/>
                  </a:lnTo>
                  <a:lnTo>
                    <a:pt x="249" y="0"/>
                  </a:lnTo>
                  <a:lnTo>
                    <a:pt x="243" y="0"/>
                  </a:lnTo>
                  <a:lnTo>
                    <a:pt x="241" y="1"/>
                  </a:lnTo>
                  <a:lnTo>
                    <a:pt x="240" y="1"/>
                  </a:lnTo>
                  <a:lnTo>
                    <a:pt x="237" y="1"/>
                  </a:lnTo>
                  <a:lnTo>
                    <a:pt x="233" y="2"/>
                  </a:lnTo>
                  <a:lnTo>
                    <a:pt x="231" y="3"/>
                  </a:lnTo>
                  <a:lnTo>
                    <a:pt x="229" y="3"/>
                  </a:lnTo>
                  <a:lnTo>
                    <a:pt x="226" y="5"/>
                  </a:lnTo>
                  <a:lnTo>
                    <a:pt x="222" y="6"/>
                  </a:lnTo>
                  <a:lnTo>
                    <a:pt x="221" y="7"/>
                  </a:lnTo>
                  <a:lnTo>
                    <a:pt x="220" y="7"/>
                  </a:lnTo>
                  <a:lnTo>
                    <a:pt x="216" y="8"/>
                  </a:lnTo>
                  <a:lnTo>
                    <a:pt x="213" y="11"/>
                  </a:lnTo>
                  <a:lnTo>
                    <a:pt x="212" y="12"/>
                  </a:lnTo>
                  <a:lnTo>
                    <a:pt x="210" y="12"/>
                  </a:lnTo>
                  <a:lnTo>
                    <a:pt x="208" y="14"/>
                  </a:lnTo>
                  <a:lnTo>
                    <a:pt x="205" y="16"/>
                  </a:lnTo>
                  <a:lnTo>
                    <a:pt x="203" y="18"/>
                  </a:lnTo>
                  <a:lnTo>
                    <a:pt x="202" y="19"/>
                  </a:lnTo>
                  <a:lnTo>
                    <a:pt x="200" y="21"/>
                  </a:lnTo>
                  <a:lnTo>
                    <a:pt x="197" y="24"/>
                  </a:lnTo>
                  <a:lnTo>
                    <a:pt x="196" y="25"/>
                  </a:lnTo>
                  <a:lnTo>
                    <a:pt x="195" y="26"/>
                  </a:lnTo>
                  <a:lnTo>
                    <a:pt x="193" y="28"/>
                  </a:lnTo>
                  <a:lnTo>
                    <a:pt x="190" y="31"/>
                  </a:lnTo>
                  <a:lnTo>
                    <a:pt x="189" y="32"/>
                  </a:lnTo>
                  <a:lnTo>
                    <a:pt x="188" y="33"/>
                  </a:lnTo>
                  <a:lnTo>
                    <a:pt x="185" y="38"/>
                  </a:lnTo>
                  <a:lnTo>
                    <a:pt x="183" y="43"/>
                  </a:lnTo>
                  <a:lnTo>
                    <a:pt x="178" y="40"/>
                  </a:lnTo>
                  <a:lnTo>
                    <a:pt x="172" y="38"/>
                  </a:lnTo>
                  <a:lnTo>
                    <a:pt x="172" y="38"/>
                  </a:lnTo>
                  <a:lnTo>
                    <a:pt x="171" y="38"/>
                  </a:lnTo>
                  <a:lnTo>
                    <a:pt x="166" y="37"/>
                  </a:lnTo>
                  <a:lnTo>
                    <a:pt x="162" y="35"/>
                  </a:lnTo>
                  <a:lnTo>
                    <a:pt x="162" y="35"/>
                  </a:lnTo>
                  <a:lnTo>
                    <a:pt x="162" y="35"/>
                  </a:lnTo>
                  <a:lnTo>
                    <a:pt x="151" y="34"/>
                  </a:lnTo>
                  <a:lnTo>
                    <a:pt x="140" y="34"/>
                  </a:lnTo>
                  <a:lnTo>
                    <a:pt x="130" y="35"/>
                  </a:lnTo>
                  <a:lnTo>
                    <a:pt x="119" y="38"/>
                  </a:lnTo>
                  <a:lnTo>
                    <a:pt x="119" y="38"/>
                  </a:lnTo>
                  <a:lnTo>
                    <a:pt x="119" y="39"/>
                  </a:lnTo>
                  <a:lnTo>
                    <a:pt x="114" y="40"/>
                  </a:lnTo>
                  <a:lnTo>
                    <a:pt x="111" y="43"/>
                  </a:lnTo>
                  <a:lnTo>
                    <a:pt x="109" y="43"/>
                  </a:lnTo>
                  <a:lnTo>
                    <a:pt x="108" y="43"/>
                  </a:lnTo>
                  <a:lnTo>
                    <a:pt x="103" y="45"/>
                  </a:lnTo>
                  <a:lnTo>
                    <a:pt x="100" y="49"/>
                  </a:lnTo>
                  <a:lnTo>
                    <a:pt x="95" y="52"/>
                  </a:lnTo>
                  <a:lnTo>
                    <a:pt x="92" y="56"/>
                  </a:lnTo>
                  <a:lnTo>
                    <a:pt x="90" y="56"/>
                  </a:lnTo>
                  <a:lnTo>
                    <a:pt x="89" y="57"/>
                  </a:lnTo>
                  <a:lnTo>
                    <a:pt x="87" y="60"/>
                  </a:lnTo>
                  <a:lnTo>
                    <a:pt x="84" y="63"/>
                  </a:lnTo>
                  <a:lnTo>
                    <a:pt x="83" y="64"/>
                  </a:lnTo>
                  <a:lnTo>
                    <a:pt x="82" y="65"/>
                  </a:lnTo>
                  <a:lnTo>
                    <a:pt x="80" y="69"/>
                  </a:lnTo>
                  <a:lnTo>
                    <a:pt x="78" y="71"/>
                  </a:lnTo>
                  <a:lnTo>
                    <a:pt x="77" y="72"/>
                  </a:lnTo>
                  <a:lnTo>
                    <a:pt x="76" y="74"/>
                  </a:lnTo>
                  <a:lnTo>
                    <a:pt x="75" y="77"/>
                  </a:lnTo>
                  <a:lnTo>
                    <a:pt x="74" y="81"/>
                  </a:lnTo>
                  <a:lnTo>
                    <a:pt x="72" y="82"/>
                  </a:lnTo>
                  <a:lnTo>
                    <a:pt x="72" y="83"/>
                  </a:lnTo>
                  <a:lnTo>
                    <a:pt x="71" y="87"/>
                  </a:lnTo>
                  <a:lnTo>
                    <a:pt x="70" y="90"/>
                  </a:lnTo>
                  <a:lnTo>
                    <a:pt x="69" y="91"/>
                  </a:lnTo>
                  <a:lnTo>
                    <a:pt x="69" y="94"/>
                  </a:lnTo>
                  <a:lnTo>
                    <a:pt x="68" y="96"/>
                  </a:lnTo>
                  <a:lnTo>
                    <a:pt x="68" y="100"/>
                  </a:lnTo>
                  <a:lnTo>
                    <a:pt x="68" y="101"/>
                  </a:lnTo>
                  <a:lnTo>
                    <a:pt x="68" y="103"/>
                  </a:lnTo>
                  <a:lnTo>
                    <a:pt x="67" y="107"/>
                  </a:lnTo>
                  <a:lnTo>
                    <a:pt x="67" y="110"/>
                  </a:lnTo>
                  <a:lnTo>
                    <a:pt x="67" y="112"/>
                  </a:lnTo>
                  <a:lnTo>
                    <a:pt x="67" y="114"/>
                  </a:lnTo>
                  <a:lnTo>
                    <a:pt x="67" y="119"/>
                  </a:lnTo>
                  <a:lnTo>
                    <a:pt x="68" y="124"/>
                  </a:lnTo>
                  <a:lnTo>
                    <a:pt x="63" y="125"/>
                  </a:lnTo>
                  <a:lnTo>
                    <a:pt x="57" y="126"/>
                  </a:lnTo>
                  <a:lnTo>
                    <a:pt x="56" y="127"/>
                  </a:lnTo>
                  <a:lnTo>
                    <a:pt x="55" y="127"/>
                  </a:lnTo>
                  <a:lnTo>
                    <a:pt x="51" y="128"/>
                  </a:lnTo>
                  <a:lnTo>
                    <a:pt x="47" y="129"/>
                  </a:lnTo>
                  <a:lnTo>
                    <a:pt x="46" y="131"/>
                  </a:lnTo>
                  <a:lnTo>
                    <a:pt x="44" y="132"/>
                  </a:lnTo>
                  <a:lnTo>
                    <a:pt x="42" y="133"/>
                  </a:lnTo>
                  <a:lnTo>
                    <a:pt x="38" y="134"/>
                  </a:lnTo>
                  <a:lnTo>
                    <a:pt x="37" y="135"/>
                  </a:lnTo>
                  <a:lnTo>
                    <a:pt x="34" y="137"/>
                  </a:lnTo>
                  <a:lnTo>
                    <a:pt x="32" y="138"/>
                  </a:lnTo>
                  <a:lnTo>
                    <a:pt x="30" y="140"/>
                  </a:lnTo>
                  <a:lnTo>
                    <a:pt x="28" y="141"/>
                  </a:lnTo>
                  <a:lnTo>
                    <a:pt x="27" y="143"/>
                  </a:lnTo>
                  <a:lnTo>
                    <a:pt x="25" y="145"/>
                  </a:lnTo>
                  <a:lnTo>
                    <a:pt x="23" y="147"/>
                  </a:lnTo>
                  <a:lnTo>
                    <a:pt x="21" y="149"/>
                  </a:lnTo>
                  <a:lnTo>
                    <a:pt x="19" y="150"/>
                  </a:lnTo>
                  <a:lnTo>
                    <a:pt x="18" y="152"/>
                  </a:lnTo>
                  <a:lnTo>
                    <a:pt x="15" y="154"/>
                  </a:lnTo>
                  <a:lnTo>
                    <a:pt x="14" y="157"/>
                  </a:lnTo>
                  <a:lnTo>
                    <a:pt x="13" y="158"/>
                  </a:lnTo>
                  <a:lnTo>
                    <a:pt x="12" y="162"/>
                  </a:lnTo>
                  <a:lnTo>
                    <a:pt x="9" y="164"/>
                  </a:lnTo>
                  <a:lnTo>
                    <a:pt x="8" y="165"/>
                  </a:lnTo>
                  <a:lnTo>
                    <a:pt x="8" y="168"/>
                  </a:lnTo>
                  <a:lnTo>
                    <a:pt x="6" y="172"/>
                  </a:lnTo>
                  <a:lnTo>
                    <a:pt x="3" y="177"/>
                  </a:lnTo>
                  <a:lnTo>
                    <a:pt x="2" y="182"/>
                  </a:lnTo>
                  <a:lnTo>
                    <a:pt x="1" y="187"/>
                  </a:lnTo>
                  <a:lnTo>
                    <a:pt x="1" y="188"/>
                  </a:lnTo>
                  <a:lnTo>
                    <a:pt x="1" y="190"/>
                  </a:lnTo>
                  <a:lnTo>
                    <a:pt x="1" y="194"/>
                  </a:lnTo>
                  <a:lnTo>
                    <a:pt x="0" y="197"/>
                  </a:lnTo>
                  <a:lnTo>
                    <a:pt x="0" y="198"/>
                  </a:lnTo>
                  <a:lnTo>
                    <a:pt x="0" y="201"/>
                  </a:lnTo>
                  <a:lnTo>
                    <a:pt x="0" y="204"/>
                  </a:lnTo>
                  <a:lnTo>
                    <a:pt x="0" y="208"/>
                  </a:lnTo>
                  <a:lnTo>
                    <a:pt x="1" y="209"/>
                  </a:lnTo>
                  <a:lnTo>
                    <a:pt x="1" y="210"/>
                  </a:lnTo>
                  <a:lnTo>
                    <a:pt x="1" y="214"/>
                  </a:lnTo>
                  <a:lnTo>
                    <a:pt x="2" y="217"/>
                  </a:lnTo>
                  <a:lnTo>
                    <a:pt x="2" y="219"/>
                  </a:lnTo>
                  <a:lnTo>
                    <a:pt x="2" y="221"/>
                  </a:lnTo>
                  <a:lnTo>
                    <a:pt x="3" y="225"/>
                  </a:lnTo>
                  <a:lnTo>
                    <a:pt x="5" y="227"/>
                  </a:lnTo>
                  <a:lnTo>
                    <a:pt x="6" y="229"/>
                  </a:lnTo>
                  <a:lnTo>
                    <a:pt x="6" y="231"/>
                  </a:lnTo>
                  <a:lnTo>
                    <a:pt x="7" y="234"/>
                  </a:lnTo>
                  <a:lnTo>
                    <a:pt x="9" y="237"/>
                  </a:lnTo>
                  <a:lnTo>
                    <a:pt x="9" y="238"/>
                  </a:lnTo>
                  <a:lnTo>
                    <a:pt x="11" y="240"/>
                  </a:lnTo>
                  <a:lnTo>
                    <a:pt x="13" y="242"/>
                  </a:lnTo>
                  <a:lnTo>
                    <a:pt x="14" y="246"/>
                  </a:lnTo>
                  <a:lnTo>
                    <a:pt x="15" y="247"/>
                  </a:lnTo>
                  <a:lnTo>
                    <a:pt x="17" y="248"/>
                  </a:lnTo>
                  <a:lnTo>
                    <a:pt x="20" y="252"/>
                  </a:lnTo>
                  <a:lnTo>
                    <a:pt x="24" y="256"/>
                  </a:lnTo>
                  <a:lnTo>
                    <a:pt x="20" y="260"/>
                  </a:lnTo>
                  <a:lnTo>
                    <a:pt x="17" y="264"/>
                  </a:lnTo>
                  <a:lnTo>
                    <a:pt x="15" y="265"/>
                  </a:lnTo>
                  <a:lnTo>
                    <a:pt x="14" y="266"/>
                  </a:lnTo>
                  <a:lnTo>
                    <a:pt x="13" y="270"/>
                  </a:lnTo>
                  <a:lnTo>
                    <a:pt x="11" y="272"/>
                  </a:lnTo>
                  <a:lnTo>
                    <a:pt x="9" y="275"/>
                  </a:lnTo>
                  <a:lnTo>
                    <a:pt x="9" y="276"/>
                  </a:lnTo>
                  <a:lnTo>
                    <a:pt x="7" y="278"/>
                  </a:lnTo>
                  <a:lnTo>
                    <a:pt x="6" y="282"/>
                  </a:lnTo>
                  <a:lnTo>
                    <a:pt x="6" y="283"/>
                  </a:lnTo>
                  <a:lnTo>
                    <a:pt x="5" y="285"/>
                  </a:lnTo>
                  <a:lnTo>
                    <a:pt x="3" y="288"/>
                  </a:lnTo>
                  <a:lnTo>
                    <a:pt x="2" y="291"/>
                  </a:lnTo>
                  <a:lnTo>
                    <a:pt x="2" y="294"/>
                  </a:lnTo>
                  <a:lnTo>
                    <a:pt x="2" y="295"/>
                  </a:lnTo>
                  <a:lnTo>
                    <a:pt x="1" y="298"/>
                  </a:lnTo>
                  <a:lnTo>
                    <a:pt x="1" y="302"/>
                  </a:lnTo>
                  <a:lnTo>
                    <a:pt x="1" y="303"/>
                  </a:lnTo>
                  <a:lnTo>
                    <a:pt x="0" y="304"/>
                  </a:lnTo>
                  <a:lnTo>
                    <a:pt x="0" y="308"/>
                  </a:lnTo>
                  <a:lnTo>
                    <a:pt x="0" y="311"/>
                  </a:lnTo>
                  <a:lnTo>
                    <a:pt x="0" y="314"/>
                  </a:lnTo>
                  <a:lnTo>
                    <a:pt x="0" y="315"/>
                  </a:lnTo>
                  <a:lnTo>
                    <a:pt x="1" y="319"/>
                  </a:lnTo>
                  <a:lnTo>
                    <a:pt x="1" y="322"/>
                  </a:lnTo>
                  <a:lnTo>
                    <a:pt x="1" y="323"/>
                  </a:lnTo>
                  <a:lnTo>
                    <a:pt x="1" y="326"/>
                  </a:lnTo>
                  <a:lnTo>
                    <a:pt x="2" y="330"/>
                  </a:lnTo>
                  <a:lnTo>
                    <a:pt x="3" y="335"/>
                  </a:lnTo>
                  <a:lnTo>
                    <a:pt x="6" y="340"/>
                  </a:lnTo>
                  <a:lnTo>
                    <a:pt x="8" y="345"/>
                  </a:lnTo>
                  <a:lnTo>
                    <a:pt x="8" y="347"/>
                  </a:lnTo>
                  <a:lnTo>
                    <a:pt x="9" y="348"/>
                  </a:lnTo>
                  <a:lnTo>
                    <a:pt x="12" y="351"/>
                  </a:lnTo>
                  <a:lnTo>
                    <a:pt x="13" y="354"/>
                  </a:lnTo>
                  <a:lnTo>
                    <a:pt x="14" y="355"/>
                  </a:lnTo>
                  <a:lnTo>
                    <a:pt x="15" y="357"/>
                  </a:lnTo>
                  <a:lnTo>
                    <a:pt x="18" y="360"/>
                  </a:lnTo>
                  <a:lnTo>
                    <a:pt x="19" y="363"/>
                  </a:lnTo>
                  <a:lnTo>
                    <a:pt x="21" y="364"/>
                  </a:lnTo>
                  <a:lnTo>
                    <a:pt x="23" y="365"/>
                  </a:lnTo>
                  <a:lnTo>
                    <a:pt x="25" y="367"/>
                  </a:lnTo>
                  <a:lnTo>
                    <a:pt x="27" y="370"/>
                  </a:lnTo>
                  <a:lnTo>
                    <a:pt x="28" y="371"/>
                  </a:lnTo>
                  <a:lnTo>
                    <a:pt x="30" y="372"/>
                  </a:lnTo>
                  <a:lnTo>
                    <a:pt x="32" y="375"/>
                  </a:lnTo>
                  <a:lnTo>
                    <a:pt x="34" y="376"/>
                  </a:lnTo>
                  <a:lnTo>
                    <a:pt x="37" y="377"/>
                  </a:lnTo>
                  <a:lnTo>
                    <a:pt x="38" y="378"/>
                  </a:lnTo>
                  <a:lnTo>
                    <a:pt x="42" y="379"/>
                  </a:lnTo>
                  <a:lnTo>
                    <a:pt x="44" y="380"/>
                  </a:lnTo>
                  <a:lnTo>
                    <a:pt x="46" y="382"/>
                  </a:lnTo>
                  <a:lnTo>
                    <a:pt x="47" y="383"/>
                  </a:lnTo>
                  <a:lnTo>
                    <a:pt x="51" y="384"/>
                  </a:lnTo>
                  <a:lnTo>
                    <a:pt x="55" y="385"/>
                  </a:lnTo>
                  <a:lnTo>
                    <a:pt x="56" y="385"/>
                  </a:lnTo>
                  <a:lnTo>
                    <a:pt x="57" y="386"/>
                  </a:lnTo>
                  <a:lnTo>
                    <a:pt x="62" y="388"/>
                  </a:lnTo>
                  <a:lnTo>
                    <a:pt x="68" y="389"/>
                  </a:lnTo>
                  <a:lnTo>
                    <a:pt x="67" y="394"/>
                  </a:lnTo>
                  <a:lnTo>
                    <a:pt x="67" y="398"/>
                  </a:lnTo>
                  <a:lnTo>
                    <a:pt x="67" y="401"/>
                  </a:lnTo>
                  <a:lnTo>
                    <a:pt x="67" y="402"/>
                  </a:lnTo>
                  <a:lnTo>
                    <a:pt x="67" y="405"/>
                  </a:lnTo>
                  <a:lnTo>
                    <a:pt x="68" y="409"/>
                  </a:lnTo>
                  <a:lnTo>
                    <a:pt x="68" y="410"/>
                  </a:lnTo>
                  <a:lnTo>
                    <a:pt x="68" y="413"/>
                  </a:lnTo>
                  <a:lnTo>
                    <a:pt x="68" y="416"/>
                  </a:lnTo>
                  <a:lnTo>
                    <a:pt x="69" y="420"/>
                  </a:lnTo>
                  <a:lnTo>
                    <a:pt x="69" y="421"/>
                  </a:lnTo>
                  <a:lnTo>
                    <a:pt x="70" y="422"/>
                  </a:lnTo>
                  <a:lnTo>
                    <a:pt x="71" y="426"/>
                  </a:lnTo>
                  <a:lnTo>
                    <a:pt x="72" y="429"/>
                  </a:lnTo>
                  <a:lnTo>
                    <a:pt x="72" y="430"/>
                  </a:lnTo>
                  <a:lnTo>
                    <a:pt x="74" y="432"/>
                  </a:lnTo>
                  <a:lnTo>
                    <a:pt x="75" y="435"/>
                  </a:lnTo>
                  <a:lnTo>
                    <a:pt x="76" y="439"/>
                  </a:lnTo>
                  <a:lnTo>
                    <a:pt x="77" y="440"/>
                  </a:lnTo>
                  <a:lnTo>
                    <a:pt x="78" y="441"/>
                  </a:lnTo>
                  <a:lnTo>
                    <a:pt x="80" y="443"/>
                  </a:lnTo>
                  <a:lnTo>
                    <a:pt x="82" y="447"/>
                  </a:lnTo>
                  <a:lnTo>
                    <a:pt x="83" y="448"/>
                  </a:lnTo>
                  <a:lnTo>
                    <a:pt x="84" y="449"/>
                  </a:lnTo>
                  <a:lnTo>
                    <a:pt x="87" y="452"/>
                  </a:lnTo>
                  <a:lnTo>
                    <a:pt x="89" y="455"/>
                  </a:lnTo>
                  <a:lnTo>
                    <a:pt x="90" y="457"/>
                  </a:lnTo>
                  <a:lnTo>
                    <a:pt x="92" y="457"/>
                  </a:lnTo>
                  <a:lnTo>
                    <a:pt x="95" y="460"/>
                  </a:lnTo>
                  <a:lnTo>
                    <a:pt x="100" y="464"/>
                  </a:lnTo>
                  <a:lnTo>
                    <a:pt x="103" y="466"/>
                  </a:lnTo>
                  <a:lnTo>
                    <a:pt x="108" y="470"/>
                  </a:lnTo>
                  <a:lnTo>
                    <a:pt x="109" y="470"/>
                  </a:lnTo>
                  <a:lnTo>
                    <a:pt x="111" y="470"/>
                  </a:lnTo>
                  <a:lnTo>
                    <a:pt x="114" y="472"/>
                  </a:lnTo>
                  <a:lnTo>
                    <a:pt x="119" y="473"/>
                  </a:lnTo>
                  <a:lnTo>
                    <a:pt x="119" y="473"/>
                  </a:lnTo>
                  <a:lnTo>
                    <a:pt x="119" y="474"/>
                  </a:lnTo>
                  <a:lnTo>
                    <a:pt x="121" y="474"/>
                  </a:lnTo>
                  <a:lnTo>
                    <a:pt x="124" y="476"/>
                  </a:lnTo>
                  <a:lnTo>
                    <a:pt x="124" y="476"/>
                  </a:lnTo>
                  <a:lnTo>
                    <a:pt x="137" y="478"/>
                  </a:lnTo>
                  <a:lnTo>
                    <a:pt x="149" y="478"/>
                  </a:lnTo>
                  <a:lnTo>
                    <a:pt x="162" y="477"/>
                  </a:lnTo>
                  <a:lnTo>
                    <a:pt x="174" y="473"/>
                  </a:lnTo>
                  <a:lnTo>
                    <a:pt x="176" y="473"/>
                  </a:lnTo>
                  <a:lnTo>
                    <a:pt x="178" y="473"/>
                  </a:lnTo>
                  <a:lnTo>
                    <a:pt x="181" y="473"/>
                  </a:lnTo>
                  <a:lnTo>
                    <a:pt x="183" y="474"/>
                  </a:lnTo>
                  <a:lnTo>
                    <a:pt x="185" y="476"/>
                  </a:lnTo>
                  <a:lnTo>
                    <a:pt x="188" y="478"/>
                  </a:lnTo>
                  <a:lnTo>
                    <a:pt x="194" y="486"/>
                  </a:lnTo>
                  <a:lnTo>
                    <a:pt x="201" y="492"/>
                  </a:lnTo>
                  <a:lnTo>
                    <a:pt x="208" y="498"/>
                  </a:lnTo>
                  <a:lnTo>
                    <a:pt x="216" y="503"/>
                  </a:lnTo>
                  <a:lnTo>
                    <a:pt x="225" y="508"/>
                  </a:lnTo>
                  <a:lnTo>
                    <a:pt x="234" y="510"/>
                  </a:lnTo>
                  <a:lnTo>
                    <a:pt x="244" y="512"/>
                  </a:lnTo>
                  <a:lnTo>
                    <a:pt x="253" y="512"/>
                  </a:lnTo>
                  <a:lnTo>
                    <a:pt x="264" y="512"/>
                  </a:lnTo>
                  <a:lnTo>
                    <a:pt x="274" y="510"/>
                  </a:lnTo>
                  <a:lnTo>
                    <a:pt x="282" y="508"/>
                  </a:lnTo>
                  <a:lnTo>
                    <a:pt x="291" y="503"/>
                  </a:lnTo>
                  <a:lnTo>
                    <a:pt x="300" y="498"/>
                  </a:lnTo>
                  <a:lnTo>
                    <a:pt x="307" y="492"/>
                  </a:lnTo>
                  <a:lnTo>
                    <a:pt x="314" y="486"/>
                  </a:lnTo>
                  <a:lnTo>
                    <a:pt x="320" y="478"/>
                  </a:lnTo>
                  <a:lnTo>
                    <a:pt x="322" y="476"/>
                  </a:lnTo>
                  <a:lnTo>
                    <a:pt x="326" y="473"/>
                  </a:lnTo>
                  <a:lnTo>
                    <a:pt x="329" y="473"/>
                  </a:lnTo>
                  <a:lnTo>
                    <a:pt x="334" y="473"/>
                  </a:lnTo>
                  <a:lnTo>
                    <a:pt x="340" y="476"/>
                  </a:lnTo>
                  <a:lnTo>
                    <a:pt x="347" y="477"/>
                  </a:lnTo>
                  <a:lnTo>
                    <a:pt x="354" y="478"/>
                  </a:lnTo>
                  <a:lnTo>
                    <a:pt x="360" y="478"/>
                  </a:lnTo>
                  <a:lnTo>
                    <a:pt x="375" y="477"/>
                  </a:lnTo>
                  <a:lnTo>
                    <a:pt x="388" y="474"/>
                  </a:lnTo>
                  <a:lnTo>
                    <a:pt x="388" y="474"/>
                  </a:lnTo>
                  <a:lnTo>
                    <a:pt x="388" y="474"/>
                  </a:lnTo>
                  <a:lnTo>
                    <a:pt x="388" y="473"/>
                  </a:lnTo>
                  <a:lnTo>
                    <a:pt x="389" y="473"/>
                  </a:lnTo>
                  <a:lnTo>
                    <a:pt x="392" y="472"/>
                  </a:lnTo>
                  <a:lnTo>
                    <a:pt x="397" y="470"/>
                  </a:lnTo>
                  <a:lnTo>
                    <a:pt x="398" y="470"/>
                  </a:lnTo>
                  <a:lnTo>
                    <a:pt x="398" y="470"/>
                  </a:lnTo>
                  <a:lnTo>
                    <a:pt x="403" y="466"/>
                  </a:lnTo>
                  <a:lnTo>
                    <a:pt x="408" y="464"/>
                  </a:lnTo>
                  <a:lnTo>
                    <a:pt x="411" y="460"/>
                  </a:lnTo>
                  <a:lnTo>
                    <a:pt x="416" y="457"/>
                  </a:lnTo>
                  <a:lnTo>
                    <a:pt x="417" y="457"/>
                  </a:lnTo>
                  <a:lnTo>
                    <a:pt x="419" y="455"/>
                  </a:lnTo>
                  <a:lnTo>
                    <a:pt x="421" y="452"/>
                  </a:lnTo>
                  <a:lnTo>
                    <a:pt x="423" y="449"/>
                  </a:lnTo>
                  <a:lnTo>
                    <a:pt x="425" y="448"/>
                  </a:lnTo>
                  <a:lnTo>
                    <a:pt x="425" y="447"/>
                  </a:lnTo>
                  <a:lnTo>
                    <a:pt x="427" y="443"/>
                  </a:lnTo>
                  <a:lnTo>
                    <a:pt x="429" y="441"/>
                  </a:lnTo>
                  <a:lnTo>
                    <a:pt x="429" y="440"/>
                  </a:lnTo>
                  <a:lnTo>
                    <a:pt x="431" y="438"/>
                  </a:lnTo>
                  <a:lnTo>
                    <a:pt x="433" y="435"/>
                  </a:lnTo>
                  <a:lnTo>
                    <a:pt x="434" y="432"/>
                  </a:lnTo>
                  <a:lnTo>
                    <a:pt x="434" y="430"/>
                  </a:lnTo>
                  <a:lnTo>
                    <a:pt x="435" y="429"/>
                  </a:lnTo>
                  <a:lnTo>
                    <a:pt x="436" y="426"/>
                  </a:lnTo>
                  <a:lnTo>
                    <a:pt x="438" y="422"/>
                  </a:lnTo>
                  <a:lnTo>
                    <a:pt x="438" y="421"/>
                  </a:lnTo>
                  <a:lnTo>
                    <a:pt x="439" y="419"/>
                  </a:lnTo>
                  <a:lnTo>
                    <a:pt x="439" y="416"/>
                  </a:lnTo>
                  <a:lnTo>
                    <a:pt x="440" y="413"/>
                  </a:lnTo>
                  <a:lnTo>
                    <a:pt x="440" y="411"/>
                  </a:lnTo>
                  <a:lnTo>
                    <a:pt x="440" y="409"/>
                  </a:lnTo>
                  <a:lnTo>
                    <a:pt x="440" y="405"/>
                  </a:lnTo>
                  <a:lnTo>
                    <a:pt x="440" y="403"/>
                  </a:lnTo>
                  <a:lnTo>
                    <a:pt x="440" y="401"/>
                  </a:lnTo>
                  <a:lnTo>
                    <a:pt x="440" y="398"/>
                  </a:lnTo>
                  <a:lnTo>
                    <a:pt x="440" y="394"/>
                  </a:lnTo>
                  <a:lnTo>
                    <a:pt x="440" y="389"/>
                  </a:lnTo>
                  <a:lnTo>
                    <a:pt x="445" y="388"/>
                  </a:lnTo>
                  <a:lnTo>
                    <a:pt x="450" y="386"/>
                  </a:lnTo>
                  <a:lnTo>
                    <a:pt x="452" y="385"/>
                  </a:lnTo>
                  <a:lnTo>
                    <a:pt x="453" y="385"/>
                  </a:lnTo>
                  <a:lnTo>
                    <a:pt x="457" y="384"/>
                  </a:lnTo>
                  <a:lnTo>
                    <a:pt x="460" y="383"/>
                  </a:lnTo>
                  <a:lnTo>
                    <a:pt x="461" y="382"/>
                  </a:lnTo>
                  <a:lnTo>
                    <a:pt x="463" y="380"/>
                  </a:lnTo>
                  <a:lnTo>
                    <a:pt x="466" y="379"/>
                  </a:lnTo>
                  <a:lnTo>
                    <a:pt x="469" y="378"/>
                  </a:lnTo>
                  <a:lnTo>
                    <a:pt x="471" y="377"/>
                  </a:lnTo>
                  <a:lnTo>
                    <a:pt x="472" y="376"/>
                  </a:lnTo>
                  <a:lnTo>
                    <a:pt x="475" y="375"/>
                  </a:lnTo>
                  <a:lnTo>
                    <a:pt x="477" y="372"/>
                  </a:lnTo>
                  <a:lnTo>
                    <a:pt x="479" y="371"/>
                  </a:lnTo>
                  <a:lnTo>
                    <a:pt x="480" y="370"/>
                  </a:lnTo>
                  <a:lnTo>
                    <a:pt x="483" y="367"/>
                  </a:lnTo>
                  <a:lnTo>
                    <a:pt x="485" y="365"/>
                  </a:lnTo>
                  <a:lnTo>
                    <a:pt x="486" y="364"/>
                  </a:lnTo>
                  <a:lnTo>
                    <a:pt x="488" y="363"/>
                  </a:lnTo>
                  <a:lnTo>
                    <a:pt x="490" y="360"/>
                  </a:lnTo>
                  <a:lnTo>
                    <a:pt x="491" y="358"/>
                  </a:lnTo>
                  <a:lnTo>
                    <a:pt x="494" y="355"/>
                  </a:lnTo>
                  <a:lnTo>
                    <a:pt x="495" y="354"/>
                  </a:lnTo>
                  <a:lnTo>
                    <a:pt x="496" y="351"/>
                  </a:lnTo>
                  <a:lnTo>
                    <a:pt x="497" y="348"/>
                  </a:lnTo>
                  <a:lnTo>
                    <a:pt x="498" y="347"/>
                  </a:lnTo>
                  <a:lnTo>
                    <a:pt x="500" y="345"/>
                  </a:lnTo>
                  <a:lnTo>
                    <a:pt x="502" y="340"/>
                  </a:lnTo>
                  <a:lnTo>
                    <a:pt x="503" y="335"/>
                  </a:lnTo>
                  <a:lnTo>
                    <a:pt x="503" y="335"/>
                  </a:lnTo>
                  <a:lnTo>
                    <a:pt x="503" y="335"/>
                  </a:lnTo>
                  <a:lnTo>
                    <a:pt x="503" y="335"/>
                  </a:lnTo>
                  <a:lnTo>
                    <a:pt x="503" y="335"/>
                  </a:lnTo>
                  <a:lnTo>
                    <a:pt x="504" y="330"/>
                  </a:lnTo>
                  <a:lnTo>
                    <a:pt x="505" y="326"/>
                  </a:lnTo>
                  <a:lnTo>
                    <a:pt x="507" y="323"/>
                  </a:lnTo>
                  <a:lnTo>
                    <a:pt x="507" y="322"/>
                  </a:lnTo>
                  <a:lnTo>
                    <a:pt x="507" y="319"/>
                  </a:lnTo>
                  <a:lnTo>
                    <a:pt x="507" y="315"/>
                  </a:lnTo>
                  <a:lnTo>
                    <a:pt x="507" y="314"/>
                  </a:lnTo>
                  <a:lnTo>
                    <a:pt x="507" y="311"/>
                  </a:lnTo>
                  <a:lnTo>
                    <a:pt x="507" y="308"/>
                  </a:lnTo>
                  <a:lnTo>
                    <a:pt x="507" y="3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46A74267-137C-4056-AD9C-E1140BD34255}"/>
              </a:ext>
            </a:extLst>
          </p:cNvPr>
          <p:cNvGrpSpPr/>
          <p:nvPr/>
        </p:nvGrpSpPr>
        <p:grpSpPr>
          <a:xfrm>
            <a:off x="3832225" y="3286919"/>
            <a:ext cx="285750" cy="284163"/>
            <a:chOff x="903535" y="4772729"/>
            <a:chExt cx="285750" cy="284163"/>
          </a:xfrm>
          <a:solidFill>
            <a:schemeClr val="bg1"/>
          </a:solidFill>
        </p:grpSpPr>
        <p:sp>
          <p:nvSpPr>
            <p:cNvPr id="56" name="Freeform 4389">
              <a:extLst>
                <a:ext uri="{FF2B5EF4-FFF2-40B4-BE49-F238E27FC236}">
                  <a16:creationId xmlns:a16="http://schemas.microsoft.com/office/drawing/2014/main" xmlns="" id="{5556DE99-4AA0-4889-853C-8D1511653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335" y="4853692"/>
              <a:ext cx="184150" cy="161925"/>
            </a:xfrm>
            <a:custGeom>
              <a:avLst/>
              <a:gdLst>
                <a:gd name="T0" fmla="*/ 569 w 582"/>
                <a:gd name="T1" fmla="*/ 477 h 509"/>
                <a:gd name="T2" fmla="*/ 546 w 582"/>
                <a:gd name="T3" fmla="*/ 466 h 509"/>
                <a:gd name="T4" fmla="*/ 529 w 582"/>
                <a:gd name="T5" fmla="*/ 454 h 509"/>
                <a:gd name="T6" fmla="*/ 517 w 582"/>
                <a:gd name="T7" fmla="*/ 441 h 509"/>
                <a:gd name="T8" fmla="*/ 513 w 582"/>
                <a:gd name="T9" fmla="*/ 426 h 509"/>
                <a:gd name="T10" fmla="*/ 513 w 582"/>
                <a:gd name="T11" fmla="*/ 269 h 509"/>
                <a:gd name="T12" fmla="*/ 509 w 582"/>
                <a:gd name="T13" fmla="*/ 237 h 509"/>
                <a:gd name="T14" fmla="*/ 500 w 582"/>
                <a:gd name="T15" fmla="*/ 207 h 509"/>
                <a:gd name="T16" fmla="*/ 487 w 582"/>
                <a:gd name="T17" fmla="*/ 179 h 509"/>
                <a:gd name="T18" fmla="*/ 471 w 582"/>
                <a:gd name="T19" fmla="*/ 154 h 509"/>
                <a:gd name="T20" fmla="*/ 452 w 582"/>
                <a:gd name="T21" fmla="*/ 131 h 509"/>
                <a:gd name="T22" fmla="*/ 428 w 582"/>
                <a:gd name="T23" fmla="*/ 111 h 509"/>
                <a:gd name="T24" fmla="*/ 402 w 582"/>
                <a:gd name="T25" fmla="*/ 94 h 509"/>
                <a:gd name="T26" fmla="*/ 387 w 582"/>
                <a:gd name="T27" fmla="*/ 78 h 509"/>
                <a:gd name="T28" fmla="*/ 381 w 582"/>
                <a:gd name="T29" fmla="*/ 61 h 509"/>
                <a:gd name="T30" fmla="*/ 373 w 582"/>
                <a:gd name="T31" fmla="*/ 46 h 509"/>
                <a:gd name="T32" fmla="*/ 362 w 582"/>
                <a:gd name="T33" fmla="*/ 32 h 509"/>
                <a:gd name="T34" fmla="*/ 350 w 582"/>
                <a:gd name="T35" fmla="*/ 20 h 509"/>
                <a:gd name="T36" fmla="*/ 335 w 582"/>
                <a:gd name="T37" fmla="*/ 10 h 509"/>
                <a:gd name="T38" fmla="*/ 318 w 582"/>
                <a:gd name="T39" fmla="*/ 4 h 509"/>
                <a:gd name="T40" fmla="*/ 301 w 582"/>
                <a:gd name="T41" fmla="*/ 1 h 509"/>
                <a:gd name="T42" fmla="*/ 283 w 582"/>
                <a:gd name="T43" fmla="*/ 1 h 509"/>
                <a:gd name="T44" fmla="*/ 265 w 582"/>
                <a:gd name="T45" fmla="*/ 4 h 509"/>
                <a:gd name="T46" fmla="*/ 249 w 582"/>
                <a:gd name="T47" fmla="*/ 10 h 509"/>
                <a:gd name="T48" fmla="*/ 234 w 582"/>
                <a:gd name="T49" fmla="*/ 20 h 509"/>
                <a:gd name="T50" fmla="*/ 221 w 582"/>
                <a:gd name="T51" fmla="*/ 32 h 509"/>
                <a:gd name="T52" fmla="*/ 210 w 582"/>
                <a:gd name="T53" fmla="*/ 46 h 509"/>
                <a:gd name="T54" fmla="*/ 203 w 582"/>
                <a:gd name="T55" fmla="*/ 61 h 509"/>
                <a:gd name="T56" fmla="*/ 197 w 582"/>
                <a:gd name="T57" fmla="*/ 78 h 509"/>
                <a:gd name="T58" fmla="*/ 181 w 582"/>
                <a:gd name="T59" fmla="*/ 94 h 509"/>
                <a:gd name="T60" fmla="*/ 156 w 582"/>
                <a:gd name="T61" fmla="*/ 111 h 509"/>
                <a:gd name="T62" fmla="*/ 132 w 582"/>
                <a:gd name="T63" fmla="*/ 131 h 509"/>
                <a:gd name="T64" fmla="*/ 113 w 582"/>
                <a:gd name="T65" fmla="*/ 154 h 509"/>
                <a:gd name="T66" fmla="*/ 97 w 582"/>
                <a:gd name="T67" fmla="*/ 179 h 509"/>
                <a:gd name="T68" fmla="*/ 84 w 582"/>
                <a:gd name="T69" fmla="*/ 207 h 509"/>
                <a:gd name="T70" fmla="*/ 75 w 582"/>
                <a:gd name="T71" fmla="*/ 237 h 509"/>
                <a:gd name="T72" fmla="*/ 71 w 582"/>
                <a:gd name="T73" fmla="*/ 269 h 509"/>
                <a:gd name="T74" fmla="*/ 71 w 582"/>
                <a:gd name="T75" fmla="*/ 426 h 509"/>
                <a:gd name="T76" fmla="*/ 67 w 582"/>
                <a:gd name="T77" fmla="*/ 441 h 509"/>
                <a:gd name="T78" fmla="*/ 55 w 582"/>
                <a:gd name="T79" fmla="*/ 454 h 509"/>
                <a:gd name="T80" fmla="*/ 38 w 582"/>
                <a:gd name="T81" fmla="*/ 466 h 509"/>
                <a:gd name="T82" fmla="*/ 15 w 582"/>
                <a:gd name="T83" fmla="*/ 477 h 509"/>
                <a:gd name="T84" fmla="*/ 5 w 582"/>
                <a:gd name="T85" fmla="*/ 483 h 509"/>
                <a:gd name="T86" fmla="*/ 0 w 582"/>
                <a:gd name="T87" fmla="*/ 492 h 509"/>
                <a:gd name="T88" fmla="*/ 3 w 582"/>
                <a:gd name="T89" fmla="*/ 501 h 509"/>
                <a:gd name="T90" fmla="*/ 10 w 582"/>
                <a:gd name="T91" fmla="*/ 508 h 509"/>
                <a:gd name="T92" fmla="*/ 569 w 582"/>
                <a:gd name="T93" fmla="*/ 509 h 509"/>
                <a:gd name="T94" fmla="*/ 577 w 582"/>
                <a:gd name="T95" fmla="*/ 506 h 509"/>
                <a:gd name="T96" fmla="*/ 582 w 582"/>
                <a:gd name="T97" fmla="*/ 496 h 509"/>
                <a:gd name="T98" fmla="*/ 581 w 582"/>
                <a:gd name="T99" fmla="*/ 487 h 509"/>
                <a:gd name="T100" fmla="*/ 575 w 582"/>
                <a:gd name="T101" fmla="*/ 48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82" h="509">
                  <a:moveTo>
                    <a:pt x="575" y="480"/>
                  </a:moveTo>
                  <a:lnTo>
                    <a:pt x="569" y="477"/>
                  </a:lnTo>
                  <a:lnTo>
                    <a:pt x="557" y="471"/>
                  </a:lnTo>
                  <a:lnTo>
                    <a:pt x="546" y="466"/>
                  </a:lnTo>
                  <a:lnTo>
                    <a:pt x="536" y="461"/>
                  </a:lnTo>
                  <a:lnTo>
                    <a:pt x="529" y="454"/>
                  </a:lnTo>
                  <a:lnTo>
                    <a:pt x="521" y="448"/>
                  </a:lnTo>
                  <a:lnTo>
                    <a:pt x="517" y="441"/>
                  </a:lnTo>
                  <a:lnTo>
                    <a:pt x="514" y="434"/>
                  </a:lnTo>
                  <a:lnTo>
                    <a:pt x="513" y="426"/>
                  </a:lnTo>
                  <a:lnTo>
                    <a:pt x="513" y="285"/>
                  </a:lnTo>
                  <a:lnTo>
                    <a:pt x="513" y="269"/>
                  </a:lnTo>
                  <a:lnTo>
                    <a:pt x="511" y="253"/>
                  </a:lnTo>
                  <a:lnTo>
                    <a:pt x="509" y="237"/>
                  </a:lnTo>
                  <a:lnTo>
                    <a:pt x="504" y="222"/>
                  </a:lnTo>
                  <a:lnTo>
                    <a:pt x="500" y="207"/>
                  </a:lnTo>
                  <a:lnTo>
                    <a:pt x="494" y="193"/>
                  </a:lnTo>
                  <a:lnTo>
                    <a:pt x="487" y="179"/>
                  </a:lnTo>
                  <a:lnTo>
                    <a:pt x="480" y="166"/>
                  </a:lnTo>
                  <a:lnTo>
                    <a:pt x="471" y="154"/>
                  </a:lnTo>
                  <a:lnTo>
                    <a:pt x="462" y="142"/>
                  </a:lnTo>
                  <a:lnTo>
                    <a:pt x="452" y="131"/>
                  </a:lnTo>
                  <a:lnTo>
                    <a:pt x="440" y="120"/>
                  </a:lnTo>
                  <a:lnTo>
                    <a:pt x="428" y="111"/>
                  </a:lnTo>
                  <a:lnTo>
                    <a:pt x="416" y="102"/>
                  </a:lnTo>
                  <a:lnTo>
                    <a:pt x="402" y="94"/>
                  </a:lnTo>
                  <a:lnTo>
                    <a:pt x="388" y="86"/>
                  </a:lnTo>
                  <a:lnTo>
                    <a:pt x="387" y="78"/>
                  </a:lnTo>
                  <a:lnTo>
                    <a:pt x="385" y="69"/>
                  </a:lnTo>
                  <a:lnTo>
                    <a:pt x="381" y="61"/>
                  </a:lnTo>
                  <a:lnTo>
                    <a:pt x="377" y="53"/>
                  </a:lnTo>
                  <a:lnTo>
                    <a:pt x="373" y="46"/>
                  </a:lnTo>
                  <a:lnTo>
                    <a:pt x="368" y="38"/>
                  </a:lnTo>
                  <a:lnTo>
                    <a:pt x="362" y="32"/>
                  </a:lnTo>
                  <a:lnTo>
                    <a:pt x="357" y="25"/>
                  </a:lnTo>
                  <a:lnTo>
                    <a:pt x="350" y="20"/>
                  </a:lnTo>
                  <a:lnTo>
                    <a:pt x="343" y="15"/>
                  </a:lnTo>
                  <a:lnTo>
                    <a:pt x="335" y="10"/>
                  </a:lnTo>
                  <a:lnTo>
                    <a:pt x="327" y="7"/>
                  </a:lnTo>
                  <a:lnTo>
                    <a:pt x="318" y="4"/>
                  </a:lnTo>
                  <a:lnTo>
                    <a:pt x="310" y="2"/>
                  </a:lnTo>
                  <a:lnTo>
                    <a:pt x="301" y="1"/>
                  </a:lnTo>
                  <a:lnTo>
                    <a:pt x="291" y="0"/>
                  </a:lnTo>
                  <a:lnTo>
                    <a:pt x="283" y="1"/>
                  </a:lnTo>
                  <a:lnTo>
                    <a:pt x="273" y="2"/>
                  </a:lnTo>
                  <a:lnTo>
                    <a:pt x="265" y="4"/>
                  </a:lnTo>
                  <a:lnTo>
                    <a:pt x="256" y="7"/>
                  </a:lnTo>
                  <a:lnTo>
                    <a:pt x="249" y="10"/>
                  </a:lnTo>
                  <a:lnTo>
                    <a:pt x="241" y="15"/>
                  </a:lnTo>
                  <a:lnTo>
                    <a:pt x="234" y="20"/>
                  </a:lnTo>
                  <a:lnTo>
                    <a:pt x="227" y="25"/>
                  </a:lnTo>
                  <a:lnTo>
                    <a:pt x="221" y="32"/>
                  </a:lnTo>
                  <a:lnTo>
                    <a:pt x="215" y="38"/>
                  </a:lnTo>
                  <a:lnTo>
                    <a:pt x="210" y="46"/>
                  </a:lnTo>
                  <a:lnTo>
                    <a:pt x="206" y="53"/>
                  </a:lnTo>
                  <a:lnTo>
                    <a:pt x="203" y="61"/>
                  </a:lnTo>
                  <a:lnTo>
                    <a:pt x="199" y="69"/>
                  </a:lnTo>
                  <a:lnTo>
                    <a:pt x="197" y="78"/>
                  </a:lnTo>
                  <a:lnTo>
                    <a:pt x="196" y="86"/>
                  </a:lnTo>
                  <a:lnTo>
                    <a:pt x="181" y="94"/>
                  </a:lnTo>
                  <a:lnTo>
                    <a:pt x="168" y="102"/>
                  </a:lnTo>
                  <a:lnTo>
                    <a:pt x="156" y="111"/>
                  </a:lnTo>
                  <a:lnTo>
                    <a:pt x="143" y="120"/>
                  </a:lnTo>
                  <a:lnTo>
                    <a:pt x="132" y="131"/>
                  </a:lnTo>
                  <a:lnTo>
                    <a:pt x="121" y="142"/>
                  </a:lnTo>
                  <a:lnTo>
                    <a:pt x="113" y="154"/>
                  </a:lnTo>
                  <a:lnTo>
                    <a:pt x="104" y="166"/>
                  </a:lnTo>
                  <a:lnTo>
                    <a:pt x="97" y="179"/>
                  </a:lnTo>
                  <a:lnTo>
                    <a:pt x="89" y="193"/>
                  </a:lnTo>
                  <a:lnTo>
                    <a:pt x="84" y="207"/>
                  </a:lnTo>
                  <a:lnTo>
                    <a:pt x="80" y="222"/>
                  </a:lnTo>
                  <a:lnTo>
                    <a:pt x="75" y="237"/>
                  </a:lnTo>
                  <a:lnTo>
                    <a:pt x="73" y="253"/>
                  </a:lnTo>
                  <a:lnTo>
                    <a:pt x="71" y="269"/>
                  </a:lnTo>
                  <a:lnTo>
                    <a:pt x="71" y="285"/>
                  </a:lnTo>
                  <a:lnTo>
                    <a:pt x="71" y="426"/>
                  </a:lnTo>
                  <a:lnTo>
                    <a:pt x="70" y="434"/>
                  </a:lnTo>
                  <a:lnTo>
                    <a:pt x="67" y="441"/>
                  </a:lnTo>
                  <a:lnTo>
                    <a:pt x="61" y="448"/>
                  </a:lnTo>
                  <a:lnTo>
                    <a:pt x="55" y="454"/>
                  </a:lnTo>
                  <a:lnTo>
                    <a:pt x="47" y="461"/>
                  </a:lnTo>
                  <a:lnTo>
                    <a:pt x="38" y="466"/>
                  </a:lnTo>
                  <a:lnTo>
                    <a:pt x="27" y="471"/>
                  </a:lnTo>
                  <a:lnTo>
                    <a:pt x="15" y="477"/>
                  </a:lnTo>
                  <a:lnTo>
                    <a:pt x="9" y="480"/>
                  </a:lnTo>
                  <a:lnTo>
                    <a:pt x="5" y="483"/>
                  </a:lnTo>
                  <a:lnTo>
                    <a:pt x="3" y="487"/>
                  </a:lnTo>
                  <a:lnTo>
                    <a:pt x="0" y="492"/>
                  </a:lnTo>
                  <a:lnTo>
                    <a:pt x="0" y="496"/>
                  </a:lnTo>
                  <a:lnTo>
                    <a:pt x="3" y="501"/>
                  </a:lnTo>
                  <a:lnTo>
                    <a:pt x="6" y="506"/>
                  </a:lnTo>
                  <a:lnTo>
                    <a:pt x="10" y="508"/>
                  </a:lnTo>
                  <a:lnTo>
                    <a:pt x="15" y="509"/>
                  </a:lnTo>
                  <a:lnTo>
                    <a:pt x="569" y="509"/>
                  </a:lnTo>
                  <a:lnTo>
                    <a:pt x="573" y="508"/>
                  </a:lnTo>
                  <a:lnTo>
                    <a:pt x="577" y="506"/>
                  </a:lnTo>
                  <a:lnTo>
                    <a:pt x="580" y="501"/>
                  </a:lnTo>
                  <a:lnTo>
                    <a:pt x="582" y="496"/>
                  </a:lnTo>
                  <a:lnTo>
                    <a:pt x="582" y="492"/>
                  </a:lnTo>
                  <a:lnTo>
                    <a:pt x="581" y="487"/>
                  </a:lnTo>
                  <a:lnTo>
                    <a:pt x="578" y="483"/>
                  </a:lnTo>
                  <a:lnTo>
                    <a:pt x="575" y="4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390">
              <a:extLst>
                <a:ext uri="{FF2B5EF4-FFF2-40B4-BE49-F238E27FC236}">
                  <a16:creationId xmlns:a16="http://schemas.microsoft.com/office/drawing/2014/main" xmlns="" id="{530AFE6D-1298-452F-A421-3ECBB8858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010" y="5023554"/>
              <a:ext cx="50800" cy="33338"/>
            </a:xfrm>
            <a:custGeom>
              <a:avLst/>
              <a:gdLst>
                <a:gd name="T0" fmla="*/ 145 w 160"/>
                <a:gd name="T1" fmla="*/ 0 h 105"/>
                <a:gd name="T2" fmla="*/ 15 w 160"/>
                <a:gd name="T3" fmla="*/ 0 h 105"/>
                <a:gd name="T4" fmla="*/ 12 w 160"/>
                <a:gd name="T5" fmla="*/ 1 h 105"/>
                <a:gd name="T6" fmla="*/ 9 w 160"/>
                <a:gd name="T7" fmla="*/ 2 h 105"/>
                <a:gd name="T8" fmla="*/ 7 w 160"/>
                <a:gd name="T9" fmla="*/ 3 h 105"/>
                <a:gd name="T10" fmla="*/ 5 w 160"/>
                <a:gd name="T11" fmla="*/ 5 h 105"/>
                <a:gd name="T12" fmla="*/ 2 w 160"/>
                <a:gd name="T13" fmla="*/ 7 h 105"/>
                <a:gd name="T14" fmla="*/ 1 w 160"/>
                <a:gd name="T15" fmla="*/ 9 h 105"/>
                <a:gd name="T16" fmla="*/ 0 w 160"/>
                <a:gd name="T17" fmla="*/ 12 h 105"/>
                <a:gd name="T18" fmla="*/ 0 w 160"/>
                <a:gd name="T19" fmla="*/ 15 h 105"/>
                <a:gd name="T20" fmla="*/ 0 w 160"/>
                <a:gd name="T21" fmla="*/ 25 h 105"/>
                <a:gd name="T22" fmla="*/ 0 w 160"/>
                <a:gd name="T23" fmla="*/ 34 h 105"/>
                <a:gd name="T24" fmla="*/ 1 w 160"/>
                <a:gd name="T25" fmla="*/ 41 h 105"/>
                <a:gd name="T26" fmla="*/ 3 w 160"/>
                <a:gd name="T27" fmla="*/ 49 h 105"/>
                <a:gd name="T28" fmla="*/ 6 w 160"/>
                <a:gd name="T29" fmla="*/ 56 h 105"/>
                <a:gd name="T30" fmla="*/ 10 w 160"/>
                <a:gd name="T31" fmla="*/ 63 h 105"/>
                <a:gd name="T32" fmla="*/ 13 w 160"/>
                <a:gd name="T33" fmla="*/ 69 h 105"/>
                <a:gd name="T34" fmla="*/ 18 w 160"/>
                <a:gd name="T35" fmla="*/ 76 h 105"/>
                <a:gd name="T36" fmla="*/ 24 w 160"/>
                <a:gd name="T37" fmla="*/ 81 h 105"/>
                <a:gd name="T38" fmla="*/ 29 w 160"/>
                <a:gd name="T39" fmla="*/ 86 h 105"/>
                <a:gd name="T40" fmla="*/ 36 w 160"/>
                <a:gd name="T41" fmla="*/ 92 h 105"/>
                <a:gd name="T42" fmla="*/ 42 w 160"/>
                <a:gd name="T43" fmla="*/ 95 h 105"/>
                <a:gd name="T44" fmla="*/ 48 w 160"/>
                <a:gd name="T45" fmla="*/ 98 h 105"/>
                <a:gd name="T46" fmla="*/ 56 w 160"/>
                <a:gd name="T47" fmla="*/ 101 h 105"/>
                <a:gd name="T48" fmla="*/ 63 w 160"/>
                <a:gd name="T49" fmla="*/ 103 h 105"/>
                <a:gd name="T50" fmla="*/ 72 w 160"/>
                <a:gd name="T51" fmla="*/ 105 h 105"/>
                <a:gd name="T52" fmla="*/ 79 w 160"/>
                <a:gd name="T53" fmla="*/ 105 h 105"/>
                <a:gd name="T54" fmla="*/ 88 w 160"/>
                <a:gd name="T55" fmla="*/ 105 h 105"/>
                <a:gd name="T56" fmla="*/ 95 w 160"/>
                <a:gd name="T57" fmla="*/ 103 h 105"/>
                <a:gd name="T58" fmla="*/ 104 w 160"/>
                <a:gd name="T59" fmla="*/ 101 h 105"/>
                <a:gd name="T60" fmla="*/ 110 w 160"/>
                <a:gd name="T61" fmla="*/ 98 h 105"/>
                <a:gd name="T62" fmla="*/ 118 w 160"/>
                <a:gd name="T63" fmla="*/ 95 h 105"/>
                <a:gd name="T64" fmla="*/ 124 w 160"/>
                <a:gd name="T65" fmla="*/ 92 h 105"/>
                <a:gd name="T66" fmla="*/ 131 w 160"/>
                <a:gd name="T67" fmla="*/ 86 h 105"/>
                <a:gd name="T68" fmla="*/ 136 w 160"/>
                <a:gd name="T69" fmla="*/ 81 h 105"/>
                <a:gd name="T70" fmla="*/ 141 w 160"/>
                <a:gd name="T71" fmla="*/ 76 h 105"/>
                <a:gd name="T72" fmla="*/ 146 w 160"/>
                <a:gd name="T73" fmla="*/ 69 h 105"/>
                <a:gd name="T74" fmla="*/ 150 w 160"/>
                <a:gd name="T75" fmla="*/ 63 h 105"/>
                <a:gd name="T76" fmla="*/ 153 w 160"/>
                <a:gd name="T77" fmla="*/ 56 h 105"/>
                <a:gd name="T78" fmla="*/ 156 w 160"/>
                <a:gd name="T79" fmla="*/ 49 h 105"/>
                <a:gd name="T80" fmla="*/ 159 w 160"/>
                <a:gd name="T81" fmla="*/ 41 h 105"/>
                <a:gd name="T82" fmla="*/ 160 w 160"/>
                <a:gd name="T83" fmla="*/ 34 h 105"/>
                <a:gd name="T84" fmla="*/ 160 w 160"/>
                <a:gd name="T85" fmla="*/ 25 h 105"/>
                <a:gd name="T86" fmla="*/ 160 w 160"/>
                <a:gd name="T87" fmla="*/ 15 h 105"/>
                <a:gd name="T88" fmla="*/ 160 w 160"/>
                <a:gd name="T89" fmla="*/ 12 h 105"/>
                <a:gd name="T90" fmla="*/ 159 w 160"/>
                <a:gd name="T91" fmla="*/ 9 h 105"/>
                <a:gd name="T92" fmla="*/ 158 w 160"/>
                <a:gd name="T93" fmla="*/ 7 h 105"/>
                <a:gd name="T94" fmla="*/ 155 w 160"/>
                <a:gd name="T95" fmla="*/ 5 h 105"/>
                <a:gd name="T96" fmla="*/ 153 w 160"/>
                <a:gd name="T97" fmla="*/ 3 h 105"/>
                <a:gd name="T98" fmla="*/ 151 w 160"/>
                <a:gd name="T99" fmla="*/ 2 h 105"/>
                <a:gd name="T100" fmla="*/ 148 w 160"/>
                <a:gd name="T101" fmla="*/ 1 h 105"/>
                <a:gd name="T102" fmla="*/ 145 w 160"/>
                <a:gd name="T10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0" h="105">
                  <a:moveTo>
                    <a:pt x="145" y="0"/>
                  </a:moveTo>
                  <a:lnTo>
                    <a:pt x="15" y="0"/>
                  </a:lnTo>
                  <a:lnTo>
                    <a:pt x="12" y="1"/>
                  </a:lnTo>
                  <a:lnTo>
                    <a:pt x="9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1" y="41"/>
                  </a:lnTo>
                  <a:lnTo>
                    <a:pt x="3" y="49"/>
                  </a:lnTo>
                  <a:lnTo>
                    <a:pt x="6" y="56"/>
                  </a:lnTo>
                  <a:lnTo>
                    <a:pt x="10" y="63"/>
                  </a:lnTo>
                  <a:lnTo>
                    <a:pt x="13" y="69"/>
                  </a:lnTo>
                  <a:lnTo>
                    <a:pt x="18" y="76"/>
                  </a:lnTo>
                  <a:lnTo>
                    <a:pt x="24" y="81"/>
                  </a:lnTo>
                  <a:lnTo>
                    <a:pt x="29" y="86"/>
                  </a:lnTo>
                  <a:lnTo>
                    <a:pt x="36" y="92"/>
                  </a:lnTo>
                  <a:lnTo>
                    <a:pt x="42" y="95"/>
                  </a:lnTo>
                  <a:lnTo>
                    <a:pt x="48" y="98"/>
                  </a:lnTo>
                  <a:lnTo>
                    <a:pt x="56" y="101"/>
                  </a:lnTo>
                  <a:lnTo>
                    <a:pt x="63" y="103"/>
                  </a:lnTo>
                  <a:lnTo>
                    <a:pt x="72" y="105"/>
                  </a:lnTo>
                  <a:lnTo>
                    <a:pt x="79" y="105"/>
                  </a:lnTo>
                  <a:lnTo>
                    <a:pt x="88" y="105"/>
                  </a:lnTo>
                  <a:lnTo>
                    <a:pt x="95" y="103"/>
                  </a:lnTo>
                  <a:lnTo>
                    <a:pt x="104" y="101"/>
                  </a:lnTo>
                  <a:lnTo>
                    <a:pt x="110" y="98"/>
                  </a:lnTo>
                  <a:lnTo>
                    <a:pt x="118" y="95"/>
                  </a:lnTo>
                  <a:lnTo>
                    <a:pt x="124" y="92"/>
                  </a:lnTo>
                  <a:lnTo>
                    <a:pt x="131" y="86"/>
                  </a:lnTo>
                  <a:lnTo>
                    <a:pt x="136" y="81"/>
                  </a:lnTo>
                  <a:lnTo>
                    <a:pt x="141" y="76"/>
                  </a:lnTo>
                  <a:lnTo>
                    <a:pt x="146" y="69"/>
                  </a:lnTo>
                  <a:lnTo>
                    <a:pt x="150" y="63"/>
                  </a:lnTo>
                  <a:lnTo>
                    <a:pt x="153" y="56"/>
                  </a:lnTo>
                  <a:lnTo>
                    <a:pt x="156" y="49"/>
                  </a:lnTo>
                  <a:lnTo>
                    <a:pt x="159" y="41"/>
                  </a:lnTo>
                  <a:lnTo>
                    <a:pt x="160" y="34"/>
                  </a:lnTo>
                  <a:lnTo>
                    <a:pt x="160" y="25"/>
                  </a:lnTo>
                  <a:lnTo>
                    <a:pt x="160" y="15"/>
                  </a:lnTo>
                  <a:lnTo>
                    <a:pt x="160" y="12"/>
                  </a:lnTo>
                  <a:lnTo>
                    <a:pt x="159" y="9"/>
                  </a:lnTo>
                  <a:lnTo>
                    <a:pt x="158" y="7"/>
                  </a:lnTo>
                  <a:lnTo>
                    <a:pt x="155" y="5"/>
                  </a:lnTo>
                  <a:lnTo>
                    <a:pt x="153" y="3"/>
                  </a:lnTo>
                  <a:lnTo>
                    <a:pt x="151" y="2"/>
                  </a:lnTo>
                  <a:lnTo>
                    <a:pt x="148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391">
              <a:extLst>
                <a:ext uri="{FF2B5EF4-FFF2-40B4-BE49-F238E27FC236}">
                  <a16:creationId xmlns:a16="http://schemas.microsoft.com/office/drawing/2014/main" xmlns="" id="{29146809-6B77-4798-8E05-64CE84652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047" y="4809242"/>
              <a:ext cx="74613" cy="74613"/>
            </a:xfrm>
            <a:custGeom>
              <a:avLst/>
              <a:gdLst>
                <a:gd name="T0" fmla="*/ 224 w 237"/>
                <a:gd name="T1" fmla="*/ 30 h 237"/>
                <a:gd name="T2" fmla="*/ 230 w 237"/>
                <a:gd name="T3" fmla="*/ 27 h 237"/>
                <a:gd name="T4" fmla="*/ 234 w 237"/>
                <a:gd name="T5" fmla="*/ 23 h 237"/>
                <a:gd name="T6" fmla="*/ 236 w 237"/>
                <a:gd name="T7" fmla="*/ 19 h 237"/>
                <a:gd name="T8" fmla="*/ 236 w 237"/>
                <a:gd name="T9" fmla="*/ 12 h 237"/>
                <a:gd name="T10" fmla="*/ 234 w 237"/>
                <a:gd name="T11" fmla="*/ 7 h 237"/>
                <a:gd name="T12" fmla="*/ 230 w 237"/>
                <a:gd name="T13" fmla="*/ 3 h 237"/>
                <a:gd name="T14" fmla="*/ 224 w 237"/>
                <a:gd name="T15" fmla="*/ 0 h 237"/>
                <a:gd name="T16" fmla="*/ 210 w 237"/>
                <a:gd name="T17" fmla="*/ 0 h 237"/>
                <a:gd name="T18" fmla="*/ 188 w 237"/>
                <a:gd name="T19" fmla="*/ 3 h 237"/>
                <a:gd name="T20" fmla="*/ 166 w 237"/>
                <a:gd name="T21" fmla="*/ 7 h 237"/>
                <a:gd name="T22" fmla="*/ 145 w 237"/>
                <a:gd name="T23" fmla="*/ 13 h 237"/>
                <a:gd name="T24" fmla="*/ 116 w 237"/>
                <a:gd name="T25" fmla="*/ 27 h 237"/>
                <a:gd name="T26" fmla="*/ 80 w 237"/>
                <a:gd name="T27" fmla="*/ 51 h 237"/>
                <a:gd name="T28" fmla="*/ 50 w 237"/>
                <a:gd name="T29" fmla="*/ 81 h 237"/>
                <a:gd name="T30" fmla="*/ 26 w 237"/>
                <a:gd name="T31" fmla="*/ 116 h 237"/>
                <a:gd name="T32" fmla="*/ 12 w 237"/>
                <a:gd name="T33" fmla="*/ 146 h 237"/>
                <a:gd name="T34" fmla="*/ 6 w 237"/>
                <a:gd name="T35" fmla="*/ 166 h 237"/>
                <a:gd name="T36" fmla="*/ 2 w 237"/>
                <a:gd name="T37" fmla="*/ 188 h 237"/>
                <a:gd name="T38" fmla="*/ 0 w 237"/>
                <a:gd name="T39" fmla="*/ 210 h 237"/>
                <a:gd name="T40" fmla="*/ 0 w 237"/>
                <a:gd name="T41" fmla="*/ 225 h 237"/>
                <a:gd name="T42" fmla="*/ 2 w 237"/>
                <a:gd name="T43" fmla="*/ 230 h 237"/>
                <a:gd name="T44" fmla="*/ 6 w 237"/>
                <a:gd name="T45" fmla="*/ 235 h 237"/>
                <a:gd name="T46" fmla="*/ 11 w 237"/>
                <a:gd name="T47" fmla="*/ 237 h 237"/>
                <a:gd name="T48" fmla="*/ 18 w 237"/>
                <a:gd name="T49" fmla="*/ 237 h 237"/>
                <a:gd name="T50" fmla="*/ 23 w 237"/>
                <a:gd name="T51" fmla="*/ 235 h 237"/>
                <a:gd name="T52" fmla="*/ 26 w 237"/>
                <a:gd name="T53" fmla="*/ 230 h 237"/>
                <a:gd name="T54" fmla="*/ 28 w 237"/>
                <a:gd name="T55" fmla="*/ 225 h 237"/>
                <a:gd name="T56" fmla="*/ 31 w 237"/>
                <a:gd name="T57" fmla="*/ 202 h 237"/>
                <a:gd name="T58" fmla="*/ 38 w 237"/>
                <a:gd name="T59" fmla="*/ 164 h 237"/>
                <a:gd name="T60" fmla="*/ 52 w 237"/>
                <a:gd name="T61" fmla="*/ 130 h 237"/>
                <a:gd name="T62" fmla="*/ 73 w 237"/>
                <a:gd name="T63" fmla="*/ 100 h 237"/>
                <a:gd name="T64" fmla="*/ 99 w 237"/>
                <a:gd name="T65" fmla="*/ 74 h 237"/>
                <a:gd name="T66" fmla="*/ 130 w 237"/>
                <a:gd name="T67" fmla="*/ 53 h 237"/>
                <a:gd name="T68" fmla="*/ 164 w 237"/>
                <a:gd name="T69" fmla="*/ 39 h 237"/>
                <a:gd name="T70" fmla="*/ 202 w 237"/>
                <a:gd name="T71" fmla="*/ 31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7" h="237">
                  <a:moveTo>
                    <a:pt x="222" y="30"/>
                  </a:moveTo>
                  <a:lnTo>
                    <a:pt x="224" y="30"/>
                  </a:lnTo>
                  <a:lnTo>
                    <a:pt x="227" y="29"/>
                  </a:lnTo>
                  <a:lnTo>
                    <a:pt x="230" y="27"/>
                  </a:lnTo>
                  <a:lnTo>
                    <a:pt x="232" y="26"/>
                  </a:lnTo>
                  <a:lnTo>
                    <a:pt x="234" y="23"/>
                  </a:lnTo>
                  <a:lnTo>
                    <a:pt x="235" y="21"/>
                  </a:lnTo>
                  <a:lnTo>
                    <a:pt x="236" y="19"/>
                  </a:lnTo>
                  <a:lnTo>
                    <a:pt x="237" y="15"/>
                  </a:lnTo>
                  <a:lnTo>
                    <a:pt x="236" y="12"/>
                  </a:lnTo>
                  <a:lnTo>
                    <a:pt x="235" y="9"/>
                  </a:lnTo>
                  <a:lnTo>
                    <a:pt x="234" y="7"/>
                  </a:lnTo>
                  <a:lnTo>
                    <a:pt x="232" y="5"/>
                  </a:lnTo>
                  <a:lnTo>
                    <a:pt x="230" y="3"/>
                  </a:lnTo>
                  <a:lnTo>
                    <a:pt x="227" y="1"/>
                  </a:lnTo>
                  <a:lnTo>
                    <a:pt x="224" y="0"/>
                  </a:lnTo>
                  <a:lnTo>
                    <a:pt x="222" y="0"/>
                  </a:lnTo>
                  <a:lnTo>
                    <a:pt x="210" y="0"/>
                  </a:lnTo>
                  <a:lnTo>
                    <a:pt x="199" y="1"/>
                  </a:lnTo>
                  <a:lnTo>
                    <a:pt x="188" y="3"/>
                  </a:lnTo>
                  <a:lnTo>
                    <a:pt x="177" y="5"/>
                  </a:lnTo>
                  <a:lnTo>
                    <a:pt x="166" y="7"/>
                  </a:lnTo>
                  <a:lnTo>
                    <a:pt x="156" y="10"/>
                  </a:lnTo>
                  <a:lnTo>
                    <a:pt x="145" y="13"/>
                  </a:lnTo>
                  <a:lnTo>
                    <a:pt x="135" y="18"/>
                  </a:lnTo>
                  <a:lnTo>
                    <a:pt x="116" y="27"/>
                  </a:lnTo>
                  <a:lnTo>
                    <a:pt x="97" y="38"/>
                  </a:lnTo>
                  <a:lnTo>
                    <a:pt x="80" y="51"/>
                  </a:lnTo>
                  <a:lnTo>
                    <a:pt x="65" y="65"/>
                  </a:lnTo>
                  <a:lnTo>
                    <a:pt x="50" y="81"/>
                  </a:lnTo>
                  <a:lnTo>
                    <a:pt x="37" y="98"/>
                  </a:lnTo>
                  <a:lnTo>
                    <a:pt x="26" y="116"/>
                  </a:lnTo>
                  <a:lnTo>
                    <a:pt x="17" y="135"/>
                  </a:lnTo>
                  <a:lnTo>
                    <a:pt x="12" y="146"/>
                  </a:lnTo>
                  <a:lnTo>
                    <a:pt x="9" y="156"/>
                  </a:lnTo>
                  <a:lnTo>
                    <a:pt x="6" y="166"/>
                  </a:lnTo>
                  <a:lnTo>
                    <a:pt x="4" y="177"/>
                  </a:lnTo>
                  <a:lnTo>
                    <a:pt x="2" y="188"/>
                  </a:lnTo>
                  <a:lnTo>
                    <a:pt x="1" y="199"/>
                  </a:lnTo>
                  <a:lnTo>
                    <a:pt x="0" y="210"/>
                  </a:lnTo>
                  <a:lnTo>
                    <a:pt x="0" y="222"/>
                  </a:lnTo>
                  <a:lnTo>
                    <a:pt x="0" y="225"/>
                  </a:lnTo>
                  <a:lnTo>
                    <a:pt x="1" y="228"/>
                  </a:lnTo>
                  <a:lnTo>
                    <a:pt x="2" y="230"/>
                  </a:lnTo>
                  <a:lnTo>
                    <a:pt x="4" y="233"/>
                  </a:lnTo>
                  <a:lnTo>
                    <a:pt x="6" y="235"/>
                  </a:lnTo>
                  <a:lnTo>
                    <a:pt x="8" y="236"/>
                  </a:lnTo>
                  <a:lnTo>
                    <a:pt x="11" y="237"/>
                  </a:lnTo>
                  <a:lnTo>
                    <a:pt x="14" y="237"/>
                  </a:lnTo>
                  <a:lnTo>
                    <a:pt x="18" y="237"/>
                  </a:lnTo>
                  <a:lnTo>
                    <a:pt x="20" y="236"/>
                  </a:lnTo>
                  <a:lnTo>
                    <a:pt x="23" y="235"/>
                  </a:lnTo>
                  <a:lnTo>
                    <a:pt x="25" y="233"/>
                  </a:lnTo>
                  <a:lnTo>
                    <a:pt x="26" y="230"/>
                  </a:lnTo>
                  <a:lnTo>
                    <a:pt x="28" y="228"/>
                  </a:lnTo>
                  <a:lnTo>
                    <a:pt x="28" y="225"/>
                  </a:lnTo>
                  <a:lnTo>
                    <a:pt x="29" y="222"/>
                  </a:lnTo>
                  <a:lnTo>
                    <a:pt x="31" y="202"/>
                  </a:lnTo>
                  <a:lnTo>
                    <a:pt x="33" y="183"/>
                  </a:lnTo>
                  <a:lnTo>
                    <a:pt x="38" y="164"/>
                  </a:lnTo>
                  <a:lnTo>
                    <a:pt x="44" y="147"/>
                  </a:lnTo>
                  <a:lnTo>
                    <a:pt x="52" y="130"/>
                  </a:lnTo>
                  <a:lnTo>
                    <a:pt x="63" y="115"/>
                  </a:lnTo>
                  <a:lnTo>
                    <a:pt x="73" y="100"/>
                  </a:lnTo>
                  <a:lnTo>
                    <a:pt x="85" y="86"/>
                  </a:lnTo>
                  <a:lnTo>
                    <a:pt x="99" y="74"/>
                  </a:lnTo>
                  <a:lnTo>
                    <a:pt x="114" y="62"/>
                  </a:lnTo>
                  <a:lnTo>
                    <a:pt x="130" y="53"/>
                  </a:lnTo>
                  <a:lnTo>
                    <a:pt x="147" y="45"/>
                  </a:lnTo>
                  <a:lnTo>
                    <a:pt x="164" y="39"/>
                  </a:lnTo>
                  <a:lnTo>
                    <a:pt x="182" y="34"/>
                  </a:lnTo>
                  <a:lnTo>
                    <a:pt x="202" y="31"/>
                  </a:lnTo>
                  <a:lnTo>
                    <a:pt x="222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4392">
              <a:extLst>
                <a:ext uri="{FF2B5EF4-FFF2-40B4-BE49-F238E27FC236}">
                  <a16:creationId xmlns:a16="http://schemas.microsoft.com/office/drawing/2014/main" xmlns="" id="{A86FF46D-E68E-4E4A-95E5-582263690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535" y="4772729"/>
              <a:ext cx="111125" cy="111125"/>
            </a:xfrm>
            <a:custGeom>
              <a:avLst/>
              <a:gdLst>
                <a:gd name="T0" fmla="*/ 338 w 351"/>
                <a:gd name="T1" fmla="*/ 29 h 350"/>
                <a:gd name="T2" fmla="*/ 344 w 351"/>
                <a:gd name="T3" fmla="*/ 27 h 350"/>
                <a:gd name="T4" fmla="*/ 348 w 351"/>
                <a:gd name="T5" fmla="*/ 22 h 350"/>
                <a:gd name="T6" fmla="*/ 350 w 351"/>
                <a:gd name="T7" fmla="*/ 17 h 350"/>
                <a:gd name="T8" fmla="*/ 350 w 351"/>
                <a:gd name="T9" fmla="*/ 12 h 350"/>
                <a:gd name="T10" fmla="*/ 348 w 351"/>
                <a:gd name="T11" fmla="*/ 6 h 350"/>
                <a:gd name="T12" fmla="*/ 344 w 351"/>
                <a:gd name="T13" fmla="*/ 2 h 350"/>
                <a:gd name="T14" fmla="*/ 338 w 351"/>
                <a:gd name="T15" fmla="*/ 0 h 350"/>
                <a:gd name="T16" fmla="*/ 318 w 351"/>
                <a:gd name="T17" fmla="*/ 0 h 350"/>
                <a:gd name="T18" fmla="*/ 285 w 351"/>
                <a:gd name="T19" fmla="*/ 3 h 350"/>
                <a:gd name="T20" fmla="*/ 252 w 351"/>
                <a:gd name="T21" fmla="*/ 11 h 350"/>
                <a:gd name="T22" fmla="*/ 221 w 351"/>
                <a:gd name="T23" fmla="*/ 20 h 350"/>
                <a:gd name="T24" fmla="*/ 191 w 351"/>
                <a:gd name="T25" fmla="*/ 33 h 350"/>
                <a:gd name="T26" fmla="*/ 162 w 351"/>
                <a:gd name="T27" fmla="*/ 48 h 350"/>
                <a:gd name="T28" fmla="*/ 135 w 351"/>
                <a:gd name="T29" fmla="*/ 66 h 350"/>
                <a:gd name="T30" fmla="*/ 110 w 351"/>
                <a:gd name="T31" fmla="*/ 87 h 350"/>
                <a:gd name="T32" fmla="*/ 88 w 351"/>
                <a:gd name="T33" fmla="*/ 110 h 350"/>
                <a:gd name="T34" fmla="*/ 66 w 351"/>
                <a:gd name="T35" fmla="*/ 135 h 350"/>
                <a:gd name="T36" fmla="*/ 49 w 351"/>
                <a:gd name="T37" fmla="*/ 162 h 350"/>
                <a:gd name="T38" fmla="*/ 33 w 351"/>
                <a:gd name="T39" fmla="*/ 189 h 350"/>
                <a:gd name="T40" fmla="*/ 20 w 351"/>
                <a:gd name="T41" fmla="*/ 220 h 350"/>
                <a:gd name="T42" fmla="*/ 11 w 351"/>
                <a:gd name="T43" fmla="*/ 251 h 350"/>
                <a:gd name="T44" fmla="*/ 4 w 351"/>
                <a:gd name="T45" fmla="*/ 283 h 350"/>
                <a:gd name="T46" fmla="*/ 0 w 351"/>
                <a:gd name="T47" fmla="*/ 318 h 350"/>
                <a:gd name="T48" fmla="*/ 0 w 351"/>
                <a:gd name="T49" fmla="*/ 338 h 350"/>
                <a:gd name="T50" fmla="*/ 2 w 351"/>
                <a:gd name="T51" fmla="*/ 343 h 350"/>
                <a:gd name="T52" fmla="*/ 7 w 351"/>
                <a:gd name="T53" fmla="*/ 348 h 350"/>
                <a:gd name="T54" fmla="*/ 12 w 351"/>
                <a:gd name="T55" fmla="*/ 350 h 350"/>
                <a:gd name="T56" fmla="*/ 18 w 351"/>
                <a:gd name="T57" fmla="*/ 350 h 350"/>
                <a:gd name="T58" fmla="*/ 24 w 351"/>
                <a:gd name="T59" fmla="*/ 348 h 350"/>
                <a:gd name="T60" fmla="*/ 28 w 351"/>
                <a:gd name="T61" fmla="*/ 343 h 350"/>
                <a:gd name="T62" fmla="*/ 30 w 351"/>
                <a:gd name="T63" fmla="*/ 338 h 350"/>
                <a:gd name="T64" fmla="*/ 30 w 351"/>
                <a:gd name="T65" fmla="*/ 319 h 350"/>
                <a:gd name="T66" fmla="*/ 33 w 351"/>
                <a:gd name="T67" fmla="*/ 289 h 350"/>
                <a:gd name="T68" fmla="*/ 40 w 351"/>
                <a:gd name="T69" fmla="*/ 259 h 350"/>
                <a:gd name="T70" fmla="*/ 48 w 351"/>
                <a:gd name="T71" fmla="*/ 230 h 350"/>
                <a:gd name="T72" fmla="*/ 60 w 351"/>
                <a:gd name="T73" fmla="*/ 203 h 350"/>
                <a:gd name="T74" fmla="*/ 74 w 351"/>
                <a:gd name="T75" fmla="*/ 177 h 350"/>
                <a:gd name="T76" fmla="*/ 91 w 351"/>
                <a:gd name="T77" fmla="*/ 153 h 350"/>
                <a:gd name="T78" fmla="*/ 109 w 351"/>
                <a:gd name="T79" fmla="*/ 129 h 350"/>
                <a:gd name="T80" fmla="*/ 131 w 351"/>
                <a:gd name="T81" fmla="*/ 109 h 350"/>
                <a:gd name="T82" fmla="*/ 153 w 351"/>
                <a:gd name="T83" fmla="*/ 91 h 350"/>
                <a:gd name="T84" fmla="*/ 178 w 351"/>
                <a:gd name="T85" fmla="*/ 74 h 350"/>
                <a:gd name="T86" fmla="*/ 203 w 351"/>
                <a:gd name="T87" fmla="*/ 60 h 350"/>
                <a:gd name="T88" fmla="*/ 231 w 351"/>
                <a:gd name="T89" fmla="*/ 48 h 350"/>
                <a:gd name="T90" fmla="*/ 259 w 351"/>
                <a:gd name="T91" fmla="*/ 40 h 350"/>
                <a:gd name="T92" fmla="*/ 289 w 351"/>
                <a:gd name="T93" fmla="*/ 33 h 350"/>
                <a:gd name="T94" fmla="*/ 320 w 351"/>
                <a:gd name="T95" fmla="*/ 3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51" h="350">
                  <a:moveTo>
                    <a:pt x="336" y="30"/>
                  </a:moveTo>
                  <a:lnTo>
                    <a:pt x="338" y="29"/>
                  </a:lnTo>
                  <a:lnTo>
                    <a:pt x="341" y="28"/>
                  </a:lnTo>
                  <a:lnTo>
                    <a:pt x="344" y="27"/>
                  </a:lnTo>
                  <a:lnTo>
                    <a:pt x="346" y="25"/>
                  </a:lnTo>
                  <a:lnTo>
                    <a:pt x="348" y="22"/>
                  </a:lnTo>
                  <a:lnTo>
                    <a:pt x="349" y="20"/>
                  </a:lnTo>
                  <a:lnTo>
                    <a:pt x="350" y="17"/>
                  </a:lnTo>
                  <a:lnTo>
                    <a:pt x="351" y="15"/>
                  </a:lnTo>
                  <a:lnTo>
                    <a:pt x="350" y="12"/>
                  </a:lnTo>
                  <a:lnTo>
                    <a:pt x="349" y="9"/>
                  </a:lnTo>
                  <a:lnTo>
                    <a:pt x="348" y="6"/>
                  </a:lnTo>
                  <a:lnTo>
                    <a:pt x="346" y="4"/>
                  </a:lnTo>
                  <a:lnTo>
                    <a:pt x="344" y="2"/>
                  </a:lnTo>
                  <a:lnTo>
                    <a:pt x="341" y="1"/>
                  </a:lnTo>
                  <a:lnTo>
                    <a:pt x="338" y="0"/>
                  </a:lnTo>
                  <a:lnTo>
                    <a:pt x="336" y="0"/>
                  </a:lnTo>
                  <a:lnTo>
                    <a:pt x="318" y="0"/>
                  </a:lnTo>
                  <a:lnTo>
                    <a:pt x="302" y="1"/>
                  </a:lnTo>
                  <a:lnTo>
                    <a:pt x="285" y="3"/>
                  </a:lnTo>
                  <a:lnTo>
                    <a:pt x="268" y="6"/>
                  </a:lnTo>
                  <a:lnTo>
                    <a:pt x="252" y="11"/>
                  </a:lnTo>
                  <a:lnTo>
                    <a:pt x="235" y="15"/>
                  </a:lnTo>
                  <a:lnTo>
                    <a:pt x="221" y="20"/>
                  </a:lnTo>
                  <a:lnTo>
                    <a:pt x="206" y="26"/>
                  </a:lnTo>
                  <a:lnTo>
                    <a:pt x="191" y="33"/>
                  </a:lnTo>
                  <a:lnTo>
                    <a:pt x="176" y="41"/>
                  </a:lnTo>
                  <a:lnTo>
                    <a:pt x="162" y="48"/>
                  </a:lnTo>
                  <a:lnTo>
                    <a:pt x="148" y="57"/>
                  </a:lnTo>
                  <a:lnTo>
                    <a:pt x="135" y="66"/>
                  </a:lnTo>
                  <a:lnTo>
                    <a:pt x="122" y="77"/>
                  </a:lnTo>
                  <a:lnTo>
                    <a:pt x="110" y="87"/>
                  </a:lnTo>
                  <a:lnTo>
                    <a:pt x="99" y="98"/>
                  </a:lnTo>
                  <a:lnTo>
                    <a:pt x="88" y="110"/>
                  </a:lnTo>
                  <a:lnTo>
                    <a:pt x="77" y="122"/>
                  </a:lnTo>
                  <a:lnTo>
                    <a:pt x="66" y="135"/>
                  </a:lnTo>
                  <a:lnTo>
                    <a:pt x="58" y="148"/>
                  </a:lnTo>
                  <a:lnTo>
                    <a:pt x="49" y="162"/>
                  </a:lnTo>
                  <a:lnTo>
                    <a:pt x="41" y="175"/>
                  </a:lnTo>
                  <a:lnTo>
                    <a:pt x="33" y="189"/>
                  </a:lnTo>
                  <a:lnTo>
                    <a:pt x="27" y="204"/>
                  </a:lnTo>
                  <a:lnTo>
                    <a:pt x="20" y="220"/>
                  </a:lnTo>
                  <a:lnTo>
                    <a:pt x="15" y="235"/>
                  </a:lnTo>
                  <a:lnTo>
                    <a:pt x="11" y="251"/>
                  </a:lnTo>
                  <a:lnTo>
                    <a:pt x="7" y="267"/>
                  </a:lnTo>
                  <a:lnTo>
                    <a:pt x="4" y="283"/>
                  </a:lnTo>
                  <a:lnTo>
                    <a:pt x="2" y="301"/>
                  </a:lnTo>
                  <a:lnTo>
                    <a:pt x="0" y="318"/>
                  </a:lnTo>
                  <a:lnTo>
                    <a:pt x="0" y="335"/>
                  </a:lnTo>
                  <a:lnTo>
                    <a:pt x="0" y="338"/>
                  </a:lnTo>
                  <a:lnTo>
                    <a:pt x="1" y="341"/>
                  </a:lnTo>
                  <a:lnTo>
                    <a:pt x="2" y="343"/>
                  </a:lnTo>
                  <a:lnTo>
                    <a:pt x="4" y="346"/>
                  </a:lnTo>
                  <a:lnTo>
                    <a:pt x="7" y="348"/>
                  </a:lnTo>
                  <a:lnTo>
                    <a:pt x="10" y="349"/>
                  </a:lnTo>
                  <a:lnTo>
                    <a:pt x="12" y="350"/>
                  </a:lnTo>
                  <a:lnTo>
                    <a:pt x="15" y="350"/>
                  </a:lnTo>
                  <a:lnTo>
                    <a:pt x="18" y="350"/>
                  </a:lnTo>
                  <a:lnTo>
                    <a:pt x="20" y="349"/>
                  </a:lnTo>
                  <a:lnTo>
                    <a:pt x="24" y="348"/>
                  </a:lnTo>
                  <a:lnTo>
                    <a:pt x="26" y="346"/>
                  </a:lnTo>
                  <a:lnTo>
                    <a:pt x="28" y="343"/>
                  </a:lnTo>
                  <a:lnTo>
                    <a:pt x="29" y="341"/>
                  </a:lnTo>
                  <a:lnTo>
                    <a:pt x="30" y="338"/>
                  </a:lnTo>
                  <a:lnTo>
                    <a:pt x="30" y="335"/>
                  </a:lnTo>
                  <a:lnTo>
                    <a:pt x="30" y="319"/>
                  </a:lnTo>
                  <a:lnTo>
                    <a:pt x="31" y="304"/>
                  </a:lnTo>
                  <a:lnTo>
                    <a:pt x="33" y="289"/>
                  </a:lnTo>
                  <a:lnTo>
                    <a:pt x="36" y="274"/>
                  </a:lnTo>
                  <a:lnTo>
                    <a:pt x="40" y="259"/>
                  </a:lnTo>
                  <a:lnTo>
                    <a:pt x="44" y="244"/>
                  </a:lnTo>
                  <a:lnTo>
                    <a:pt x="48" y="230"/>
                  </a:lnTo>
                  <a:lnTo>
                    <a:pt x="54" y="216"/>
                  </a:lnTo>
                  <a:lnTo>
                    <a:pt x="60" y="203"/>
                  </a:lnTo>
                  <a:lnTo>
                    <a:pt x="67" y="189"/>
                  </a:lnTo>
                  <a:lnTo>
                    <a:pt x="74" y="177"/>
                  </a:lnTo>
                  <a:lnTo>
                    <a:pt x="82" y="165"/>
                  </a:lnTo>
                  <a:lnTo>
                    <a:pt x="91" y="153"/>
                  </a:lnTo>
                  <a:lnTo>
                    <a:pt x="100" y="141"/>
                  </a:lnTo>
                  <a:lnTo>
                    <a:pt x="109" y="129"/>
                  </a:lnTo>
                  <a:lnTo>
                    <a:pt x="120" y="120"/>
                  </a:lnTo>
                  <a:lnTo>
                    <a:pt x="131" y="109"/>
                  </a:lnTo>
                  <a:lnTo>
                    <a:pt x="141" y="99"/>
                  </a:lnTo>
                  <a:lnTo>
                    <a:pt x="153" y="91"/>
                  </a:lnTo>
                  <a:lnTo>
                    <a:pt x="165" y="82"/>
                  </a:lnTo>
                  <a:lnTo>
                    <a:pt x="178" y="74"/>
                  </a:lnTo>
                  <a:lnTo>
                    <a:pt x="191" y="66"/>
                  </a:lnTo>
                  <a:lnTo>
                    <a:pt x="203" y="60"/>
                  </a:lnTo>
                  <a:lnTo>
                    <a:pt x="217" y="53"/>
                  </a:lnTo>
                  <a:lnTo>
                    <a:pt x="231" y="48"/>
                  </a:lnTo>
                  <a:lnTo>
                    <a:pt x="245" y="44"/>
                  </a:lnTo>
                  <a:lnTo>
                    <a:pt x="259" y="40"/>
                  </a:lnTo>
                  <a:lnTo>
                    <a:pt x="274" y="35"/>
                  </a:lnTo>
                  <a:lnTo>
                    <a:pt x="289" y="33"/>
                  </a:lnTo>
                  <a:lnTo>
                    <a:pt x="304" y="31"/>
                  </a:lnTo>
                  <a:lnTo>
                    <a:pt x="320" y="30"/>
                  </a:lnTo>
                  <a:lnTo>
                    <a:pt x="33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4393">
              <a:extLst>
                <a:ext uri="{FF2B5EF4-FFF2-40B4-BE49-F238E27FC236}">
                  <a16:creationId xmlns:a16="http://schemas.microsoft.com/office/drawing/2014/main" xmlns="" id="{4F41637C-A6E4-41C2-91E3-F14292020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160" y="4809242"/>
              <a:ext cx="74613" cy="74613"/>
            </a:xfrm>
            <a:custGeom>
              <a:avLst/>
              <a:gdLst>
                <a:gd name="T0" fmla="*/ 12 w 237"/>
                <a:gd name="T1" fmla="*/ 0 h 237"/>
                <a:gd name="T2" fmla="*/ 6 w 237"/>
                <a:gd name="T3" fmla="*/ 3 h 237"/>
                <a:gd name="T4" fmla="*/ 2 w 237"/>
                <a:gd name="T5" fmla="*/ 7 h 237"/>
                <a:gd name="T6" fmla="*/ 0 w 237"/>
                <a:gd name="T7" fmla="*/ 12 h 237"/>
                <a:gd name="T8" fmla="*/ 0 w 237"/>
                <a:gd name="T9" fmla="*/ 19 h 237"/>
                <a:gd name="T10" fmla="*/ 2 w 237"/>
                <a:gd name="T11" fmla="*/ 23 h 237"/>
                <a:gd name="T12" fmla="*/ 6 w 237"/>
                <a:gd name="T13" fmla="*/ 27 h 237"/>
                <a:gd name="T14" fmla="*/ 12 w 237"/>
                <a:gd name="T15" fmla="*/ 30 h 237"/>
                <a:gd name="T16" fmla="*/ 34 w 237"/>
                <a:gd name="T17" fmla="*/ 31 h 237"/>
                <a:gd name="T18" fmla="*/ 73 w 237"/>
                <a:gd name="T19" fmla="*/ 39 h 237"/>
                <a:gd name="T20" fmla="*/ 107 w 237"/>
                <a:gd name="T21" fmla="*/ 53 h 237"/>
                <a:gd name="T22" fmla="*/ 137 w 237"/>
                <a:gd name="T23" fmla="*/ 74 h 237"/>
                <a:gd name="T24" fmla="*/ 164 w 237"/>
                <a:gd name="T25" fmla="*/ 100 h 237"/>
                <a:gd name="T26" fmla="*/ 184 w 237"/>
                <a:gd name="T27" fmla="*/ 130 h 237"/>
                <a:gd name="T28" fmla="*/ 199 w 237"/>
                <a:gd name="T29" fmla="*/ 164 h 237"/>
                <a:gd name="T30" fmla="*/ 206 w 237"/>
                <a:gd name="T31" fmla="*/ 202 h 237"/>
                <a:gd name="T32" fmla="*/ 207 w 237"/>
                <a:gd name="T33" fmla="*/ 225 h 237"/>
                <a:gd name="T34" fmla="*/ 210 w 237"/>
                <a:gd name="T35" fmla="*/ 230 h 237"/>
                <a:gd name="T36" fmla="*/ 214 w 237"/>
                <a:gd name="T37" fmla="*/ 235 h 237"/>
                <a:gd name="T38" fmla="*/ 219 w 237"/>
                <a:gd name="T39" fmla="*/ 237 h 237"/>
                <a:gd name="T40" fmla="*/ 226 w 237"/>
                <a:gd name="T41" fmla="*/ 237 h 237"/>
                <a:gd name="T42" fmla="*/ 231 w 237"/>
                <a:gd name="T43" fmla="*/ 235 h 237"/>
                <a:gd name="T44" fmla="*/ 235 w 237"/>
                <a:gd name="T45" fmla="*/ 230 h 237"/>
                <a:gd name="T46" fmla="*/ 237 w 237"/>
                <a:gd name="T47" fmla="*/ 225 h 237"/>
                <a:gd name="T48" fmla="*/ 237 w 237"/>
                <a:gd name="T49" fmla="*/ 210 h 237"/>
                <a:gd name="T50" fmla="*/ 234 w 237"/>
                <a:gd name="T51" fmla="*/ 188 h 237"/>
                <a:gd name="T52" fmla="*/ 230 w 237"/>
                <a:gd name="T53" fmla="*/ 166 h 237"/>
                <a:gd name="T54" fmla="*/ 223 w 237"/>
                <a:gd name="T55" fmla="*/ 146 h 237"/>
                <a:gd name="T56" fmla="*/ 211 w 237"/>
                <a:gd name="T57" fmla="*/ 116 h 237"/>
                <a:gd name="T58" fmla="*/ 186 w 237"/>
                <a:gd name="T59" fmla="*/ 81 h 237"/>
                <a:gd name="T60" fmla="*/ 156 w 237"/>
                <a:gd name="T61" fmla="*/ 51 h 237"/>
                <a:gd name="T62" fmla="*/ 121 w 237"/>
                <a:gd name="T63" fmla="*/ 27 h 237"/>
                <a:gd name="T64" fmla="*/ 91 w 237"/>
                <a:gd name="T65" fmla="*/ 13 h 237"/>
                <a:gd name="T66" fmla="*/ 70 w 237"/>
                <a:gd name="T67" fmla="*/ 7 h 237"/>
                <a:gd name="T68" fmla="*/ 49 w 237"/>
                <a:gd name="T69" fmla="*/ 3 h 237"/>
                <a:gd name="T70" fmla="*/ 27 w 237"/>
                <a:gd name="T7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7" h="237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3"/>
                  </a:lnTo>
                  <a:lnTo>
                    <a:pt x="4" y="26"/>
                  </a:lnTo>
                  <a:lnTo>
                    <a:pt x="6" y="27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34" y="31"/>
                  </a:lnTo>
                  <a:lnTo>
                    <a:pt x="53" y="34"/>
                  </a:lnTo>
                  <a:lnTo>
                    <a:pt x="73" y="39"/>
                  </a:lnTo>
                  <a:lnTo>
                    <a:pt x="90" y="45"/>
                  </a:lnTo>
                  <a:lnTo>
                    <a:pt x="107" y="53"/>
                  </a:lnTo>
                  <a:lnTo>
                    <a:pt x="123" y="62"/>
                  </a:lnTo>
                  <a:lnTo>
                    <a:pt x="137" y="74"/>
                  </a:lnTo>
                  <a:lnTo>
                    <a:pt x="151" y="86"/>
                  </a:lnTo>
                  <a:lnTo>
                    <a:pt x="164" y="100"/>
                  </a:lnTo>
                  <a:lnTo>
                    <a:pt x="174" y="115"/>
                  </a:lnTo>
                  <a:lnTo>
                    <a:pt x="184" y="130"/>
                  </a:lnTo>
                  <a:lnTo>
                    <a:pt x="192" y="147"/>
                  </a:lnTo>
                  <a:lnTo>
                    <a:pt x="199" y="164"/>
                  </a:lnTo>
                  <a:lnTo>
                    <a:pt x="203" y="183"/>
                  </a:lnTo>
                  <a:lnTo>
                    <a:pt x="206" y="202"/>
                  </a:lnTo>
                  <a:lnTo>
                    <a:pt x="207" y="222"/>
                  </a:lnTo>
                  <a:lnTo>
                    <a:pt x="207" y="225"/>
                  </a:lnTo>
                  <a:lnTo>
                    <a:pt x="209" y="228"/>
                  </a:lnTo>
                  <a:lnTo>
                    <a:pt x="210" y="230"/>
                  </a:lnTo>
                  <a:lnTo>
                    <a:pt x="212" y="233"/>
                  </a:lnTo>
                  <a:lnTo>
                    <a:pt x="214" y="235"/>
                  </a:lnTo>
                  <a:lnTo>
                    <a:pt x="216" y="236"/>
                  </a:lnTo>
                  <a:lnTo>
                    <a:pt x="219" y="237"/>
                  </a:lnTo>
                  <a:lnTo>
                    <a:pt x="222" y="237"/>
                  </a:lnTo>
                  <a:lnTo>
                    <a:pt x="226" y="237"/>
                  </a:lnTo>
                  <a:lnTo>
                    <a:pt x="228" y="236"/>
                  </a:lnTo>
                  <a:lnTo>
                    <a:pt x="231" y="235"/>
                  </a:lnTo>
                  <a:lnTo>
                    <a:pt x="233" y="233"/>
                  </a:lnTo>
                  <a:lnTo>
                    <a:pt x="235" y="230"/>
                  </a:lnTo>
                  <a:lnTo>
                    <a:pt x="236" y="228"/>
                  </a:lnTo>
                  <a:lnTo>
                    <a:pt x="237" y="225"/>
                  </a:lnTo>
                  <a:lnTo>
                    <a:pt x="237" y="222"/>
                  </a:lnTo>
                  <a:lnTo>
                    <a:pt x="237" y="210"/>
                  </a:lnTo>
                  <a:lnTo>
                    <a:pt x="236" y="199"/>
                  </a:lnTo>
                  <a:lnTo>
                    <a:pt x="234" y="188"/>
                  </a:lnTo>
                  <a:lnTo>
                    <a:pt x="233" y="177"/>
                  </a:lnTo>
                  <a:lnTo>
                    <a:pt x="230" y="166"/>
                  </a:lnTo>
                  <a:lnTo>
                    <a:pt x="228" y="156"/>
                  </a:lnTo>
                  <a:lnTo>
                    <a:pt x="223" y="146"/>
                  </a:lnTo>
                  <a:lnTo>
                    <a:pt x="220" y="135"/>
                  </a:lnTo>
                  <a:lnTo>
                    <a:pt x="211" y="116"/>
                  </a:lnTo>
                  <a:lnTo>
                    <a:pt x="199" y="98"/>
                  </a:lnTo>
                  <a:lnTo>
                    <a:pt x="186" y="81"/>
                  </a:lnTo>
                  <a:lnTo>
                    <a:pt x="172" y="65"/>
                  </a:lnTo>
                  <a:lnTo>
                    <a:pt x="156" y="51"/>
                  </a:lnTo>
                  <a:lnTo>
                    <a:pt x="139" y="38"/>
                  </a:lnTo>
                  <a:lnTo>
                    <a:pt x="121" y="27"/>
                  </a:lnTo>
                  <a:lnTo>
                    <a:pt x="102" y="18"/>
                  </a:lnTo>
                  <a:lnTo>
                    <a:pt x="91" y="13"/>
                  </a:lnTo>
                  <a:lnTo>
                    <a:pt x="81" y="10"/>
                  </a:lnTo>
                  <a:lnTo>
                    <a:pt x="70" y="7"/>
                  </a:lnTo>
                  <a:lnTo>
                    <a:pt x="60" y="5"/>
                  </a:lnTo>
                  <a:lnTo>
                    <a:pt x="49" y="3"/>
                  </a:lnTo>
                  <a:lnTo>
                    <a:pt x="37" y="1"/>
                  </a:lnTo>
                  <a:lnTo>
                    <a:pt x="27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4394">
              <a:extLst>
                <a:ext uri="{FF2B5EF4-FFF2-40B4-BE49-F238E27FC236}">
                  <a16:creationId xmlns:a16="http://schemas.microsoft.com/office/drawing/2014/main" xmlns="" id="{06184E06-1C1E-42BF-9018-9304012A6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160" y="4772729"/>
              <a:ext cx="111125" cy="111125"/>
            </a:xfrm>
            <a:custGeom>
              <a:avLst/>
              <a:gdLst>
                <a:gd name="T0" fmla="*/ 12 w 351"/>
                <a:gd name="T1" fmla="*/ 0 h 350"/>
                <a:gd name="T2" fmla="*/ 6 w 351"/>
                <a:gd name="T3" fmla="*/ 2 h 350"/>
                <a:gd name="T4" fmla="*/ 2 w 351"/>
                <a:gd name="T5" fmla="*/ 6 h 350"/>
                <a:gd name="T6" fmla="*/ 0 w 351"/>
                <a:gd name="T7" fmla="*/ 12 h 350"/>
                <a:gd name="T8" fmla="*/ 0 w 351"/>
                <a:gd name="T9" fmla="*/ 17 h 350"/>
                <a:gd name="T10" fmla="*/ 2 w 351"/>
                <a:gd name="T11" fmla="*/ 22 h 350"/>
                <a:gd name="T12" fmla="*/ 6 w 351"/>
                <a:gd name="T13" fmla="*/ 27 h 350"/>
                <a:gd name="T14" fmla="*/ 12 w 351"/>
                <a:gd name="T15" fmla="*/ 29 h 350"/>
                <a:gd name="T16" fmla="*/ 31 w 351"/>
                <a:gd name="T17" fmla="*/ 30 h 350"/>
                <a:gd name="T18" fmla="*/ 62 w 351"/>
                <a:gd name="T19" fmla="*/ 33 h 350"/>
                <a:gd name="T20" fmla="*/ 91 w 351"/>
                <a:gd name="T21" fmla="*/ 40 h 350"/>
                <a:gd name="T22" fmla="*/ 120 w 351"/>
                <a:gd name="T23" fmla="*/ 48 h 350"/>
                <a:gd name="T24" fmla="*/ 148 w 351"/>
                <a:gd name="T25" fmla="*/ 60 h 350"/>
                <a:gd name="T26" fmla="*/ 173 w 351"/>
                <a:gd name="T27" fmla="*/ 74 h 350"/>
                <a:gd name="T28" fmla="*/ 198 w 351"/>
                <a:gd name="T29" fmla="*/ 91 h 350"/>
                <a:gd name="T30" fmla="*/ 220 w 351"/>
                <a:gd name="T31" fmla="*/ 109 h 350"/>
                <a:gd name="T32" fmla="*/ 241 w 351"/>
                <a:gd name="T33" fmla="*/ 129 h 350"/>
                <a:gd name="T34" fmla="*/ 260 w 351"/>
                <a:gd name="T35" fmla="*/ 153 h 350"/>
                <a:gd name="T36" fmla="*/ 276 w 351"/>
                <a:gd name="T37" fmla="*/ 177 h 350"/>
                <a:gd name="T38" fmla="*/ 290 w 351"/>
                <a:gd name="T39" fmla="*/ 203 h 350"/>
                <a:gd name="T40" fmla="*/ 302 w 351"/>
                <a:gd name="T41" fmla="*/ 230 h 350"/>
                <a:gd name="T42" fmla="*/ 311 w 351"/>
                <a:gd name="T43" fmla="*/ 259 h 350"/>
                <a:gd name="T44" fmla="*/ 317 w 351"/>
                <a:gd name="T45" fmla="*/ 289 h 350"/>
                <a:gd name="T46" fmla="*/ 320 w 351"/>
                <a:gd name="T47" fmla="*/ 319 h 350"/>
                <a:gd name="T48" fmla="*/ 321 w 351"/>
                <a:gd name="T49" fmla="*/ 338 h 350"/>
                <a:gd name="T50" fmla="*/ 323 w 351"/>
                <a:gd name="T51" fmla="*/ 343 h 350"/>
                <a:gd name="T52" fmla="*/ 327 w 351"/>
                <a:gd name="T53" fmla="*/ 348 h 350"/>
                <a:gd name="T54" fmla="*/ 333 w 351"/>
                <a:gd name="T55" fmla="*/ 350 h 350"/>
                <a:gd name="T56" fmla="*/ 338 w 351"/>
                <a:gd name="T57" fmla="*/ 350 h 350"/>
                <a:gd name="T58" fmla="*/ 343 w 351"/>
                <a:gd name="T59" fmla="*/ 348 h 350"/>
                <a:gd name="T60" fmla="*/ 348 w 351"/>
                <a:gd name="T61" fmla="*/ 343 h 350"/>
                <a:gd name="T62" fmla="*/ 350 w 351"/>
                <a:gd name="T63" fmla="*/ 338 h 350"/>
                <a:gd name="T64" fmla="*/ 350 w 351"/>
                <a:gd name="T65" fmla="*/ 318 h 350"/>
                <a:gd name="T66" fmla="*/ 347 w 351"/>
                <a:gd name="T67" fmla="*/ 283 h 350"/>
                <a:gd name="T68" fmla="*/ 340 w 351"/>
                <a:gd name="T69" fmla="*/ 251 h 350"/>
                <a:gd name="T70" fmla="*/ 330 w 351"/>
                <a:gd name="T71" fmla="*/ 220 h 350"/>
                <a:gd name="T72" fmla="*/ 318 w 351"/>
                <a:gd name="T73" fmla="*/ 189 h 350"/>
                <a:gd name="T74" fmla="*/ 302 w 351"/>
                <a:gd name="T75" fmla="*/ 162 h 350"/>
                <a:gd name="T76" fmla="*/ 283 w 351"/>
                <a:gd name="T77" fmla="*/ 135 h 350"/>
                <a:gd name="T78" fmla="*/ 263 w 351"/>
                <a:gd name="T79" fmla="*/ 110 h 350"/>
                <a:gd name="T80" fmla="*/ 241 w 351"/>
                <a:gd name="T81" fmla="*/ 87 h 350"/>
                <a:gd name="T82" fmla="*/ 216 w 351"/>
                <a:gd name="T83" fmla="*/ 66 h 350"/>
                <a:gd name="T84" fmla="*/ 189 w 351"/>
                <a:gd name="T85" fmla="*/ 48 h 350"/>
                <a:gd name="T86" fmla="*/ 160 w 351"/>
                <a:gd name="T87" fmla="*/ 33 h 350"/>
                <a:gd name="T88" fmla="*/ 130 w 351"/>
                <a:gd name="T89" fmla="*/ 20 h 350"/>
                <a:gd name="T90" fmla="*/ 98 w 351"/>
                <a:gd name="T91" fmla="*/ 11 h 350"/>
                <a:gd name="T92" fmla="*/ 66 w 351"/>
                <a:gd name="T93" fmla="*/ 3 h 350"/>
                <a:gd name="T94" fmla="*/ 32 w 351"/>
                <a:gd name="T95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51" h="350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2" y="22"/>
                  </a:lnTo>
                  <a:lnTo>
                    <a:pt x="4" y="25"/>
                  </a:lnTo>
                  <a:lnTo>
                    <a:pt x="6" y="27"/>
                  </a:lnTo>
                  <a:lnTo>
                    <a:pt x="9" y="28"/>
                  </a:lnTo>
                  <a:lnTo>
                    <a:pt x="12" y="29"/>
                  </a:lnTo>
                  <a:lnTo>
                    <a:pt x="15" y="30"/>
                  </a:lnTo>
                  <a:lnTo>
                    <a:pt x="31" y="30"/>
                  </a:lnTo>
                  <a:lnTo>
                    <a:pt x="46" y="31"/>
                  </a:lnTo>
                  <a:lnTo>
                    <a:pt x="62" y="33"/>
                  </a:lnTo>
                  <a:lnTo>
                    <a:pt x="77" y="35"/>
                  </a:lnTo>
                  <a:lnTo>
                    <a:pt x="91" y="40"/>
                  </a:lnTo>
                  <a:lnTo>
                    <a:pt x="106" y="44"/>
                  </a:lnTo>
                  <a:lnTo>
                    <a:pt x="120" y="48"/>
                  </a:lnTo>
                  <a:lnTo>
                    <a:pt x="134" y="53"/>
                  </a:lnTo>
                  <a:lnTo>
                    <a:pt x="148" y="60"/>
                  </a:lnTo>
                  <a:lnTo>
                    <a:pt x="160" y="66"/>
                  </a:lnTo>
                  <a:lnTo>
                    <a:pt x="173" y="74"/>
                  </a:lnTo>
                  <a:lnTo>
                    <a:pt x="186" y="82"/>
                  </a:lnTo>
                  <a:lnTo>
                    <a:pt x="198" y="91"/>
                  </a:lnTo>
                  <a:lnTo>
                    <a:pt x="210" y="99"/>
                  </a:lnTo>
                  <a:lnTo>
                    <a:pt x="220" y="109"/>
                  </a:lnTo>
                  <a:lnTo>
                    <a:pt x="231" y="120"/>
                  </a:lnTo>
                  <a:lnTo>
                    <a:pt x="241" y="129"/>
                  </a:lnTo>
                  <a:lnTo>
                    <a:pt x="250" y="141"/>
                  </a:lnTo>
                  <a:lnTo>
                    <a:pt x="260" y="153"/>
                  </a:lnTo>
                  <a:lnTo>
                    <a:pt x="268" y="165"/>
                  </a:lnTo>
                  <a:lnTo>
                    <a:pt x="276" y="177"/>
                  </a:lnTo>
                  <a:lnTo>
                    <a:pt x="283" y="189"/>
                  </a:lnTo>
                  <a:lnTo>
                    <a:pt x="290" y="203"/>
                  </a:lnTo>
                  <a:lnTo>
                    <a:pt x="296" y="216"/>
                  </a:lnTo>
                  <a:lnTo>
                    <a:pt x="302" y="230"/>
                  </a:lnTo>
                  <a:lnTo>
                    <a:pt x="307" y="244"/>
                  </a:lnTo>
                  <a:lnTo>
                    <a:pt x="311" y="259"/>
                  </a:lnTo>
                  <a:lnTo>
                    <a:pt x="314" y="274"/>
                  </a:lnTo>
                  <a:lnTo>
                    <a:pt x="317" y="289"/>
                  </a:lnTo>
                  <a:lnTo>
                    <a:pt x="319" y="304"/>
                  </a:lnTo>
                  <a:lnTo>
                    <a:pt x="320" y="319"/>
                  </a:lnTo>
                  <a:lnTo>
                    <a:pt x="321" y="335"/>
                  </a:lnTo>
                  <a:lnTo>
                    <a:pt x="321" y="338"/>
                  </a:lnTo>
                  <a:lnTo>
                    <a:pt x="322" y="341"/>
                  </a:lnTo>
                  <a:lnTo>
                    <a:pt x="323" y="343"/>
                  </a:lnTo>
                  <a:lnTo>
                    <a:pt x="325" y="346"/>
                  </a:lnTo>
                  <a:lnTo>
                    <a:pt x="327" y="348"/>
                  </a:lnTo>
                  <a:lnTo>
                    <a:pt x="329" y="349"/>
                  </a:lnTo>
                  <a:lnTo>
                    <a:pt x="333" y="350"/>
                  </a:lnTo>
                  <a:lnTo>
                    <a:pt x="336" y="350"/>
                  </a:lnTo>
                  <a:lnTo>
                    <a:pt x="338" y="350"/>
                  </a:lnTo>
                  <a:lnTo>
                    <a:pt x="341" y="349"/>
                  </a:lnTo>
                  <a:lnTo>
                    <a:pt x="343" y="348"/>
                  </a:lnTo>
                  <a:lnTo>
                    <a:pt x="347" y="346"/>
                  </a:lnTo>
                  <a:lnTo>
                    <a:pt x="348" y="343"/>
                  </a:lnTo>
                  <a:lnTo>
                    <a:pt x="350" y="341"/>
                  </a:lnTo>
                  <a:lnTo>
                    <a:pt x="350" y="338"/>
                  </a:lnTo>
                  <a:lnTo>
                    <a:pt x="351" y="335"/>
                  </a:lnTo>
                  <a:lnTo>
                    <a:pt x="350" y="318"/>
                  </a:lnTo>
                  <a:lnTo>
                    <a:pt x="349" y="301"/>
                  </a:lnTo>
                  <a:lnTo>
                    <a:pt x="347" y="283"/>
                  </a:lnTo>
                  <a:lnTo>
                    <a:pt x="343" y="267"/>
                  </a:lnTo>
                  <a:lnTo>
                    <a:pt x="340" y="251"/>
                  </a:lnTo>
                  <a:lnTo>
                    <a:pt x="336" y="235"/>
                  </a:lnTo>
                  <a:lnTo>
                    <a:pt x="330" y="220"/>
                  </a:lnTo>
                  <a:lnTo>
                    <a:pt x="324" y="204"/>
                  </a:lnTo>
                  <a:lnTo>
                    <a:pt x="318" y="189"/>
                  </a:lnTo>
                  <a:lnTo>
                    <a:pt x="310" y="175"/>
                  </a:lnTo>
                  <a:lnTo>
                    <a:pt x="302" y="162"/>
                  </a:lnTo>
                  <a:lnTo>
                    <a:pt x="293" y="148"/>
                  </a:lnTo>
                  <a:lnTo>
                    <a:pt x="283" y="135"/>
                  </a:lnTo>
                  <a:lnTo>
                    <a:pt x="274" y="122"/>
                  </a:lnTo>
                  <a:lnTo>
                    <a:pt x="263" y="110"/>
                  </a:lnTo>
                  <a:lnTo>
                    <a:pt x="252" y="98"/>
                  </a:lnTo>
                  <a:lnTo>
                    <a:pt x="241" y="87"/>
                  </a:lnTo>
                  <a:lnTo>
                    <a:pt x="228" y="77"/>
                  </a:lnTo>
                  <a:lnTo>
                    <a:pt x="216" y="66"/>
                  </a:lnTo>
                  <a:lnTo>
                    <a:pt x="202" y="57"/>
                  </a:lnTo>
                  <a:lnTo>
                    <a:pt x="189" y="48"/>
                  </a:lnTo>
                  <a:lnTo>
                    <a:pt x="174" y="41"/>
                  </a:lnTo>
                  <a:lnTo>
                    <a:pt x="160" y="33"/>
                  </a:lnTo>
                  <a:lnTo>
                    <a:pt x="145" y="26"/>
                  </a:lnTo>
                  <a:lnTo>
                    <a:pt x="130" y="20"/>
                  </a:lnTo>
                  <a:lnTo>
                    <a:pt x="114" y="15"/>
                  </a:lnTo>
                  <a:lnTo>
                    <a:pt x="98" y="11"/>
                  </a:lnTo>
                  <a:lnTo>
                    <a:pt x="82" y="6"/>
                  </a:lnTo>
                  <a:lnTo>
                    <a:pt x="66" y="3"/>
                  </a:lnTo>
                  <a:lnTo>
                    <a:pt x="49" y="1"/>
                  </a:lnTo>
                  <a:lnTo>
                    <a:pt x="32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C61FE614-4445-4BF2-AFF5-B70D43F7866D}"/>
              </a:ext>
            </a:extLst>
          </p:cNvPr>
          <p:cNvGrpSpPr/>
          <p:nvPr/>
        </p:nvGrpSpPr>
        <p:grpSpPr>
          <a:xfrm>
            <a:off x="4485152" y="4953227"/>
            <a:ext cx="284163" cy="284163"/>
            <a:chOff x="3753097" y="4202817"/>
            <a:chExt cx="284163" cy="284163"/>
          </a:xfrm>
          <a:solidFill>
            <a:schemeClr val="bg1"/>
          </a:solidFill>
        </p:grpSpPr>
        <p:sp>
          <p:nvSpPr>
            <p:cNvPr id="63" name="Freeform 4450">
              <a:extLst>
                <a:ext uri="{FF2B5EF4-FFF2-40B4-BE49-F238E27FC236}">
                  <a16:creationId xmlns:a16="http://schemas.microsoft.com/office/drawing/2014/main" xmlns="" id="{61ACE691-54EA-4F35-A432-9EB1C7CE0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810" y="4231392"/>
              <a:ext cx="44450" cy="47625"/>
            </a:xfrm>
            <a:custGeom>
              <a:avLst/>
              <a:gdLst>
                <a:gd name="T0" fmla="*/ 138 w 143"/>
                <a:gd name="T1" fmla="*/ 64 h 150"/>
                <a:gd name="T2" fmla="*/ 74 w 143"/>
                <a:gd name="T3" fmla="*/ 0 h 150"/>
                <a:gd name="T4" fmla="*/ 0 w 143"/>
                <a:gd name="T5" fmla="*/ 73 h 150"/>
                <a:gd name="T6" fmla="*/ 75 w 143"/>
                <a:gd name="T7" fmla="*/ 150 h 150"/>
                <a:gd name="T8" fmla="*/ 138 w 143"/>
                <a:gd name="T9" fmla="*/ 84 h 150"/>
                <a:gd name="T10" fmla="*/ 141 w 143"/>
                <a:gd name="T11" fmla="*/ 83 h 150"/>
                <a:gd name="T12" fmla="*/ 142 w 143"/>
                <a:gd name="T13" fmla="*/ 81 h 150"/>
                <a:gd name="T14" fmla="*/ 143 w 143"/>
                <a:gd name="T15" fmla="*/ 78 h 150"/>
                <a:gd name="T16" fmla="*/ 143 w 143"/>
                <a:gd name="T17" fmla="*/ 75 h 150"/>
                <a:gd name="T18" fmla="*/ 142 w 143"/>
                <a:gd name="T19" fmla="*/ 69 h 150"/>
                <a:gd name="T20" fmla="*/ 138 w 143"/>
                <a:gd name="T21" fmla="*/ 6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3" h="150">
                  <a:moveTo>
                    <a:pt x="138" y="64"/>
                  </a:moveTo>
                  <a:lnTo>
                    <a:pt x="74" y="0"/>
                  </a:lnTo>
                  <a:lnTo>
                    <a:pt x="0" y="73"/>
                  </a:lnTo>
                  <a:lnTo>
                    <a:pt x="75" y="150"/>
                  </a:lnTo>
                  <a:lnTo>
                    <a:pt x="138" y="84"/>
                  </a:lnTo>
                  <a:lnTo>
                    <a:pt x="141" y="83"/>
                  </a:lnTo>
                  <a:lnTo>
                    <a:pt x="142" y="81"/>
                  </a:lnTo>
                  <a:lnTo>
                    <a:pt x="143" y="78"/>
                  </a:lnTo>
                  <a:lnTo>
                    <a:pt x="143" y="75"/>
                  </a:lnTo>
                  <a:lnTo>
                    <a:pt x="142" y="69"/>
                  </a:lnTo>
                  <a:lnTo>
                    <a:pt x="138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4451">
              <a:extLst>
                <a:ext uri="{FF2B5EF4-FFF2-40B4-BE49-F238E27FC236}">
                  <a16:creationId xmlns:a16="http://schemas.microsoft.com/office/drawing/2014/main" xmlns="" id="{0EAC7284-BCA9-4FE2-B5FF-CCF05D3EF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060" y="4202817"/>
              <a:ext cx="47625" cy="46038"/>
            </a:xfrm>
            <a:custGeom>
              <a:avLst/>
              <a:gdLst>
                <a:gd name="T0" fmla="*/ 149 w 149"/>
                <a:gd name="T1" fmla="*/ 68 h 143"/>
                <a:gd name="T2" fmla="*/ 86 w 149"/>
                <a:gd name="T3" fmla="*/ 4 h 143"/>
                <a:gd name="T4" fmla="*/ 84 w 149"/>
                <a:gd name="T5" fmla="*/ 2 h 143"/>
                <a:gd name="T6" fmla="*/ 80 w 149"/>
                <a:gd name="T7" fmla="*/ 1 h 143"/>
                <a:gd name="T8" fmla="*/ 78 w 149"/>
                <a:gd name="T9" fmla="*/ 0 h 143"/>
                <a:gd name="T10" fmla="*/ 75 w 149"/>
                <a:gd name="T11" fmla="*/ 0 h 143"/>
                <a:gd name="T12" fmla="*/ 75 w 149"/>
                <a:gd name="T13" fmla="*/ 0 h 143"/>
                <a:gd name="T14" fmla="*/ 75 w 149"/>
                <a:gd name="T15" fmla="*/ 0 h 143"/>
                <a:gd name="T16" fmla="*/ 72 w 149"/>
                <a:gd name="T17" fmla="*/ 0 h 143"/>
                <a:gd name="T18" fmla="*/ 69 w 149"/>
                <a:gd name="T19" fmla="*/ 1 h 143"/>
                <a:gd name="T20" fmla="*/ 66 w 149"/>
                <a:gd name="T21" fmla="*/ 2 h 143"/>
                <a:gd name="T22" fmla="*/ 64 w 149"/>
                <a:gd name="T23" fmla="*/ 4 h 143"/>
                <a:gd name="T24" fmla="*/ 0 w 149"/>
                <a:gd name="T25" fmla="*/ 68 h 143"/>
                <a:gd name="T26" fmla="*/ 75 w 149"/>
                <a:gd name="T27" fmla="*/ 143 h 143"/>
                <a:gd name="T28" fmla="*/ 149 w 149"/>
                <a:gd name="T29" fmla="*/ 6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9" h="143">
                  <a:moveTo>
                    <a:pt x="149" y="68"/>
                  </a:moveTo>
                  <a:lnTo>
                    <a:pt x="86" y="4"/>
                  </a:lnTo>
                  <a:lnTo>
                    <a:pt x="84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6" y="2"/>
                  </a:lnTo>
                  <a:lnTo>
                    <a:pt x="64" y="4"/>
                  </a:lnTo>
                  <a:lnTo>
                    <a:pt x="0" y="68"/>
                  </a:lnTo>
                  <a:lnTo>
                    <a:pt x="75" y="143"/>
                  </a:lnTo>
                  <a:lnTo>
                    <a:pt x="149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4452">
              <a:extLst>
                <a:ext uri="{FF2B5EF4-FFF2-40B4-BE49-F238E27FC236}">
                  <a16:creationId xmlns:a16="http://schemas.microsoft.com/office/drawing/2014/main" xmlns="" id="{73AC6735-F988-4C90-B5D4-A8010BB3D8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3097" y="4231392"/>
              <a:ext cx="255588" cy="255588"/>
            </a:xfrm>
            <a:custGeom>
              <a:avLst/>
              <a:gdLst>
                <a:gd name="T0" fmla="*/ 382 w 808"/>
                <a:gd name="T1" fmla="*/ 623 h 807"/>
                <a:gd name="T2" fmla="*/ 323 w 808"/>
                <a:gd name="T3" fmla="*/ 603 h 807"/>
                <a:gd name="T4" fmla="*/ 272 w 808"/>
                <a:gd name="T5" fmla="*/ 570 h 807"/>
                <a:gd name="T6" fmla="*/ 230 w 808"/>
                <a:gd name="T7" fmla="*/ 526 h 807"/>
                <a:gd name="T8" fmla="*/ 199 w 808"/>
                <a:gd name="T9" fmla="*/ 473 h 807"/>
                <a:gd name="T10" fmla="*/ 182 w 808"/>
                <a:gd name="T11" fmla="*/ 413 h 807"/>
                <a:gd name="T12" fmla="*/ 181 w 808"/>
                <a:gd name="T13" fmla="*/ 348 h 807"/>
                <a:gd name="T14" fmla="*/ 195 w 808"/>
                <a:gd name="T15" fmla="*/ 287 h 807"/>
                <a:gd name="T16" fmla="*/ 223 w 808"/>
                <a:gd name="T17" fmla="*/ 232 h 807"/>
                <a:gd name="T18" fmla="*/ 263 w 808"/>
                <a:gd name="T19" fmla="*/ 186 h 807"/>
                <a:gd name="T20" fmla="*/ 313 w 808"/>
                <a:gd name="T21" fmla="*/ 151 h 807"/>
                <a:gd name="T22" fmla="*/ 370 w 808"/>
                <a:gd name="T23" fmla="*/ 128 h 807"/>
                <a:gd name="T24" fmla="*/ 433 w 808"/>
                <a:gd name="T25" fmla="*/ 119 h 807"/>
                <a:gd name="T26" fmla="*/ 498 w 808"/>
                <a:gd name="T27" fmla="*/ 128 h 807"/>
                <a:gd name="T28" fmla="*/ 554 w 808"/>
                <a:gd name="T29" fmla="*/ 151 h 807"/>
                <a:gd name="T30" fmla="*/ 605 w 808"/>
                <a:gd name="T31" fmla="*/ 186 h 807"/>
                <a:gd name="T32" fmla="*/ 644 w 808"/>
                <a:gd name="T33" fmla="*/ 232 h 807"/>
                <a:gd name="T34" fmla="*/ 672 w 808"/>
                <a:gd name="T35" fmla="*/ 287 h 807"/>
                <a:gd name="T36" fmla="*/ 687 w 808"/>
                <a:gd name="T37" fmla="*/ 348 h 807"/>
                <a:gd name="T38" fmla="*/ 685 w 808"/>
                <a:gd name="T39" fmla="*/ 413 h 807"/>
                <a:gd name="T40" fmla="*/ 668 w 808"/>
                <a:gd name="T41" fmla="*/ 473 h 807"/>
                <a:gd name="T42" fmla="*/ 638 w 808"/>
                <a:gd name="T43" fmla="*/ 526 h 807"/>
                <a:gd name="T44" fmla="*/ 595 w 808"/>
                <a:gd name="T45" fmla="*/ 570 h 807"/>
                <a:gd name="T46" fmla="*/ 544 w 808"/>
                <a:gd name="T47" fmla="*/ 603 h 807"/>
                <a:gd name="T48" fmla="*/ 485 w 808"/>
                <a:gd name="T49" fmla="*/ 623 h 807"/>
                <a:gd name="T50" fmla="*/ 184 w 808"/>
                <a:gd name="T51" fmla="*/ 643 h 807"/>
                <a:gd name="T52" fmla="*/ 169 w 808"/>
                <a:gd name="T53" fmla="*/ 634 h 807"/>
                <a:gd name="T54" fmla="*/ 167 w 808"/>
                <a:gd name="T55" fmla="*/ 616 h 807"/>
                <a:gd name="T56" fmla="*/ 181 w 808"/>
                <a:gd name="T57" fmla="*/ 604 h 807"/>
                <a:gd name="T58" fmla="*/ 198 w 808"/>
                <a:gd name="T59" fmla="*/ 609 h 807"/>
                <a:gd name="T60" fmla="*/ 203 w 808"/>
                <a:gd name="T61" fmla="*/ 628 h 807"/>
                <a:gd name="T62" fmla="*/ 192 w 808"/>
                <a:gd name="T63" fmla="*/ 642 h 807"/>
                <a:gd name="T64" fmla="*/ 121 w 808"/>
                <a:gd name="T65" fmla="*/ 697 h 807"/>
                <a:gd name="T66" fmla="*/ 109 w 808"/>
                <a:gd name="T67" fmla="*/ 684 h 807"/>
                <a:gd name="T68" fmla="*/ 115 w 808"/>
                <a:gd name="T69" fmla="*/ 667 h 807"/>
                <a:gd name="T70" fmla="*/ 132 w 808"/>
                <a:gd name="T71" fmla="*/ 662 h 807"/>
                <a:gd name="T72" fmla="*/ 146 w 808"/>
                <a:gd name="T73" fmla="*/ 673 h 807"/>
                <a:gd name="T74" fmla="*/ 143 w 808"/>
                <a:gd name="T75" fmla="*/ 691 h 807"/>
                <a:gd name="T76" fmla="*/ 129 w 808"/>
                <a:gd name="T77" fmla="*/ 698 h 807"/>
                <a:gd name="T78" fmla="*/ 459 w 808"/>
                <a:gd name="T79" fmla="*/ 91 h 807"/>
                <a:gd name="T80" fmla="*/ 391 w 808"/>
                <a:gd name="T81" fmla="*/ 93 h 807"/>
                <a:gd name="T82" fmla="*/ 323 w 808"/>
                <a:gd name="T83" fmla="*/ 112 h 807"/>
                <a:gd name="T84" fmla="*/ 263 w 808"/>
                <a:gd name="T85" fmla="*/ 146 h 807"/>
                <a:gd name="T86" fmla="*/ 214 w 808"/>
                <a:gd name="T87" fmla="*/ 193 h 807"/>
                <a:gd name="T88" fmla="*/ 178 w 808"/>
                <a:gd name="T89" fmla="*/ 251 h 807"/>
                <a:gd name="T90" fmla="*/ 155 w 808"/>
                <a:gd name="T91" fmla="*/ 317 h 807"/>
                <a:gd name="T92" fmla="*/ 150 w 808"/>
                <a:gd name="T93" fmla="*/ 387 h 807"/>
                <a:gd name="T94" fmla="*/ 167 w 808"/>
                <a:gd name="T95" fmla="*/ 471 h 807"/>
                <a:gd name="T96" fmla="*/ 0 w 808"/>
                <a:gd name="T97" fmla="*/ 643 h 807"/>
                <a:gd name="T98" fmla="*/ 4 w 808"/>
                <a:gd name="T99" fmla="*/ 803 h 807"/>
                <a:gd name="T100" fmla="*/ 166 w 808"/>
                <a:gd name="T101" fmla="*/ 807 h 807"/>
                <a:gd name="T102" fmla="*/ 337 w 808"/>
                <a:gd name="T103" fmla="*/ 642 h 807"/>
                <a:gd name="T104" fmla="*/ 421 w 808"/>
                <a:gd name="T105" fmla="*/ 658 h 807"/>
                <a:gd name="T106" fmla="*/ 491 w 808"/>
                <a:gd name="T107" fmla="*/ 652 h 807"/>
                <a:gd name="T108" fmla="*/ 557 w 808"/>
                <a:gd name="T109" fmla="*/ 630 h 807"/>
                <a:gd name="T110" fmla="*/ 614 w 808"/>
                <a:gd name="T111" fmla="*/ 593 h 807"/>
                <a:gd name="T112" fmla="*/ 661 w 808"/>
                <a:gd name="T113" fmla="*/ 544 h 807"/>
                <a:gd name="T114" fmla="*/ 696 w 808"/>
                <a:gd name="T115" fmla="*/ 484 h 807"/>
                <a:gd name="T116" fmla="*/ 715 w 808"/>
                <a:gd name="T117" fmla="*/ 417 h 807"/>
                <a:gd name="T118" fmla="*/ 717 w 808"/>
                <a:gd name="T119" fmla="*/ 350 h 807"/>
                <a:gd name="T120" fmla="*/ 804 w 808"/>
                <a:gd name="T121" fmla="*/ 175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8" h="807">
                  <a:moveTo>
                    <a:pt x="433" y="628"/>
                  </a:moveTo>
                  <a:lnTo>
                    <a:pt x="421" y="628"/>
                  </a:lnTo>
                  <a:lnTo>
                    <a:pt x="408" y="627"/>
                  </a:lnTo>
                  <a:lnTo>
                    <a:pt x="395" y="626"/>
                  </a:lnTo>
                  <a:lnTo>
                    <a:pt x="382" y="623"/>
                  </a:lnTo>
                  <a:lnTo>
                    <a:pt x="370" y="620"/>
                  </a:lnTo>
                  <a:lnTo>
                    <a:pt x="359" y="617"/>
                  </a:lnTo>
                  <a:lnTo>
                    <a:pt x="347" y="613"/>
                  </a:lnTo>
                  <a:lnTo>
                    <a:pt x="335" y="608"/>
                  </a:lnTo>
                  <a:lnTo>
                    <a:pt x="323" y="603"/>
                  </a:lnTo>
                  <a:lnTo>
                    <a:pt x="313" y="598"/>
                  </a:lnTo>
                  <a:lnTo>
                    <a:pt x="302" y="591"/>
                  </a:lnTo>
                  <a:lnTo>
                    <a:pt x="291" y="585"/>
                  </a:lnTo>
                  <a:lnTo>
                    <a:pt x="282" y="577"/>
                  </a:lnTo>
                  <a:lnTo>
                    <a:pt x="272" y="570"/>
                  </a:lnTo>
                  <a:lnTo>
                    <a:pt x="263" y="562"/>
                  </a:lnTo>
                  <a:lnTo>
                    <a:pt x="254" y="554"/>
                  </a:lnTo>
                  <a:lnTo>
                    <a:pt x="245" y="545"/>
                  </a:lnTo>
                  <a:lnTo>
                    <a:pt x="238" y="536"/>
                  </a:lnTo>
                  <a:lnTo>
                    <a:pt x="230" y="526"/>
                  </a:lnTo>
                  <a:lnTo>
                    <a:pt x="223" y="516"/>
                  </a:lnTo>
                  <a:lnTo>
                    <a:pt x="216" y="506"/>
                  </a:lnTo>
                  <a:lnTo>
                    <a:pt x="210" y="495"/>
                  </a:lnTo>
                  <a:lnTo>
                    <a:pt x="204" y="484"/>
                  </a:lnTo>
                  <a:lnTo>
                    <a:pt x="199" y="473"/>
                  </a:lnTo>
                  <a:lnTo>
                    <a:pt x="195" y="462"/>
                  </a:lnTo>
                  <a:lnTo>
                    <a:pt x="191" y="450"/>
                  </a:lnTo>
                  <a:lnTo>
                    <a:pt x="187" y="437"/>
                  </a:lnTo>
                  <a:lnTo>
                    <a:pt x="184" y="425"/>
                  </a:lnTo>
                  <a:lnTo>
                    <a:pt x="182" y="413"/>
                  </a:lnTo>
                  <a:lnTo>
                    <a:pt x="181" y="400"/>
                  </a:lnTo>
                  <a:lnTo>
                    <a:pt x="180" y="387"/>
                  </a:lnTo>
                  <a:lnTo>
                    <a:pt x="180" y="374"/>
                  </a:lnTo>
                  <a:lnTo>
                    <a:pt x="180" y="361"/>
                  </a:lnTo>
                  <a:lnTo>
                    <a:pt x="181" y="348"/>
                  </a:lnTo>
                  <a:lnTo>
                    <a:pt x="182" y="336"/>
                  </a:lnTo>
                  <a:lnTo>
                    <a:pt x="184" y="323"/>
                  </a:lnTo>
                  <a:lnTo>
                    <a:pt x="187" y="311"/>
                  </a:lnTo>
                  <a:lnTo>
                    <a:pt x="191" y="299"/>
                  </a:lnTo>
                  <a:lnTo>
                    <a:pt x="195" y="287"/>
                  </a:lnTo>
                  <a:lnTo>
                    <a:pt x="199" y="276"/>
                  </a:lnTo>
                  <a:lnTo>
                    <a:pt x="204" y="264"/>
                  </a:lnTo>
                  <a:lnTo>
                    <a:pt x="210" y="253"/>
                  </a:lnTo>
                  <a:lnTo>
                    <a:pt x="216" y="243"/>
                  </a:lnTo>
                  <a:lnTo>
                    <a:pt x="223" y="232"/>
                  </a:lnTo>
                  <a:lnTo>
                    <a:pt x="230" y="222"/>
                  </a:lnTo>
                  <a:lnTo>
                    <a:pt x="238" y="213"/>
                  </a:lnTo>
                  <a:lnTo>
                    <a:pt x="245" y="204"/>
                  </a:lnTo>
                  <a:lnTo>
                    <a:pt x="254" y="194"/>
                  </a:lnTo>
                  <a:lnTo>
                    <a:pt x="263" y="186"/>
                  </a:lnTo>
                  <a:lnTo>
                    <a:pt x="272" y="178"/>
                  </a:lnTo>
                  <a:lnTo>
                    <a:pt x="282" y="171"/>
                  </a:lnTo>
                  <a:lnTo>
                    <a:pt x="291" y="163"/>
                  </a:lnTo>
                  <a:lnTo>
                    <a:pt x="302" y="157"/>
                  </a:lnTo>
                  <a:lnTo>
                    <a:pt x="313" y="151"/>
                  </a:lnTo>
                  <a:lnTo>
                    <a:pt x="323" y="145"/>
                  </a:lnTo>
                  <a:lnTo>
                    <a:pt x="335" y="140"/>
                  </a:lnTo>
                  <a:lnTo>
                    <a:pt x="347" y="136"/>
                  </a:lnTo>
                  <a:lnTo>
                    <a:pt x="359" y="131"/>
                  </a:lnTo>
                  <a:lnTo>
                    <a:pt x="370" y="128"/>
                  </a:lnTo>
                  <a:lnTo>
                    <a:pt x="382" y="125"/>
                  </a:lnTo>
                  <a:lnTo>
                    <a:pt x="395" y="123"/>
                  </a:lnTo>
                  <a:lnTo>
                    <a:pt x="408" y="121"/>
                  </a:lnTo>
                  <a:lnTo>
                    <a:pt x="421" y="119"/>
                  </a:lnTo>
                  <a:lnTo>
                    <a:pt x="433" y="119"/>
                  </a:lnTo>
                  <a:lnTo>
                    <a:pt x="446" y="119"/>
                  </a:lnTo>
                  <a:lnTo>
                    <a:pt x="459" y="121"/>
                  </a:lnTo>
                  <a:lnTo>
                    <a:pt x="472" y="123"/>
                  </a:lnTo>
                  <a:lnTo>
                    <a:pt x="485" y="125"/>
                  </a:lnTo>
                  <a:lnTo>
                    <a:pt x="498" y="128"/>
                  </a:lnTo>
                  <a:lnTo>
                    <a:pt x="509" y="131"/>
                  </a:lnTo>
                  <a:lnTo>
                    <a:pt x="521" y="136"/>
                  </a:lnTo>
                  <a:lnTo>
                    <a:pt x="533" y="140"/>
                  </a:lnTo>
                  <a:lnTo>
                    <a:pt x="544" y="145"/>
                  </a:lnTo>
                  <a:lnTo>
                    <a:pt x="554" y="151"/>
                  </a:lnTo>
                  <a:lnTo>
                    <a:pt x="565" y="157"/>
                  </a:lnTo>
                  <a:lnTo>
                    <a:pt x="576" y="163"/>
                  </a:lnTo>
                  <a:lnTo>
                    <a:pt x="585" y="171"/>
                  </a:lnTo>
                  <a:lnTo>
                    <a:pt x="595" y="178"/>
                  </a:lnTo>
                  <a:lnTo>
                    <a:pt x="605" y="186"/>
                  </a:lnTo>
                  <a:lnTo>
                    <a:pt x="613" y="194"/>
                  </a:lnTo>
                  <a:lnTo>
                    <a:pt x="622" y="204"/>
                  </a:lnTo>
                  <a:lnTo>
                    <a:pt x="629" y="213"/>
                  </a:lnTo>
                  <a:lnTo>
                    <a:pt x="638" y="222"/>
                  </a:lnTo>
                  <a:lnTo>
                    <a:pt x="644" y="232"/>
                  </a:lnTo>
                  <a:lnTo>
                    <a:pt x="651" y="243"/>
                  </a:lnTo>
                  <a:lnTo>
                    <a:pt x="657" y="253"/>
                  </a:lnTo>
                  <a:lnTo>
                    <a:pt x="662" y="264"/>
                  </a:lnTo>
                  <a:lnTo>
                    <a:pt x="668" y="276"/>
                  </a:lnTo>
                  <a:lnTo>
                    <a:pt x="672" y="287"/>
                  </a:lnTo>
                  <a:lnTo>
                    <a:pt x="676" y="299"/>
                  </a:lnTo>
                  <a:lnTo>
                    <a:pt x="680" y="311"/>
                  </a:lnTo>
                  <a:lnTo>
                    <a:pt x="683" y="323"/>
                  </a:lnTo>
                  <a:lnTo>
                    <a:pt x="685" y="336"/>
                  </a:lnTo>
                  <a:lnTo>
                    <a:pt x="687" y="348"/>
                  </a:lnTo>
                  <a:lnTo>
                    <a:pt x="687" y="361"/>
                  </a:lnTo>
                  <a:lnTo>
                    <a:pt x="688" y="374"/>
                  </a:lnTo>
                  <a:lnTo>
                    <a:pt x="687" y="387"/>
                  </a:lnTo>
                  <a:lnTo>
                    <a:pt x="687" y="400"/>
                  </a:lnTo>
                  <a:lnTo>
                    <a:pt x="685" y="413"/>
                  </a:lnTo>
                  <a:lnTo>
                    <a:pt x="683" y="425"/>
                  </a:lnTo>
                  <a:lnTo>
                    <a:pt x="680" y="437"/>
                  </a:lnTo>
                  <a:lnTo>
                    <a:pt x="676" y="450"/>
                  </a:lnTo>
                  <a:lnTo>
                    <a:pt x="672" y="462"/>
                  </a:lnTo>
                  <a:lnTo>
                    <a:pt x="668" y="473"/>
                  </a:lnTo>
                  <a:lnTo>
                    <a:pt x="662" y="484"/>
                  </a:lnTo>
                  <a:lnTo>
                    <a:pt x="657" y="495"/>
                  </a:lnTo>
                  <a:lnTo>
                    <a:pt x="651" y="506"/>
                  </a:lnTo>
                  <a:lnTo>
                    <a:pt x="644" y="516"/>
                  </a:lnTo>
                  <a:lnTo>
                    <a:pt x="638" y="526"/>
                  </a:lnTo>
                  <a:lnTo>
                    <a:pt x="629" y="536"/>
                  </a:lnTo>
                  <a:lnTo>
                    <a:pt x="622" y="545"/>
                  </a:lnTo>
                  <a:lnTo>
                    <a:pt x="613" y="554"/>
                  </a:lnTo>
                  <a:lnTo>
                    <a:pt x="605" y="562"/>
                  </a:lnTo>
                  <a:lnTo>
                    <a:pt x="595" y="570"/>
                  </a:lnTo>
                  <a:lnTo>
                    <a:pt x="585" y="577"/>
                  </a:lnTo>
                  <a:lnTo>
                    <a:pt x="576" y="585"/>
                  </a:lnTo>
                  <a:lnTo>
                    <a:pt x="565" y="591"/>
                  </a:lnTo>
                  <a:lnTo>
                    <a:pt x="554" y="598"/>
                  </a:lnTo>
                  <a:lnTo>
                    <a:pt x="544" y="603"/>
                  </a:lnTo>
                  <a:lnTo>
                    <a:pt x="533" y="608"/>
                  </a:lnTo>
                  <a:lnTo>
                    <a:pt x="521" y="613"/>
                  </a:lnTo>
                  <a:lnTo>
                    <a:pt x="509" y="617"/>
                  </a:lnTo>
                  <a:lnTo>
                    <a:pt x="498" y="620"/>
                  </a:lnTo>
                  <a:lnTo>
                    <a:pt x="485" y="623"/>
                  </a:lnTo>
                  <a:lnTo>
                    <a:pt x="472" y="626"/>
                  </a:lnTo>
                  <a:lnTo>
                    <a:pt x="459" y="627"/>
                  </a:lnTo>
                  <a:lnTo>
                    <a:pt x="446" y="628"/>
                  </a:lnTo>
                  <a:lnTo>
                    <a:pt x="433" y="628"/>
                  </a:lnTo>
                  <a:close/>
                  <a:moveTo>
                    <a:pt x="184" y="643"/>
                  </a:moveTo>
                  <a:lnTo>
                    <a:pt x="181" y="643"/>
                  </a:lnTo>
                  <a:lnTo>
                    <a:pt x="178" y="642"/>
                  </a:lnTo>
                  <a:lnTo>
                    <a:pt x="175" y="639"/>
                  </a:lnTo>
                  <a:lnTo>
                    <a:pt x="171" y="637"/>
                  </a:lnTo>
                  <a:lnTo>
                    <a:pt x="169" y="634"/>
                  </a:lnTo>
                  <a:lnTo>
                    <a:pt x="167" y="631"/>
                  </a:lnTo>
                  <a:lnTo>
                    <a:pt x="166" y="628"/>
                  </a:lnTo>
                  <a:lnTo>
                    <a:pt x="166" y="623"/>
                  </a:lnTo>
                  <a:lnTo>
                    <a:pt x="166" y="620"/>
                  </a:lnTo>
                  <a:lnTo>
                    <a:pt x="167" y="616"/>
                  </a:lnTo>
                  <a:lnTo>
                    <a:pt x="169" y="613"/>
                  </a:lnTo>
                  <a:lnTo>
                    <a:pt x="171" y="609"/>
                  </a:lnTo>
                  <a:lnTo>
                    <a:pt x="175" y="607"/>
                  </a:lnTo>
                  <a:lnTo>
                    <a:pt x="178" y="605"/>
                  </a:lnTo>
                  <a:lnTo>
                    <a:pt x="181" y="604"/>
                  </a:lnTo>
                  <a:lnTo>
                    <a:pt x="184" y="604"/>
                  </a:lnTo>
                  <a:lnTo>
                    <a:pt x="188" y="604"/>
                  </a:lnTo>
                  <a:lnTo>
                    <a:pt x="192" y="605"/>
                  </a:lnTo>
                  <a:lnTo>
                    <a:pt x="195" y="607"/>
                  </a:lnTo>
                  <a:lnTo>
                    <a:pt x="198" y="609"/>
                  </a:lnTo>
                  <a:lnTo>
                    <a:pt x="200" y="613"/>
                  </a:lnTo>
                  <a:lnTo>
                    <a:pt x="202" y="616"/>
                  </a:lnTo>
                  <a:lnTo>
                    <a:pt x="203" y="620"/>
                  </a:lnTo>
                  <a:lnTo>
                    <a:pt x="203" y="623"/>
                  </a:lnTo>
                  <a:lnTo>
                    <a:pt x="203" y="628"/>
                  </a:lnTo>
                  <a:lnTo>
                    <a:pt x="202" y="631"/>
                  </a:lnTo>
                  <a:lnTo>
                    <a:pt x="200" y="634"/>
                  </a:lnTo>
                  <a:lnTo>
                    <a:pt x="198" y="637"/>
                  </a:lnTo>
                  <a:lnTo>
                    <a:pt x="195" y="639"/>
                  </a:lnTo>
                  <a:lnTo>
                    <a:pt x="192" y="642"/>
                  </a:lnTo>
                  <a:lnTo>
                    <a:pt x="188" y="643"/>
                  </a:lnTo>
                  <a:lnTo>
                    <a:pt x="184" y="643"/>
                  </a:lnTo>
                  <a:close/>
                  <a:moveTo>
                    <a:pt x="129" y="698"/>
                  </a:moveTo>
                  <a:lnTo>
                    <a:pt x="124" y="698"/>
                  </a:lnTo>
                  <a:lnTo>
                    <a:pt x="121" y="697"/>
                  </a:lnTo>
                  <a:lnTo>
                    <a:pt x="118" y="695"/>
                  </a:lnTo>
                  <a:lnTo>
                    <a:pt x="115" y="693"/>
                  </a:lnTo>
                  <a:lnTo>
                    <a:pt x="112" y="691"/>
                  </a:lnTo>
                  <a:lnTo>
                    <a:pt x="110" y="688"/>
                  </a:lnTo>
                  <a:lnTo>
                    <a:pt x="109" y="684"/>
                  </a:lnTo>
                  <a:lnTo>
                    <a:pt x="109" y="680"/>
                  </a:lnTo>
                  <a:lnTo>
                    <a:pt x="109" y="677"/>
                  </a:lnTo>
                  <a:lnTo>
                    <a:pt x="110" y="673"/>
                  </a:lnTo>
                  <a:lnTo>
                    <a:pt x="112" y="669"/>
                  </a:lnTo>
                  <a:lnTo>
                    <a:pt x="115" y="667"/>
                  </a:lnTo>
                  <a:lnTo>
                    <a:pt x="118" y="664"/>
                  </a:lnTo>
                  <a:lnTo>
                    <a:pt x="121" y="663"/>
                  </a:lnTo>
                  <a:lnTo>
                    <a:pt x="124" y="662"/>
                  </a:lnTo>
                  <a:lnTo>
                    <a:pt x="129" y="661"/>
                  </a:lnTo>
                  <a:lnTo>
                    <a:pt x="132" y="662"/>
                  </a:lnTo>
                  <a:lnTo>
                    <a:pt x="135" y="663"/>
                  </a:lnTo>
                  <a:lnTo>
                    <a:pt x="138" y="664"/>
                  </a:lnTo>
                  <a:lnTo>
                    <a:pt x="141" y="667"/>
                  </a:lnTo>
                  <a:lnTo>
                    <a:pt x="143" y="669"/>
                  </a:lnTo>
                  <a:lnTo>
                    <a:pt x="146" y="673"/>
                  </a:lnTo>
                  <a:lnTo>
                    <a:pt x="147" y="677"/>
                  </a:lnTo>
                  <a:lnTo>
                    <a:pt x="147" y="680"/>
                  </a:lnTo>
                  <a:lnTo>
                    <a:pt x="147" y="684"/>
                  </a:lnTo>
                  <a:lnTo>
                    <a:pt x="146" y="688"/>
                  </a:lnTo>
                  <a:lnTo>
                    <a:pt x="143" y="691"/>
                  </a:lnTo>
                  <a:lnTo>
                    <a:pt x="141" y="693"/>
                  </a:lnTo>
                  <a:lnTo>
                    <a:pt x="138" y="695"/>
                  </a:lnTo>
                  <a:lnTo>
                    <a:pt x="135" y="697"/>
                  </a:lnTo>
                  <a:lnTo>
                    <a:pt x="132" y="698"/>
                  </a:lnTo>
                  <a:lnTo>
                    <a:pt x="129" y="698"/>
                  </a:lnTo>
                  <a:close/>
                  <a:moveTo>
                    <a:pt x="530" y="108"/>
                  </a:moveTo>
                  <a:lnTo>
                    <a:pt x="507" y="100"/>
                  </a:lnTo>
                  <a:lnTo>
                    <a:pt x="484" y="95"/>
                  </a:lnTo>
                  <a:lnTo>
                    <a:pt x="471" y="93"/>
                  </a:lnTo>
                  <a:lnTo>
                    <a:pt x="459" y="91"/>
                  </a:lnTo>
                  <a:lnTo>
                    <a:pt x="446" y="91"/>
                  </a:lnTo>
                  <a:lnTo>
                    <a:pt x="433" y="90"/>
                  </a:lnTo>
                  <a:lnTo>
                    <a:pt x="420" y="91"/>
                  </a:lnTo>
                  <a:lnTo>
                    <a:pt x="405" y="92"/>
                  </a:lnTo>
                  <a:lnTo>
                    <a:pt x="391" y="93"/>
                  </a:lnTo>
                  <a:lnTo>
                    <a:pt x="377" y="96"/>
                  </a:lnTo>
                  <a:lnTo>
                    <a:pt x="363" y="99"/>
                  </a:lnTo>
                  <a:lnTo>
                    <a:pt x="349" y="102"/>
                  </a:lnTo>
                  <a:lnTo>
                    <a:pt x="336" y="107"/>
                  </a:lnTo>
                  <a:lnTo>
                    <a:pt x="323" y="112"/>
                  </a:lnTo>
                  <a:lnTo>
                    <a:pt x="310" y="118"/>
                  </a:lnTo>
                  <a:lnTo>
                    <a:pt x="299" y="125"/>
                  </a:lnTo>
                  <a:lnTo>
                    <a:pt x="287" y="131"/>
                  </a:lnTo>
                  <a:lnTo>
                    <a:pt x="275" y="139"/>
                  </a:lnTo>
                  <a:lnTo>
                    <a:pt x="263" y="146"/>
                  </a:lnTo>
                  <a:lnTo>
                    <a:pt x="253" y="155"/>
                  </a:lnTo>
                  <a:lnTo>
                    <a:pt x="243" y="164"/>
                  </a:lnTo>
                  <a:lnTo>
                    <a:pt x="233" y="173"/>
                  </a:lnTo>
                  <a:lnTo>
                    <a:pt x="224" y="184"/>
                  </a:lnTo>
                  <a:lnTo>
                    <a:pt x="214" y="193"/>
                  </a:lnTo>
                  <a:lnTo>
                    <a:pt x="206" y="204"/>
                  </a:lnTo>
                  <a:lnTo>
                    <a:pt x="198" y="216"/>
                  </a:lnTo>
                  <a:lnTo>
                    <a:pt x="191" y="228"/>
                  </a:lnTo>
                  <a:lnTo>
                    <a:pt x="184" y="239"/>
                  </a:lnTo>
                  <a:lnTo>
                    <a:pt x="178" y="251"/>
                  </a:lnTo>
                  <a:lnTo>
                    <a:pt x="172" y="264"/>
                  </a:lnTo>
                  <a:lnTo>
                    <a:pt x="167" y="277"/>
                  </a:lnTo>
                  <a:lnTo>
                    <a:pt x="163" y="290"/>
                  </a:lnTo>
                  <a:lnTo>
                    <a:pt x="158" y="303"/>
                  </a:lnTo>
                  <a:lnTo>
                    <a:pt x="155" y="317"/>
                  </a:lnTo>
                  <a:lnTo>
                    <a:pt x="153" y="331"/>
                  </a:lnTo>
                  <a:lnTo>
                    <a:pt x="151" y="345"/>
                  </a:lnTo>
                  <a:lnTo>
                    <a:pt x="150" y="359"/>
                  </a:lnTo>
                  <a:lnTo>
                    <a:pt x="150" y="374"/>
                  </a:lnTo>
                  <a:lnTo>
                    <a:pt x="150" y="387"/>
                  </a:lnTo>
                  <a:lnTo>
                    <a:pt x="151" y="400"/>
                  </a:lnTo>
                  <a:lnTo>
                    <a:pt x="152" y="412"/>
                  </a:lnTo>
                  <a:lnTo>
                    <a:pt x="154" y="424"/>
                  </a:lnTo>
                  <a:lnTo>
                    <a:pt x="160" y="448"/>
                  </a:lnTo>
                  <a:lnTo>
                    <a:pt x="167" y="471"/>
                  </a:lnTo>
                  <a:lnTo>
                    <a:pt x="4" y="631"/>
                  </a:lnTo>
                  <a:lnTo>
                    <a:pt x="2" y="634"/>
                  </a:lnTo>
                  <a:lnTo>
                    <a:pt x="1" y="636"/>
                  </a:lnTo>
                  <a:lnTo>
                    <a:pt x="0" y="639"/>
                  </a:lnTo>
                  <a:lnTo>
                    <a:pt x="0" y="643"/>
                  </a:lnTo>
                  <a:lnTo>
                    <a:pt x="0" y="792"/>
                  </a:lnTo>
                  <a:lnTo>
                    <a:pt x="0" y="796"/>
                  </a:lnTo>
                  <a:lnTo>
                    <a:pt x="1" y="799"/>
                  </a:lnTo>
                  <a:lnTo>
                    <a:pt x="2" y="801"/>
                  </a:lnTo>
                  <a:lnTo>
                    <a:pt x="4" y="803"/>
                  </a:lnTo>
                  <a:lnTo>
                    <a:pt x="7" y="805"/>
                  </a:lnTo>
                  <a:lnTo>
                    <a:pt x="9" y="806"/>
                  </a:lnTo>
                  <a:lnTo>
                    <a:pt x="12" y="807"/>
                  </a:lnTo>
                  <a:lnTo>
                    <a:pt x="15" y="807"/>
                  </a:lnTo>
                  <a:lnTo>
                    <a:pt x="166" y="807"/>
                  </a:lnTo>
                  <a:lnTo>
                    <a:pt x="169" y="807"/>
                  </a:lnTo>
                  <a:lnTo>
                    <a:pt x="171" y="806"/>
                  </a:lnTo>
                  <a:lnTo>
                    <a:pt x="175" y="805"/>
                  </a:lnTo>
                  <a:lnTo>
                    <a:pt x="177" y="803"/>
                  </a:lnTo>
                  <a:lnTo>
                    <a:pt x="337" y="642"/>
                  </a:lnTo>
                  <a:lnTo>
                    <a:pt x="361" y="648"/>
                  </a:lnTo>
                  <a:lnTo>
                    <a:pt x="384" y="653"/>
                  </a:lnTo>
                  <a:lnTo>
                    <a:pt x="396" y="655"/>
                  </a:lnTo>
                  <a:lnTo>
                    <a:pt x="409" y="657"/>
                  </a:lnTo>
                  <a:lnTo>
                    <a:pt x="421" y="658"/>
                  </a:lnTo>
                  <a:lnTo>
                    <a:pt x="433" y="658"/>
                  </a:lnTo>
                  <a:lnTo>
                    <a:pt x="448" y="658"/>
                  </a:lnTo>
                  <a:lnTo>
                    <a:pt x="462" y="657"/>
                  </a:lnTo>
                  <a:lnTo>
                    <a:pt x="477" y="654"/>
                  </a:lnTo>
                  <a:lnTo>
                    <a:pt x="491" y="652"/>
                  </a:lnTo>
                  <a:lnTo>
                    <a:pt x="504" y="649"/>
                  </a:lnTo>
                  <a:lnTo>
                    <a:pt x="518" y="645"/>
                  </a:lnTo>
                  <a:lnTo>
                    <a:pt x="531" y="640"/>
                  </a:lnTo>
                  <a:lnTo>
                    <a:pt x="544" y="635"/>
                  </a:lnTo>
                  <a:lnTo>
                    <a:pt x="557" y="630"/>
                  </a:lnTo>
                  <a:lnTo>
                    <a:pt x="569" y="623"/>
                  </a:lnTo>
                  <a:lnTo>
                    <a:pt x="581" y="617"/>
                  </a:lnTo>
                  <a:lnTo>
                    <a:pt x="593" y="609"/>
                  </a:lnTo>
                  <a:lnTo>
                    <a:pt x="604" y="602"/>
                  </a:lnTo>
                  <a:lnTo>
                    <a:pt x="614" y="593"/>
                  </a:lnTo>
                  <a:lnTo>
                    <a:pt x="625" y="584"/>
                  </a:lnTo>
                  <a:lnTo>
                    <a:pt x="635" y="575"/>
                  </a:lnTo>
                  <a:lnTo>
                    <a:pt x="644" y="565"/>
                  </a:lnTo>
                  <a:lnTo>
                    <a:pt x="653" y="555"/>
                  </a:lnTo>
                  <a:lnTo>
                    <a:pt x="661" y="544"/>
                  </a:lnTo>
                  <a:lnTo>
                    <a:pt x="669" y="532"/>
                  </a:lnTo>
                  <a:lnTo>
                    <a:pt x="676" y="522"/>
                  </a:lnTo>
                  <a:lnTo>
                    <a:pt x="684" y="509"/>
                  </a:lnTo>
                  <a:lnTo>
                    <a:pt x="690" y="497"/>
                  </a:lnTo>
                  <a:lnTo>
                    <a:pt x="696" y="484"/>
                  </a:lnTo>
                  <a:lnTo>
                    <a:pt x="701" y="471"/>
                  </a:lnTo>
                  <a:lnTo>
                    <a:pt x="705" y="459"/>
                  </a:lnTo>
                  <a:lnTo>
                    <a:pt x="708" y="445"/>
                  </a:lnTo>
                  <a:lnTo>
                    <a:pt x="712" y="431"/>
                  </a:lnTo>
                  <a:lnTo>
                    <a:pt x="715" y="417"/>
                  </a:lnTo>
                  <a:lnTo>
                    <a:pt x="716" y="403"/>
                  </a:lnTo>
                  <a:lnTo>
                    <a:pt x="717" y="388"/>
                  </a:lnTo>
                  <a:lnTo>
                    <a:pt x="718" y="374"/>
                  </a:lnTo>
                  <a:lnTo>
                    <a:pt x="717" y="361"/>
                  </a:lnTo>
                  <a:lnTo>
                    <a:pt x="717" y="350"/>
                  </a:lnTo>
                  <a:lnTo>
                    <a:pt x="715" y="337"/>
                  </a:lnTo>
                  <a:lnTo>
                    <a:pt x="714" y="325"/>
                  </a:lnTo>
                  <a:lnTo>
                    <a:pt x="708" y="301"/>
                  </a:lnTo>
                  <a:lnTo>
                    <a:pt x="701" y="278"/>
                  </a:lnTo>
                  <a:lnTo>
                    <a:pt x="804" y="175"/>
                  </a:lnTo>
                  <a:lnTo>
                    <a:pt x="808" y="172"/>
                  </a:lnTo>
                  <a:lnTo>
                    <a:pt x="637" y="0"/>
                  </a:lnTo>
                  <a:lnTo>
                    <a:pt x="530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453">
              <a:extLst>
                <a:ext uri="{FF2B5EF4-FFF2-40B4-BE49-F238E27FC236}">
                  <a16:creationId xmlns:a16="http://schemas.microsoft.com/office/drawing/2014/main" xmlns="" id="{42001CFC-71B5-485C-939A-64F7F205E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4860" y="4317117"/>
              <a:ext cx="44450" cy="74613"/>
            </a:xfrm>
            <a:custGeom>
              <a:avLst/>
              <a:gdLst>
                <a:gd name="T0" fmla="*/ 30 w 140"/>
                <a:gd name="T1" fmla="*/ 103 h 238"/>
                <a:gd name="T2" fmla="*/ 30 w 140"/>
                <a:gd name="T3" fmla="*/ 15 h 238"/>
                <a:gd name="T4" fmla="*/ 30 w 140"/>
                <a:gd name="T5" fmla="*/ 12 h 238"/>
                <a:gd name="T6" fmla="*/ 29 w 140"/>
                <a:gd name="T7" fmla="*/ 9 h 238"/>
                <a:gd name="T8" fmla="*/ 28 w 140"/>
                <a:gd name="T9" fmla="*/ 7 h 238"/>
                <a:gd name="T10" fmla="*/ 26 w 140"/>
                <a:gd name="T11" fmla="*/ 5 h 238"/>
                <a:gd name="T12" fmla="*/ 24 w 140"/>
                <a:gd name="T13" fmla="*/ 2 h 238"/>
                <a:gd name="T14" fmla="*/ 22 w 140"/>
                <a:gd name="T15" fmla="*/ 1 h 238"/>
                <a:gd name="T16" fmla="*/ 19 w 140"/>
                <a:gd name="T17" fmla="*/ 0 h 238"/>
                <a:gd name="T18" fmla="*/ 15 w 140"/>
                <a:gd name="T19" fmla="*/ 0 h 238"/>
                <a:gd name="T20" fmla="*/ 12 w 140"/>
                <a:gd name="T21" fmla="*/ 0 h 238"/>
                <a:gd name="T22" fmla="*/ 10 w 140"/>
                <a:gd name="T23" fmla="*/ 1 h 238"/>
                <a:gd name="T24" fmla="*/ 7 w 140"/>
                <a:gd name="T25" fmla="*/ 2 h 238"/>
                <a:gd name="T26" fmla="*/ 5 w 140"/>
                <a:gd name="T27" fmla="*/ 5 h 238"/>
                <a:gd name="T28" fmla="*/ 4 w 140"/>
                <a:gd name="T29" fmla="*/ 7 h 238"/>
                <a:gd name="T30" fmla="*/ 2 w 140"/>
                <a:gd name="T31" fmla="*/ 9 h 238"/>
                <a:gd name="T32" fmla="*/ 2 w 140"/>
                <a:gd name="T33" fmla="*/ 12 h 238"/>
                <a:gd name="T34" fmla="*/ 0 w 140"/>
                <a:gd name="T35" fmla="*/ 15 h 238"/>
                <a:gd name="T36" fmla="*/ 0 w 140"/>
                <a:gd name="T37" fmla="*/ 109 h 238"/>
                <a:gd name="T38" fmla="*/ 0 w 140"/>
                <a:gd name="T39" fmla="*/ 113 h 238"/>
                <a:gd name="T40" fmla="*/ 2 w 140"/>
                <a:gd name="T41" fmla="*/ 115 h 238"/>
                <a:gd name="T42" fmla="*/ 3 w 140"/>
                <a:gd name="T43" fmla="*/ 118 h 238"/>
                <a:gd name="T44" fmla="*/ 5 w 140"/>
                <a:gd name="T45" fmla="*/ 120 h 238"/>
                <a:gd name="T46" fmla="*/ 114 w 140"/>
                <a:gd name="T47" fmla="*/ 233 h 238"/>
                <a:gd name="T48" fmla="*/ 116 w 140"/>
                <a:gd name="T49" fmla="*/ 236 h 238"/>
                <a:gd name="T50" fmla="*/ 119 w 140"/>
                <a:gd name="T51" fmla="*/ 237 h 238"/>
                <a:gd name="T52" fmla="*/ 122 w 140"/>
                <a:gd name="T53" fmla="*/ 238 h 238"/>
                <a:gd name="T54" fmla="*/ 125 w 140"/>
                <a:gd name="T55" fmla="*/ 238 h 238"/>
                <a:gd name="T56" fmla="*/ 128 w 140"/>
                <a:gd name="T57" fmla="*/ 238 h 238"/>
                <a:gd name="T58" fmla="*/ 130 w 140"/>
                <a:gd name="T59" fmla="*/ 237 h 238"/>
                <a:gd name="T60" fmla="*/ 133 w 140"/>
                <a:gd name="T61" fmla="*/ 236 h 238"/>
                <a:gd name="T62" fmla="*/ 135 w 140"/>
                <a:gd name="T63" fmla="*/ 233 h 238"/>
                <a:gd name="T64" fmla="*/ 137 w 140"/>
                <a:gd name="T65" fmla="*/ 231 h 238"/>
                <a:gd name="T66" fmla="*/ 139 w 140"/>
                <a:gd name="T67" fmla="*/ 228 h 238"/>
                <a:gd name="T68" fmla="*/ 140 w 140"/>
                <a:gd name="T69" fmla="*/ 226 h 238"/>
                <a:gd name="T70" fmla="*/ 140 w 140"/>
                <a:gd name="T71" fmla="*/ 223 h 238"/>
                <a:gd name="T72" fmla="*/ 140 w 140"/>
                <a:gd name="T73" fmla="*/ 221 h 238"/>
                <a:gd name="T74" fmla="*/ 139 w 140"/>
                <a:gd name="T75" fmla="*/ 217 h 238"/>
                <a:gd name="T76" fmla="*/ 137 w 140"/>
                <a:gd name="T77" fmla="*/ 215 h 238"/>
                <a:gd name="T78" fmla="*/ 135 w 140"/>
                <a:gd name="T79" fmla="*/ 212 h 238"/>
                <a:gd name="T80" fmla="*/ 30 w 140"/>
                <a:gd name="T81" fmla="*/ 103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0" h="238">
                  <a:moveTo>
                    <a:pt x="30" y="103"/>
                  </a:moveTo>
                  <a:lnTo>
                    <a:pt x="30" y="15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5"/>
                  </a:lnTo>
                  <a:lnTo>
                    <a:pt x="4" y="7"/>
                  </a:lnTo>
                  <a:lnTo>
                    <a:pt x="2" y="9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5"/>
                  </a:lnTo>
                  <a:lnTo>
                    <a:pt x="3" y="118"/>
                  </a:lnTo>
                  <a:lnTo>
                    <a:pt x="5" y="120"/>
                  </a:lnTo>
                  <a:lnTo>
                    <a:pt x="114" y="233"/>
                  </a:lnTo>
                  <a:lnTo>
                    <a:pt x="116" y="236"/>
                  </a:lnTo>
                  <a:lnTo>
                    <a:pt x="119" y="237"/>
                  </a:lnTo>
                  <a:lnTo>
                    <a:pt x="122" y="238"/>
                  </a:lnTo>
                  <a:lnTo>
                    <a:pt x="125" y="238"/>
                  </a:lnTo>
                  <a:lnTo>
                    <a:pt x="128" y="238"/>
                  </a:lnTo>
                  <a:lnTo>
                    <a:pt x="130" y="237"/>
                  </a:lnTo>
                  <a:lnTo>
                    <a:pt x="133" y="236"/>
                  </a:lnTo>
                  <a:lnTo>
                    <a:pt x="135" y="233"/>
                  </a:lnTo>
                  <a:lnTo>
                    <a:pt x="137" y="231"/>
                  </a:lnTo>
                  <a:lnTo>
                    <a:pt x="139" y="228"/>
                  </a:lnTo>
                  <a:lnTo>
                    <a:pt x="140" y="226"/>
                  </a:lnTo>
                  <a:lnTo>
                    <a:pt x="140" y="223"/>
                  </a:lnTo>
                  <a:lnTo>
                    <a:pt x="140" y="221"/>
                  </a:lnTo>
                  <a:lnTo>
                    <a:pt x="139" y="217"/>
                  </a:lnTo>
                  <a:lnTo>
                    <a:pt x="137" y="215"/>
                  </a:lnTo>
                  <a:lnTo>
                    <a:pt x="135" y="212"/>
                  </a:lnTo>
                  <a:lnTo>
                    <a:pt x="30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0E6F04C7-EB4B-4564-B923-B605EE9C7B44}"/>
              </a:ext>
            </a:extLst>
          </p:cNvPr>
          <p:cNvSpPr txBox="1"/>
          <p:nvPr/>
        </p:nvSpPr>
        <p:spPr>
          <a:xfrm>
            <a:off x="1304313" y="1331805"/>
            <a:ext cx="267244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, </a:t>
            </a:r>
            <a:r>
              <a:rPr lang="en-US" sz="1400" dirty="0" err="1"/>
              <a:t>sed</a:t>
            </a:r>
            <a:r>
              <a:rPr lang="en-US" sz="1400" dirty="0"/>
              <a:t> do </a:t>
            </a:r>
            <a:r>
              <a:rPr lang="en-US" sz="1400" dirty="0" err="1"/>
              <a:t>eiusmod</a:t>
            </a:r>
            <a:r>
              <a:rPr lang="en-US" sz="1400" dirty="0"/>
              <a:t> </a:t>
            </a:r>
            <a:r>
              <a:rPr lang="en-US" sz="1400" dirty="0" err="1"/>
              <a:t>tempor</a:t>
            </a:r>
            <a:r>
              <a:rPr lang="en-US" sz="1400" dirty="0"/>
              <a:t> </a:t>
            </a:r>
            <a:r>
              <a:rPr lang="en-US" sz="1400" dirty="0" err="1"/>
              <a:t>incididunt</a:t>
            </a:r>
            <a:r>
              <a:rPr lang="en-US" sz="1400" dirty="0"/>
              <a:t>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labore</a:t>
            </a:r>
            <a:r>
              <a:rPr lang="en-US" sz="1400" dirty="0"/>
              <a:t> et dolore magna </a:t>
            </a:r>
            <a:r>
              <a:rPr lang="en-US" sz="1400" dirty="0" err="1"/>
              <a:t>aliqua</a:t>
            </a:r>
            <a:r>
              <a:rPr lang="en-US" sz="1400" dirty="0"/>
              <a:t>.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DB68910E-FD22-407C-9BA3-37C8D2721A64}"/>
              </a:ext>
            </a:extLst>
          </p:cNvPr>
          <p:cNvSpPr txBox="1"/>
          <p:nvPr/>
        </p:nvSpPr>
        <p:spPr>
          <a:xfrm>
            <a:off x="1304313" y="4664421"/>
            <a:ext cx="267244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, </a:t>
            </a:r>
            <a:r>
              <a:rPr lang="en-US" sz="1400" dirty="0" err="1"/>
              <a:t>sed</a:t>
            </a:r>
            <a:r>
              <a:rPr lang="en-US" sz="1400" dirty="0"/>
              <a:t> do </a:t>
            </a:r>
            <a:r>
              <a:rPr lang="en-US" sz="1400" dirty="0" err="1"/>
              <a:t>eiusmod</a:t>
            </a:r>
            <a:r>
              <a:rPr lang="en-US" sz="1400" dirty="0"/>
              <a:t> </a:t>
            </a:r>
            <a:r>
              <a:rPr lang="en-US" sz="1400" dirty="0" err="1"/>
              <a:t>tempor</a:t>
            </a:r>
            <a:r>
              <a:rPr lang="en-US" sz="1400" dirty="0"/>
              <a:t> </a:t>
            </a:r>
            <a:r>
              <a:rPr lang="en-US" sz="1400" dirty="0" err="1"/>
              <a:t>incididunt</a:t>
            </a:r>
            <a:r>
              <a:rPr lang="en-US" sz="1400" dirty="0"/>
              <a:t>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labore</a:t>
            </a:r>
            <a:r>
              <a:rPr lang="en-US" sz="1400" dirty="0"/>
              <a:t> et dolore magna </a:t>
            </a:r>
            <a:r>
              <a:rPr lang="en-US" sz="1400" dirty="0" err="1"/>
              <a:t>aliqua</a:t>
            </a:r>
            <a:r>
              <a:rPr lang="en-US" sz="1400" dirty="0"/>
              <a:t>.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12AE142C-7C7A-44E2-88EF-D2B5A2EFD7E8}"/>
              </a:ext>
            </a:extLst>
          </p:cNvPr>
          <p:cNvSpPr txBox="1"/>
          <p:nvPr/>
        </p:nvSpPr>
        <p:spPr>
          <a:xfrm>
            <a:off x="697821" y="2998113"/>
            <a:ext cx="267244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, </a:t>
            </a:r>
            <a:r>
              <a:rPr lang="en-US" sz="1400" dirty="0" err="1"/>
              <a:t>sed</a:t>
            </a:r>
            <a:r>
              <a:rPr lang="en-US" sz="1400" dirty="0"/>
              <a:t> do </a:t>
            </a:r>
            <a:r>
              <a:rPr lang="en-US" sz="1400" dirty="0" err="1"/>
              <a:t>eiusmod</a:t>
            </a:r>
            <a:r>
              <a:rPr lang="en-US" sz="1400" dirty="0"/>
              <a:t> </a:t>
            </a:r>
            <a:r>
              <a:rPr lang="en-US" sz="1400" dirty="0" err="1"/>
              <a:t>tempor</a:t>
            </a:r>
            <a:r>
              <a:rPr lang="en-US" sz="1400" dirty="0"/>
              <a:t> </a:t>
            </a:r>
            <a:r>
              <a:rPr lang="en-US" sz="1400" dirty="0" err="1"/>
              <a:t>incididunt</a:t>
            </a:r>
            <a:r>
              <a:rPr lang="en-US" sz="1400" dirty="0"/>
              <a:t>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labore</a:t>
            </a:r>
            <a:r>
              <a:rPr lang="en-US" sz="1400" dirty="0"/>
              <a:t> et dolore magna </a:t>
            </a:r>
            <a:r>
              <a:rPr lang="en-US" sz="1400" dirty="0" err="1"/>
              <a:t>aliqua</a:t>
            </a:r>
            <a:r>
              <a:rPr lang="en-US" sz="1400" dirty="0"/>
              <a:t>.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CAFBC34D-8F60-47CF-8721-9CC72C2EB35D}"/>
              </a:ext>
            </a:extLst>
          </p:cNvPr>
          <p:cNvSpPr txBox="1"/>
          <p:nvPr/>
        </p:nvSpPr>
        <p:spPr>
          <a:xfrm>
            <a:off x="6748133" y="884698"/>
            <a:ext cx="267244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, </a:t>
            </a:r>
            <a:r>
              <a:rPr lang="en-US" sz="1400" dirty="0" err="1"/>
              <a:t>sed</a:t>
            </a:r>
            <a:r>
              <a:rPr lang="en-US" sz="1400" dirty="0"/>
              <a:t> do </a:t>
            </a:r>
            <a:r>
              <a:rPr lang="en-US" sz="1400" dirty="0" err="1"/>
              <a:t>eiusmod</a:t>
            </a:r>
            <a:r>
              <a:rPr lang="en-US" sz="1400" dirty="0"/>
              <a:t> </a:t>
            </a:r>
            <a:r>
              <a:rPr lang="en-US" sz="1400" dirty="0" err="1"/>
              <a:t>tempor</a:t>
            </a:r>
            <a:r>
              <a:rPr lang="en-US" sz="1400" dirty="0"/>
              <a:t> </a:t>
            </a:r>
            <a:r>
              <a:rPr lang="en-US" sz="1400" dirty="0" err="1"/>
              <a:t>incididunt</a:t>
            </a:r>
            <a:r>
              <a:rPr lang="en-US" sz="1400" dirty="0"/>
              <a:t>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labore</a:t>
            </a:r>
            <a:r>
              <a:rPr lang="en-US" sz="1400" dirty="0"/>
              <a:t> et dolore magna </a:t>
            </a:r>
            <a:r>
              <a:rPr lang="en-US" sz="1400" dirty="0" err="1"/>
              <a:t>aliqua</a:t>
            </a:r>
            <a:r>
              <a:rPr lang="en-US" sz="1400" dirty="0"/>
              <a:t>.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5DDDFBA8-950B-4978-89B4-8DA5D0EBE3F6}"/>
              </a:ext>
            </a:extLst>
          </p:cNvPr>
          <p:cNvSpPr txBox="1"/>
          <p:nvPr/>
        </p:nvSpPr>
        <p:spPr>
          <a:xfrm>
            <a:off x="6748133" y="5119013"/>
            <a:ext cx="267244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, </a:t>
            </a:r>
            <a:r>
              <a:rPr lang="en-US" sz="1400" dirty="0" err="1"/>
              <a:t>sed</a:t>
            </a:r>
            <a:r>
              <a:rPr lang="en-US" sz="1400" dirty="0"/>
              <a:t> do </a:t>
            </a:r>
            <a:r>
              <a:rPr lang="en-US" sz="1400" dirty="0" err="1"/>
              <a:t>eiusmod</a:t>
            </a:r>
            <a:r>
              <a:rPr lang="en-US" sz="1400" dirty="0"/>
              <a:t> </a:t>
            </a:r>
            <a:r>
              <a:rPr lang="en-US" sz="1400" dirty="0" err="1"/>
              <a:t>tempor</a:t>
            </a:r>
            <a:r>
              <a:rPr lang="en-US" sz="1400" dirty="0"/>
              <a:t> </a:t>
            </a:r>
            <a:r>
              <a:rPr lang="en-US" sz="1400" dirty="0" err="1"/>
              <a:t>incididunt</a:t>
            </a:r>
            <a:r>
              <a:rPr lang="en-US" sz="1400" dirty="0"/>
              <a:t>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labore</a:t>
            </a:r>
            <a:r>
              <a:rPr lang="en-US" sz="1400" dirty="0"/>
              <a:t> et dolore magna </a:t>
            </a:r>
            <a:r>
              <a:rPr lang="en-US" sz="1400" dirty="0" err="1"/>
              <a:t>aliqua</a:t>
            </a:r>
            <a:r>
              <a:rPr lang="en-US" sz="1400" dirty="0"/>
              <a:t>.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9C0A03DE-276A-4799-A04F-A5CF130503B8}"/>
              </a:ext>
            </a:extLst>
          </p:cNvPr>
          <p:cNvSpPr/>
          <p:nvPr/>
        </p:nvSpPr>
        <p:spPr>
          <a:xfrm>
            <a:off x="5603229" y="2927027"/>
            <a:ext cx="1003946" cy="100394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A6BE36BA-AD0C-435F-80A6-B6E66D2E6A78}"/>
              </a:ext>
            </a:extLst>
          </p:cNvPr>
          <p:cNvGrpSpPr/>
          <p:nvPr/>
        </p:nvGrpSpPr>
        <p:grpSpPr>
          <a:xfrm>
            <a:off x="5857150" y="3207400"/>
            <a:ext cx="477700" cy="443200"/>
            <a:chOff x="9879013" y="2500313"/>
            <a:chExt cx="285750" cy="265113"/>
          </a:xfrm>
          <a:solidFill>
            <a:schemeClr val="bg1"/>
          </a:solidFill>
        </p:grpSpPr>
        <p:sp>
          <p:nvSpPr>
            <p:cNvPr id="76" name="Freeform 3859">
              <a:extLst>
                <a:ext uri="{FF2B5EF4-FFF2-40B4-BE49-F238E27FC236}">
                  <a16:creationId xmlns:a16="http://schemas.microsoft.com/office/drawing/2014/main" xmlns="" id="{EB185FAD-290E-4B8B-92EF-6A0FCB7665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31413" y="2500313"/>
              <a:ext cx="133350" cy="265113"/>
            </a:xfrm>
            <a:custGeom>
              <a:avLst/>
              <a:gdLst>
                <a:gd name="T0" fmla="*/ 156 w 420"/>
                <a:gd name="T1" fmla="*/ 795 h 832"/>
                <a:gd name="T2" fmla="*/ 95 w 420"/>
                <a:gd name="T3" fmla="*/ 761 h 832"/>
                <a:gd name="T4" fmla="*/ 51 w 420"/>
                <a:gd name="T5" fmla="*/ 708 h 832"/>
                <a:gd name="T6" fmla="*/ 31 w 420"/>
                <a:gd name="T7" fmla="*/ 640 h 832"/>
                <a:gd name="T8" fmla="*/ 38 w 420"/>
                <a:gd name="T9" fmla="*/ 576 h 832"/>
                <a:gd name="T10" fmla="*/ 73 w 420"/>
                <a:gd name="T11" fmla="*/ 517 h 832"/>
                <a:gd name="T12" fmla="*/ 128 w 420"/>
                <a:gd name="T13" fmla="*/ 469 h 832"/>
                <a:gd name="T14" fmla="*/ 186 w 420"/>
                <a:gd name="T15" fmla="*/ 446 h 832"/>
                <a:gd name="T16" fmla="*/ 224 w 420"/>
                <a:gd name="T17" fmla="*/ 444 h 832"/>
                <a:gd name="T18" fmla="*/ 263 w 420"/>
                <a:gd name="T19" fmla="*/ 451 h 832"/>
                <a:gd name="T20" fmla="*/ 300 w 420"/>
                <a:gd name="T21" fmla="*/ 470 h 832"/>
                <a:gd name="T22" fmla="*/ 344 w 420"/>
                <a:gd name="T23" fmla="*/ 505 h 832"/>
                <a:gd name="T24" fmla="*/ 378 w 420"/>
                <a:gd name="T25" fmla="*/ 556 h 832"/>
                <a:gd name="T26" fmla="*/ 390 w 420"/>
                <a:gd name="T27" fmla="*/ 609 h 832"/>
                <a:gd name="T28" fmla="*/ 383 w 420"/>
                <a:gd name="T29" fmla="*/ 676 h 832"/>
                <a:gd name="T30" fmla="*/ 350 w 420"/>
                <a:gd name="T31" fmla="*/ 737 h 832"/>
                <a:gd name="T32" fmla="*/ 296 w 420"/>
                <a:gd name="T33" fmla="*/ 781 h 832"/>
                <a:gd name="T34" fmla="*/ 228 w 420"/>
                <a:gd name="T35" fmla="*/ 802 h 832"/>
                <a:gd name="T36" fmla="*/ 388 w 420"/>
                <a:gd name="T37" fmla="*/ 508 h 832"/>
                <a:gd name="T38" fmla="*/ 208 w 420"/>
                <a:gd name="T39" fmla="*/ 178 h 832"/>
                <a:gd name="T40" fmla="*/ 145 w 420"/>
                <a:gd name="T41" fmla="*/ 20 h 832"/>
                <a:gd name="T42" fmla="*/ 109 w 420"/>
                <a:gd name="T43" fmla="*/ 4 h 832"/>
                <a:gd name="T44" fmla="*/ 66 w 420"/>
                <a:gd name="T45" fmla="*/ 0 h 832"/>
                <a:gd name="T46" fmla="*/ 27 w 420"/>
                <a:gd name="T47" fmla="*/ 11 h 832"/>
                <a:gd name="T48" fmla="*/ 2 w 420"/>
                <a:gd name="T49" fmla="*/ 28 h 832"/>
                <a:gd name="T50" fmla="*/ 0 w 420"/>
                <a:gd name="T51" fmla="*/ 263 h 832"/>
                <a:gd name="T52" fmla="*/ 55 w 420"/>
                <a:gd name="T53" fmla="*/ 273 h 832"/>
                <a:gd name="T54" fmla="*/ 97 w 420"/>
                <a:gd name="T55" fmla="*/ 293 h 832"/>
                <a:gd name="T56" fmla="*/ 125 w 420"/>
                <a:gd name="T57" fmla="*/ 320 h 832"/>
                <a:gd name="T58" fmla="*/ 135 w 420"/>
                <a:gd name="T59" fmla="*/ 352 h 832"/>
                <a:gd name="T60" fmla="*/ 131 w 420"/>
                <a:gd name="T61" fmla="*/ 362 h 832"/>
                <a:gd name="T62" fmla="*/ 120 w 420"/>
                <a:gd name="T63" fmla="*/ 367 h 832"/>
                <a:gd name="T64" fmla="*/ 109 w 420"/>
                <a:gd name="T65" fmla="*/ 362 h 832"/>
                <a:gd name="T66" fmla="*/ 105 w 420"/>
                <a:gd name="T67" fmla="*/ 352 h 832"/>
                <a:gd name="T68" fmla="*/ 97 w 420"/>
                <a:gd name="T69" fmla="*/ 333 h 832"/>
                <a:gd name="T70" fmla="*/ 76 w 420"/>
                <a:gd name="T71" fmla="*/ 315 h 832"/>
                <a:gd name="T72" fmla="*/ 0 w 420"/>
                <a:gd name="T73" fmla="*/ 293 h 832"/>
                <a:gd name="T74" fmla="*/ 2 w 420"/>
                <a:gd name="T75" fmla="*/ 648 h 832"/>
                <a:gd name="T76" fmla="*/ 27 w 420"/>
                <a:gd name="T77" fmla="*/ 725 h 832"/>
                <a:gd name="T78" fmla="*/ 78 w 420"/>
                <a:gd name="T79" fmla="*/ 786 h 832"/>
                <a:gd name="T80" fmla="*/ 149 w 420"/>
                <a:gd name="T81" fmla="*/ 823 h 832"/>
                <a:gd name="T82" fmla="*/ 221 w 420"/>
                <a:gd name="T83" fmla="*/ 832 h 832"/>
                <a:gd name="T84" fmla="*/ 272 w 420"/>
                <a:gd name="T85" fmla="*/ 823 h 832"/>
                <a:gd name="T86" fmla="*/ 344 w 420"/>
                <a:gd name="T87" fmla="*/ 785 h 832"/>
                <a:gd name="T88" fmla="*/ 396 w 420"/>
                <a:gd name="T89" fmla="*/ 723 h 832"/>
                <a:gd name="T90" fmla="*/ 418 w 420"/>
                <a:gd name="T91" fmla="*/ 654 h 832"/>
                <a:gd name="T92" fmla="*/ 420 w 420"/>
                <a:gd name="T93" fmla="*/ 608 h 832"/>
                <a:gd name="T94" fmla="*/ 408 w 420"/>
                <a:gd name="T95" fmla="*/ 55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0" h="832">
                  <a:moveTo>
                    <a:pt x="210" y="802"/>
                  </a:moveTo>
                  <a:lnTo>
                    <a:pt x="192" y="802"/>
                  </a:lnTo>
                  <a:lnTo>
                    <a:pt x="174" y="799"/>
                  </a:lnTo>
                  <a:lnTo>
                    <a:pt x="156" y="795"/>
                  </a:lnTo>
                  <a:lnTo>
                    <a:pt x="140" y="788"/>
                  </a:lnTo>
                  <a:lnTo>
                    <a:pt x="124" y="781"/>
                  </a:lnTo>
                  <a:lnTo>
                    <a:pt x="109" y="772"/>
                  </a:lnTo>
                  <a:lnTo>
                    <a:pt x="95" y="761"/>
                  </a:lnTo>
                  <a:lnTo>
                    <a:pt x="82" y="749"/>
                  </a:lnTo>
                  <a:lnTo>
                    <a:pt x="71" y="737"/>
                  </a:lnTo>
                  <a:lnTo>
                    <a:pt x="61" y="723"/>
                  </a:lnTo>
                  <a:lnTo>
                    <a:pt x="51" y="708"/>
                  </a:lnTo>
                  <a:lnTo>
                    <a:pt x="44" y="693"/>
                  </a:lnTo>
                  <a:lnTo>
                    <a:pt x="38" y="676"/>
                  </a:lnTo>
                  <a:lnTo>
                    <a:pt x="33" y="658"/>
                  </a:lnTo>
                  <a:lnTo>
                    <a:pt x="31" y="640"/>
                  </a:lnTo>
                  <a:lnTo>
                    <a:pt x="30" y="622"/>
                  </a:lnTo>
                  <a:lnTo>
                    <a:pt x="31" y="607"/>
                  </a:lnTo>
                  <a:lnTo>
                    <a:pt x="34" y="592"/>
                  </a:lnTo>
                  <a:lnTo>
                    <a:pt x="38" y="576"/>
                  </a:lnTo>
                  <a:lnTo>
                    <a:pt x="45" y="561"/>
                  </a:lnTo>
                  <a:lnTo>
                    <a:pt x="52" y="546"/>
                  </a:lnTo>
                  <a:lnTo>
                    <a:pt x="62" y="531"/>
                  </a:lnTo>
                  <a:lnTo>
                    <a:pt x="73" y="517"/>
                  </a:lnTo>
                  <a:lnTo>
                    <a:pt x="85" y="503"/>
                  </a:lnTo>
                  <a:lnTo>
                    <a:pt x="97" y="490"/>
                  </a:lnTo>
                  <a:lnTo>
                    <a:pt x="112" y="479"/>
                  </a:lnTo>
                  <a:lnTo>
                    <a:pt x="128" y="469"/>
                  </a:lnTo>
                  <a:lnTo>
                    <a:pt x="144" y="460"/>
                  </a:lnTo>
                  <a:lnTo>
                    <a:pt x="161" y="454"/>
                  </a:lnTo>
                  <a:lnTo>
                    <a:pt x="178" y="448"/>
                  </a:lnTo>
                  <a:lnTo>
                    <a:pt x="186" y="446"/>
                  </a:lnTo>
                  <a:lnTo>
                    <a:pt x="196" y="445"/>
                  </a:lnTo>
                  <a:lnTo>
                    <a:pt x="205" y="444"/>
                  </a:lnTo>
                  <a:lnTo>
                    <a:pt x="214" y="444"/>
                  </a:lnTo>
                  <a:lnTo>
                    <a:pt x="224" y="444"/>
                  </a:lnTo>
                  <a:lnTo>
                    <a:pt x="234" y="445"/>
                  </a:lnTo>
                  <a:lnTo>
                    <a:pt x="243" y="447"/>
                  </a:lnTo>
                  <a:lnTo>
                    <a:pt x="253" y="449"/>
                  </a:lnTo>
                  <a:lnTo>
                    <a:pt x="263" y="451"/>
                  </a:lnTo>
                  <a:lnTo>
                    <a:pt x="272" y="456"/>
                  </a:lnTo>
                  <a:lnTo>
                    <a:pt x="281" y="459"/>
                  </a:lnTo>
                  <a:lnTo>
                    <a:pt x="291" y="464"/>
                  </a:lnTo>
                  <a:lnTo>
                    <a:pt x="300" y="470"/>
                  </a:lnTo>
                  <a:lnTo>
                    <a:pt x="309" y="475"/>
                  </a:lnTo>
                  <a:lnTo>
                    <a:pt x="317" y="481"/>
                  </a:lnTo>
                  <a:lnTo>
                    <a:pt x="327" y="489"/>
                  </a:lnTo>
                  <a:lnTo>
                    <a:pt x="344" y="505"/>
                  </a:lnTo>
                  <a:lnTo>
                    <a:pt x="360" y="522"/>
                  </a:lnTo>
                  <a:lnTo>
                    <a:pt x="367" y="534"/>
                  </a:lnTo>
                  <a:lnTo>
                    <a:pt x="373" y="545"/>
                  </a:lnTo>
                  <a:lnTo>
                    <a:pt x="378" y="556"/>
                  </a:lnTo>
                  <a:lnTo>
                    <a:pt x="383" y="569"/>
                  </a:lnTo>
                  <a:lnTo>
                    <a:pt x="386" y="582"/>
                  </a:lnTo>
                  <a:lnTo>
                    <a:pt x="388" y="595"/>
                  </a:lnTo>
                  <a:lnTo>
                    <a:pt x="390" y="609"/>
                  </a:lnTo>
                  <a:lnTo>
                    <a:pt x="390" y="622"/>
                  </a:lnTo>
                  <a:lnTo>
                    <a:pt x="389" y="640"/>
                  </a:lnTo>
                  <a:lnTo>
                    <a:pt x="387" y="658"/>
                  </a:lnTo>
                  <a:lnTo>
                    <a:pt x="383" y="676"/>
                  </a:lnTo>
                  <a:lnTo>
                    <a:pt x="376" y="693"/>
                  </a:lnTo>
                  <a:lnTo>
                    <a:pt x="369" y="708"/>
                  </a:lnTo>
                  <a:lnTo>
                    <a:pt x="359" y="723"/>
                  </a:lnTo>
                  <a:lnTo>
                    <a:pt x="350" y="737"/>
                  </a:lnTo>
                  <a:lnTo>
                    <a:pt x="338" y="749"/>
                  </a:lnTo>
                  <a:lnTo>
                    <a:pt x="325" y="761"/>
                  </a:lnTo>
                  <a:lnTo>
                    <a:pt x="311" y="772"/>
                  </a:lnTo>
                  <a:lnTo>
                    <a:pt x="296" y="781"/>
                  </a:lnTo>
                  <a:lnTo>
                    <a:pt x="280" y="788"/>
                  </a:lnTo>
                  <a:lnTo>
                    <a:pt x="264" y="795"/>
                  </a:lnTo>
                  <a:lnTo>
                    <a:pt x="247" y="799"/>
                  </a:lnTo>
                  <a:lnTo>
                    <a:pt x="228" y="802"/>
                  </a:lnTo>
                  <a:lnTo>
                    <a:pt x="210" y="802"/>
                  </a:lnTo>
                  <a:close/>
                  <a:moveTo>
                    <a:pt x="390" y="515"/>
                  </a:moveTo>
                  <a:lnTo>
                    <a:pt x="389" y="511"/>
                  </a:lnTo>
                  <a:lnTo>
                    <a:pt x="388" y="508"/>
                  </a:lnTo>
                  <a:lnTo>
                    <a:pt x="269" y="240"/>
                  </a:lnTo>
                  <a:lnTo>
                    <a:pt x="268" y="238"/>
                  </a:lnTo>
                  <a:lnTo>
                    <a:pt x="266" y="236"/>
                  </a:lnTo>
                  <a:lnTo>
                    <a:pt x="208" y="178"/>
                  </a:lnTo>
                  <a:lnTo>
                    <a:pt x="154" y="31"/>
                  </a:lnTo>
                  <a:lnTo>
                    <a:pt x="153" y="28"/>
                  </a:lnTo>
                  <a:lnTo>
                    <a:pt x="151" y="26"/>
                  </a:lnTo>
                  <a:lnTo>
                    <a:pt x="145" y="20"/>
                  </a:lnTo>
                  <a:lnTo>
                    <a:pt x="137" y="15"/>
                  </a:lnTo>
                  <a:lnTo>
                    <a:pt x="129" y="11"/>
                  </a:lnTo>
                  <a:lnTo>
                    <a:pt x="119" y="6"/>
                  </a:lnTo>
                  <a:lnTo>
                    <a:pt x="109" y="4"/>
                  </a:lnTo>
                  <a:lnTo>
                    <a:pt x="100" y="2"/>
                  </a:lnTo>
                  <a:lnTo>
                    <a:pt x="89" y="0"/>
                  </a:lnTo>
                  <a:lnTo>
                    <a:pt x="77" y="0"/>
                  </a:lnTo>
                  <a:lnTo>
                    <a:pt x="66" y="0"/>
                  </a:lnTo>
                  <a:lnTo>
                    <a:pt x="56" y="2"/>
                  </a:lnTo>
                  <a:lnTo>
                    <a:pt x="45" y="4"/>
                  </a:lnTo>
                  <a:lnTo>
                    <a:pt x="35" y="6"/>
                  </a:lnTo>
                  <a:lnTo>
                    <a:pt x="27" y="11"/>
                  </a:lnTo>
                  <a:lnTo>
                    <a:pt x="18" y="15"/>
                  </a:lnTo>
                  <a:lnTo>
                    <a:pt x="11" y="20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1" y="31"/>
                  </a:lnTo>
                  <a:lnTo>
                    <a:pt x="0" y="33"/>
                  </a:lnTo>
                  <a:lnTo>
                    <a:pt x="0" y="36"/>
                  </a:lnTo>
                  <a:lnTo>
                    <a:pt x="0" y="263"/>
                  </a:lnTo>
                  <a:lnTo>
                    <a:pt x="14" y="265"/>
                  </a:lnTo>
                  <a:lnTo>
                    <a:pt x="28" y="267"/>
                  </a:lnTo>
                  <a:lnTo>
                    <a:pt x="42" y="270"/>
                  </a:lnTo>
                  <a:lnTo>
                    <a:pt x="55" y="273"/>
                  </a:lnTo>
                  <a:lnTo>
                    <a:pt x="66" y="278"/>
                  </a:lnTo>
                  <a:lnTo>
                    <a:pt x="77" y="282"/>
                  </a:lnTo>
                  <a:lnTo>
                    <a:pt x="88" y="287"/>
                  </a:lnTo>
                  <a:lnTo>
                    <a:pt x="97" y="293"/>
                  </a:lnTo>
                  <a:lnTo>
                    <a:pt x="106" y="299"/>
                  </a:lnTo>
                  <a:lnTo>
                    <a:pt x="114" y="306"/>
                  </a:lnTo>
                  <a:lnTo>
                    <a:pt x="120" y="312"/>
                  </a:lnTo>
                  <a:lnTo>
                    <a:pt x="125" y="320"/>
                  </a:lnTo>
                  <a:lnTo>
                    <a:pt x="130" y="327"/>
                  </a:lnTo>
                  <a:lnTo>
                    <a:pt x="133" y="336"/>
                  </a:lnTo>
                  <a:lnTo>
                    <a:pt x="134" y="343"/>
                  </a:lnTo>
                  <a:lnTo>
                    <a:pt x="135" y="352"/>
                  </a:lnTo>
                  <a:lnTo>
                    <a:pt x="135" y="355"/>
                  </a:lnTo>
                  <a:lnTo>
                    <a:pt x="134" y="358"/>
                  </a:lnTo>
                  <a:lnTo>
                    <a:pt x="133" y="360"/>
                  </a:lnTo>
                  <a:lnTo>
                    <a:pt x="131" y="362"/>
                  </a:lnTo>
                  <a:lnTo>
                    <a:pt x="129" y="365"/>
                  </a:lnTo>
                  <a:lnTo>
                    <a:pt x="125" y="366"/>
                  </a:lnTo>
                  <a:lnTo>
                    <a:pt x="123" y="367"/>
                  </a:lnTo>
                  <a:lnTo>
                    <a:pt x="120" y="367"/>
                  </a:lnTo>
                  <a:lnTo>
                    <a:pt x="117" y="367"/>
                  </a:lnTo>
                  <a:lnTo>
                    <a:pt x="115" y="366"/>
                  </a:lnTo>
                  <a:lnTo>
                    <a:pt x="111" y="365"/>
                  </a:lnTo>
                  <a:lnTo>
                    <a:pt x="109" y="362"/>
                  </a:lnTo>
                  <a:lnTo>
                    <a:pt x="107" y="360"/>
                  </a:lnTo>
                  <a:lnTo>
                    <a:pt x="106" y="358"/>
                  </a:lnTo>
                  <a:lnTo>
                    <a:pt x="105" y="355"/>
                  </a:lnTo>
                  <a:lnTo>
                    <a:pt x="105" y="352"/>
                  </a:lnTo>
                  <a:lnTo>
                    <a:pt x="105" y="347"/>
                  </a:lnTo>
                  <a:lnTo>
                    <a:pt x="103" y="342"/>
                  </a:lnTo>
                  <a:lnTo>
                    <a:pt x="101" y="338"/>
                  </a:lnTo>
                  <a:lnTo>
                    <a:pt x="97" y="333"/>
                  </a:lnTo>
                  <a:lnTo>
                    <a:pt x="93" y="328"/>
                  </a:lnTo>
                  <a:lnTo>
                    <a:pt x="89" y="324"/>
                  </a:lnTo>
                  <a:lnTo>
                    <a:pt x="82" y="320"/>
                  </a:lnTo>
                  <a:lnTo>
                    <a:pt x="76" y="315"/>
                  </a:lnTo>
                  <a:lnTo>
                    <a:pt x="61" y="308"/>
                  </a:lnTo>
                  <a:lnTo>
                    <a:pt x="43" y="301"/>
                  </a:lnTo>
                  <a:lnTo>
                    <a:pt x="22" y="297"/>
                  </a:lnTo>
                  <a:lnTo>
                    <a:pt x="0" y="293"/>
                  </a:lnTo>
                  <a:lnTo>
                    <a:pt x="0" y="626"/>
                  </a:lnTo>
                  <a:lnTo>
                    <a:pt x="0" y="626"/>
                  </a:lnTo>
                  <a:lnTo>
                    <a:pt x="0" y="627"/>
                  </a:lnTo>
                  <a:lnTo>
                    <a:pt x="2" y="648"/>
                  </a:lnTo>
                  <a:lnTo>
                    <a:pt x="5" y="669"/>
                  </a:lnTo>
                  <a:lnTo>
                    <a:pt x="11" y="688"/>
                  </a:lnTo>
                  <a:lnTo>
                    <a:pt x="18" y="707"/>
                  </a:lnTo>
                  <a:lnTo>
                    <a:pt x="27" y="725"/>
                  </a:lnTo>
                  <a:lnTo>
                    <a:pt x="37" y="742"/>
                  </a:lnTo>
                  <a:lnTo>
                    <a:pt x="49" y="758"/>
                  </a:lnTo>
                  <a:lnTo>
                    <a:pt x="63" y="772"/>
                  </a:lnTo>
                  <a:lnTo>
                    <a:pt x="78" y="786"/>
                  </a:lnTo>
                  <a:lnTo>
                    <a:pt x="94" y="798"/>
                  </a:lnTo>
                  <a:lnTo>
                    <a:pt x="111" y="807"/>
                  </a:lnTo>
                  <a:lnTo>
                    <a:pt x="130" y="816"/>
                  </a:lnTo>
                  <a:lnTo>
                    <a:pt x="149" y="823"/>
                  </a:lnTo>
                  <a:lnTo>
                    <a:pt x="168" y="829"/>
                  </a:lnTo>
                  <a:lnTo>
                    <a:pt x="189" y="831"/>
                  </a:lnTo>
                  <a:lnTo>
                    <a:pt x="210" y="832"/>
                  </a:lnTo>
                  <a:lnTo>
                    <a:pt x="221" y="832"/>
                  </a:lnTo>
                  <a:lnTo>
                    <a:pt x="232" y="831"/>
                  </a:lnTo>
                  <a:lnTo>
                    <a:pt x="242" y="830"/>
                  </a:lnTo>
                  <a:lnTo>
                    <a:pt x="253" y="828"/>
                  </a:lnTo>
                  <a:lnTo>
                    <a:pt x="272" y="823"/>
                  </a:lnTo>
                  <a:lnTo>
                    <a:pt x="292" y="816"/>
                  </a:lnTo>
                  <a:lnTo>
                    <a:pt x="311" y="807"/>
                  </a:lnTo>
                  <a:lnTo>
                    <a:pt x="328" y="797"/>
                  </a:lnTo>
                  <a:lnTo>
                    <a:pt x="344" y="785"/>
                  </a:lnTo>
                  <a:lnTo>
                    <a:pt x="359" y="771"/>
                  </a:lnTo>
                  <a:lnTo>
                    <a:pt x="372" y="756"/>
                  </a:lnTo>
                  <a:lnTo>
                    <a:pt x="385" y="740"/>
                  </a:lnTo>
                  <a:lnTo>
                    <a:pt x="396" y="723"/>
                  </a:lnTo>
                  <a:lnTo>
                    <a:pt x="404" y="704"/>
                  </a:lnTo>
                  <a:lnTo>
                    <a:pt x="411" y="685"/>
                  </a:lnTo>
                  <a:lnTo>
                    <a:pt x="416" y="665"/>
                  </a:lnTo>
                  <a:lnTo>
                    <a:pt x="418" y="654"/>
                  </a:lnTo>
                  <a:lnTo>
                    <a:pt x="419" y="643"/>
                  </a:lnTo>
                  <a:lnTo>
                    <a:pt x="420" y="633"/>
                  </a:lnTo>
                  <a:lnTo>
                    <a:pt x="420" y="622"/>
                  </a:lnTo>
                  <a:lnTo>
                    <a:pt x="420" y="608"/>
                  </a:lnTo>
                  <a:lnTo>
                    <a:pt x="418" y="593"/>
                  </a:lnTo>
                  <a:lnTo>
                    <a:pt x="416" y="579"/>
                  </a:lnTo>
                  <a:lnTo>
                    <a:pt x="413" y="565"/>
                  </a:lnTo>
                  <a:lnTo>
                    <a:pt x="408" y="552"/>
                  </a:lnTo>
                  <a:lnTo>
                    <a:pt x="403" y="539"/>
                  </a:lnTo>
                  <a:lnTo>
                    <a:pt x="397" y="526"/>
                  </a:lnTo>
                  <a:lnTo>
                    <a:pt x="390" y="5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77" name="Freeform 3860">
              <a:extLst>
                <a:ext uri="{FF2B5EF4-FFF2-40B4-BE49-F238E27FC236}">
                  <a16:creationId xmlns:a16="http://schemas.microsoft.com/office/drawing/2014/main" xmlns="" id="{8125979E-A078-4814-B830-11E27FF172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79013" y="2500313"/>
              <a:ext cx="133350" cy="265113"/>
            </a:xfrm>
            <a:custGeom>
              <a:avLst/>
              <a:gdLst>
                <a:gd name="T0" fmla="*/ 382 w 421"/>
                <a:gd name="T1" fmla="*/ 676 h 832"/>
                <a:gd name="T2" fmla="*/ 349 w 421"/>
                <a:gd name="T3" fmla="*/ 737 h 832"/>
                <a:gd name="T4" fmla="*/ 296 w 421"/>
                <a:gd name="T5" fmla="*/ 781 h 832"/>
                <a:gd name="T6" fmla="*/ 229 w 421"/>
                <a:gd name="T7" fmla="*/ 802 h 832"/>
                <a:gd name="T8" fmla="*/ 157 w 421"/>
                <a:gd name="T9" fmla="*/ 795 h 832"/>
                <a:gd name="T10" fmla="*/ 96 w 421"/>
                <a:gd name="T11" fmla="*/ 761 h 832"/>
                <a:gd name="T12" fmla="*/ 52 w 421"/>
                <a:gd name="T13" fmla="*/ 708 h 832"/>
                <a:gd name="T14" fmla="*/ 30 w 421"/>
                <a:gd name="T15" fmla="*/ 640 h 832"/>
                <a:gd name="T16" fmla="*/ 35 w 421"/>
                <a:gd name="T17" fmla="*/ 582 h 832"/>
                <a:gd name="T18" fmla="*/ 53 w 421"/>
                <a:gd name="T19" fmla="*/ 534 h 832"/>
                <a:gd name="T20" fmla="*/ 103 w 421"/>
                <a:gd name="T21" fmla="*/ 481 h 832"/>
                <a:gd name="T22" fmla="*/ 139 w 421"/>
                <a:gd name="T23" fmla="*/ 459 h 832"/>
                <a:gd name="T24" fmla="*/ 177 w 421"/>
                <a:gd name="T25" fmla="*/ 447 h 832"/>
                <a:gd name="T26" fmla="*/ 216 w 421"/>
                <a:gd name="T27" fmla="*/ 444 h 832"/>
                <a:gd name="T28" fmla="*/ 260 w 421"/>
                <a:gd name="T29" fmla="*/ 454 h 832"/>
                <a:gd name="T30" fmla="*/ 322 w 421"/>
                <a:gd name="T31" fmla="*/ 490 h 832"/>
                <a:gd name="T32" fmla="*/ 368 w 421"/>
                <a:gd name="T33" fmla="*/ 546 h 832"/>
                <a:gd name="T34" fmla="*/ 390 w 421"/>
                <a:gd name="T35" fmla="*/ 607 h 832"/>
                <a:gd name="T36" fmla="*/ 332 w 421"/>
                <a:gd name="T37" fmla="*/ 0 h 832"/>
                <a:gd name="T38" fmla="*/ 292 w 421"/>
                <a:gd name="T39" fmla="*/ 11 h 832"/>
                <a:gd name="T40" fmla="*/ 267 w 421"/>
                <a:gd name="T41" fmla="*/ 28 h 832"/>
                <a:gd name="T42" fmla="*/ 153 w 421"/>
                <a:gd name="T43" fmla="*/ 238 h 832"/>
                <a:gd name="T44" fmla="*/ 30 w 421"/>
                <a:gd name="T45" fmla="*/ 514 h 832"/>
                <a:gd name="T46" fmla="*/ 8 w 421"/>
                <a:gd name="T47" fmla="*/ 565 h 832"/>
                <a:gd name="T48" fmla="*/ 0 w 421"/>
                <a:gd name="T49" fmla="*/ 622 h 832"/>
                <a:gd name="T50" fmla="*/ 5 w 421"/>
                <a:gd name="T51" fmla="*/ 665 h 832"/>
                <a:gd name="T52" fmla="*/ 36 w 421"/>
                <a:gd name="T53" fmla="*/ 740 h 832"/>
                <a:gd name="T54" fmla="*/ 93 w 421"/>
                <a:gd name="T55" fmla="*/ 797 h 832"/>
                <a:gd name="T56" fmla="*/ 168 w 421"/>
                <a:gd name="T57" fmla="*/ 828 h 832"/>
                <a:gd name="T58" fmla="*/ 211 w 421"/>
                <a:gd name="T59" fmla="*/ 832 h 832"/>
                <a:gd name="T60" fmla="*/ 291 w 421"/>
                <a:gd name="T61" fmla="*/ 816 h 832"/>
                <a:gd name="T62" fmla="*/ 358 w 421"/>
                <a:gd name="T63" fmla="*/ 772 h 832"/>
                <a:gd name="T64" fmla="*/ 403 w 421"/>
                <a:gd name="T65" fmla="*/ 708 h 832"/>
                <a:gd name="T66" fmla="*/ 421 w 421"/>
                <a:gd name="T67" fmla="*/ 627 h 832"/>
                <a:gd name="T68" fmla="*/ 398 w 421"/>
                <a:gd name="T69" fmla="*/ 297 h 832"/>
                <a:gd name="T70" fmla="*/ 337 w 421"/>
                <a:gd name="T71" fmla="*/ 320 h 832"/>
                <a:gd name="T72" fmla="*/ 320 w 421"/>
                <a:gd name="T73" fmla="*/ 338 h 832"/>
                <a:gd name="T74" fmla="*/ 316 w 421"/>
                <a:gd name="T75" fmla="*/ 355 h 832"/>
                <a:gd name="T76" fmla="*/ 309 w 421"/>
                <a:gd name="T77" fmla="*/ 365 h 832"/>
                <a:gd name="T78" fmla="*/ 297 w 421"/>
                <a:gd name="T79" fmla="*/ 367 h 832"/>
                <a:gd name="T80" fmla="*/ 288 w 421"/>
                <a:gd name="T81" fmla="*/ 360 h 832"/>
                <a:gd name="T82" fmla="*/ 286 w 421"/>
                <a:gd name="T83" fmla="*/ 343 h 832"/>
                <a:gd name="T84" fmla="*/ 301 w 421"/>
                <a:gd name="T85" fmla="*/ 312 h 832"/>
                <a:gd name="T86" fmla="*/ 333 w 421"/>
                <a:gd name="T87" fmla="*/ 287 h 832"/>
                <a:gd name="T88" fmla="*/ 379 w 421"/>
                <a:gd name="T89" fmla="*/ 270 h 832"/>
                <a:gd name="T90" fmla="*/ 421 w 421"/>
                <a:gd name="T91" fmla="*/ 36 h 832"/>
                <a:gd name="T92" fmla="*/ 417 w 421"/>
                <a:gd name="T93" fmla="*/ 26 h 832"/>
                <a:gd name="T94" fmla="*/ 384 w 421"/>
                <a:gd name="T95" fmla="*/ 6 h 832"/>
                <a:gd name="T96" fmla="*/ 343 w 421"/>
                <a:gd name="T97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1" h="832">
                  <a:moveTo>
                    <a:pt x="391" y="622"/>
                  </a:moveTo>
                  <a:lnTo>
                    <a:pt x="390" y="640"/>
                  </a:lnTo>
                  <a:lnTo>
                    <a:pt x="386" y="658"/>
                  </a:lnTo>
                  <a:lnTo>
                    <a:pt x="382" y="676"/>
                  </a:lnTo>
                  <a:lnTo>
                    <a:pt x="377" y="693"/>
                  </a:lnTo>
                  <a:lnTo>
                    <a:pt x="369" y="708"/>
                  </a:lnTo>
                  <a:lnTo>
                    <a:pt x="360" y="723"/>
                  </a:lnTo>
                  <a:lnTo>
                    <a:pt x="349" y="737"/>
                  </a:lnTo>
                  <a:lnTo>
                    <a:pt x="338" y="749"/>
                  </a:lnTo>
                  <a:lnTo>
                    <a:pt x="325" y="761"/>
                  </a:lnTo>
                  <a:lnTo>
                    <a:pt x="311" y="772"/>
                  </a:lnTo>
                  <a:lnTo>
                    <a:pt x="296" y="781"/>
                  </a:lnTo>
                  <a:lnTo>
                    <a:pt x="280" y="788"/>
                  </a:lnTo>
                  <a:lnTo>
                    <a:pt x="264" y="795"/>
                  </a:lnTo>
                  <a:lnTo>
                    <a:pt x="247" y="799"/>
                  </a:lnTo>
                  <a:lnTo>
                    <a:pt x="229" y="802"/>
                  </a:lnTo>
                  <a:lnTo>
                    <a:pt x="211" y="802"/>
                  </a:lnTo>
                  <a:lnTo>
                    <a:pt x="192" y="802"/>
                  </a:lnTo>
                  <a:lnTo>
                    <a:pt x="174" y="799"/>
                  </a:lnTo>
                  <a:lnTo>
                    <a:pt x="157" y="795"/>
                  </a:lnTo>
                  <a:lnTo>
                    <a:pt x="140" y="788"/>
                  </a:lnTo>
                  <a:lnTo>
                    <a:pt x="125" y="781"/>
                  </a:lnTo>
                  <a:lnTo>
                    <a:pt x="110" y="772"/>
                  </a:lnTo>
                  <a:lnTo>
                    <a:pt x="96" y="761"/>
                  </a:lnTo>
                  <a:lnTo>
                    <a:pt x="83" y="749"/>
                  </a:lnTo>
                  <a:lnTo>
                    <a:pt x="71" y="737"/>
                  </a:lnTo>
                  <a:lnTo>
                    <a:pt x="60" y="723"/>
                  </a:lnTo>
                  <a:lnTo>
                    <a:pt x="52" y="708"/>
                  </a:lnTo>
                  <a:lnTo>
                    <a:pt x="44" y="693"/>
                  </a:lnTo>
                  <a:lnTo>
                    <a:pt x="38" y="676"/>
                  </a:lnTo>
                  <a:lnTo>
                    <a:pt x="34" y="658"/>
                  </a:lnTo>
                  <a:lnTo>
                    <a:pt x="30" y="640"/>
                  </a:lnTo>
                  <a:lnTo>
                    <a:pt x="30" y="622"/>
                  </a:lnTo>
                  <a:lnTo>
                    <a:pt x="30" y="609"/>
                  </a:lnTo>
                  <a:lnTo>
                    <a:pt x="33" y="595"/>
                  </a:lnTo>
                  <a:lnTo>
                    <a:pt x="35" y="582"/>
                  </a:lnTo>
                  <a:lnTo>
                    <a:pt x="38" y="569"/>
                  </a:lnTo>
                  <a:lnTo>
                    <a:pt x="42" y="556"/>
                  </a:lnTo>
                  <a:lnTo>
                    <a:pt x="48" y="545"/>
                  </a:lnTo>
                  <a:lnTo>
                    <a:pt x="53" y="534"/>
                  </a:lnTo>
                  <a:lnTo>
                    <a:pt x="60" y="522"/>
                  </a:lnTo>
                  <a:lnTo>
                    <a:pt x="77" y="505"/>
                  </a:lnTo>
                  <a:lnTo>
                    <a:pt x="94" y="489"/>
                  </a:lnTo>
                  <a:lnTo>
                    <a:pt x="103" y="481"/>
                  </a:lnTo>
                  <a:lnTo>
                    <a:pt x="112" y="475"/>
                  </a:lnTo>
                  <a:lnTo>
                    <a:pt x="121" y="470"/>
                  </a:lnTo>
                  <a:lnTo>
                    <a:pt x="130" y="464"/>
                  </a:lnTo>
                  <a:lnTo>
                    <a:pt x="139" y="459"/>
                  </a:lnTo>
                  <a:lnTo>
                    <a:pt x="148" y="456"/>
                  </a:lnTo>
                  <a:lnTo>
                    <a:pt x="158" y="451"/>
                  </a:lnTo>
                  <a:lnTo>
                    <a:pt x="168" y="449"/>
                  </a:lnTo>
                  <a:lnTo>
                    <a:pt x="177" y="447"/>
                  </a:lnTo>
                  <a:lnTo>
                    <a:pt x="187" y="445"/>
                  </a:lnTo>
                  <a:lnTo>
                    <a:pt x="197" y="444"/>
                  </a:lnTo>
                  <a:lnTo>
                    <a:pt x="206" y="444"/>
                  </a:lnTo>
                  <a:lnTo>
                    <a:pt x="216" y="444"/>
                  </a:lnTo>
                  <a:lnTo>
                    <a:pt x="225" y="445"/>
                  </a:lnTo>
                  <a:lnTo>
                    <a:pt x="234" y="446"/>
                  </a:lnTo>
                  <a:lnTo>
                    <a:pt x="243" y="448"/>
                  </a:lnTo>
                  <a:lnTo>
                    <a:pt x="260" y="454"/>
                  </a:lnTo>
                  <a:lnTo>
                    <a:pt x="277" y="460"/>
                  </a:lnTo>
                  <a:lnTo>
                    <a:pt x="293" y="469"/>
                  </a:lnTo>
                  <a:lnTo>
                    <a:pt x="308" y="479"/>
                  </a:lnTo>
                  <a:lnTo>
                    <a:pt x="322" y="490"/>
                  </a:lnTo>
                  <a:lnTo>
                    <a:pt x="336" y="503"/>
                  </a:lnTo>
                  <a:lnTo>
                    <a:pt x="348" y="517"/>
                  </a:lnTo>
                  <a:lnTo>
                    <a:pt x="359" y="531"/>
                  </a:lnTo>
                  <a:lnTo>
                    <a:pt x="368" y="546"/>
                  </a:lnTo>
                  <a:lnTo>
                    <a:pt x="376" y="561"/>
                  </a:lnTo>
                  <a:lnTo>
                    <a:pt x="382" y="576"/>
                  </a:lnTo>
                  <a:lnTo>
                    <a:pt x="386" y="592"/>
                  </a:lnTo>
                  <a:lnTo>
                    <a:pt x="390" y="607"/>
                  </a:lnTo>
                  <a:lnTo>
                    <a:pt x="391" y="622"/>
                  </a:lnTo>
                  <a:lnTo>
                    <a:pt x="391" y="622"/>
                  </a:lnTo>
                  <a:close/>
                  <a:moveTo>
                    <a:pt x="343" y="0"/>
                  </a:moveTo>
                  <a:lnTo>
                    <a:pt x="332" y="0"/>
                  </a:lnTo>
                  <a:lnTo>
                    <a:pt x="321" y="2"/>
                  </a:lnTo>
                  <a:lnTo>
                    <a:pt x="310" y="4"/>
                  </a:lnTo>
                  <a:lnTo>
                    <a:pt x="301" y="6"/>
                  </a:lnTo>
                  <a:lnTo>
                    <a:pt x="292" y="11"/>
                  </a:lnTo>
                  <a:lnTo>
                    <a:pt x="284" y="15"/>
                  </a:lnTo>
                  <a:lnTo>
                    <a:pt x="276" y="20"/>
                  </a:lnTo>
                  <a:lnTo>
                    <a:pt x="270" y="26"/>
                  </a:lnTo>
                  <a:lnTo>
                    <a:pt x="267" y="28"/>
                  </a:lnTo>
                  <a:lnTo>
                    <a:pt x="266" y="31"/>
                  </a:lnTo>
                  <a:lnTo>
                    <a:pt x="213" y="178"/>
                  </a:lnTo>
                  <a:lnTo>
                    <a:pt x="155" y="236"/>
                  </a:lnTo>
                  <a:lnTo>
                    <a:pt x="153" y="238"/>
                  </a:lnTo>
                  <a:lnTo>
                    <a:pt x="152" y="240"/>
                  </a:lnTo>
                  <a:lnTo>
                    <a:pt x="31" y="510"/>
                  </a:lnTo>
                  <a:lnTo>
                    <a:pt x="31" y="513"/>
                  </a:lnTo>
                  <a:lnTo>
                    <a:pt x="30" y="514"/>
                  </a:lnTo>
                  <a:lnTo>
                    <a:pt x="24" y="525"/>
                  </a:lnTo>
                  <a:lnTo>
                    <a:pt x="18" y="538"/>
                  </a:lnTo>
                  <a:lnTo>
                    <a:pt x="12" y="551"/>
                  </a:lnTo>
                  <a:lnTo>
                    <a:pt x="8" y="565"/>
                  </a:lnTo>
                  <a:lnTo>
                    <a:pt x="5" y="579"/>
                  </a:lnTo>
                  <a:lnTo>
                    <a:pt x="3" y="593"/>
                  </a:lnTo>
                  <a:lnTo>
                    <a:pt x="0" y="607"/>
                  </a:lnTo>
                  <a:lnTo>
                    <a:pt x="0" y="622"/>
                  </a:lnTo>
                  <a:lnTo>
                    <a:pt x="0" y="633"/>
                  </a:lnTo>
                  <a:lnTo>
                    <a:pt x="1" y="643"/>
                  </a:lnTo>
                  <a:lnTo>
                    <a:pt x="3" y="654"/>
                  </a:lnTo>
                  <a:lnTo>
                    <a:pt x="5" y="665"/>
                  </a:lnTo>
                  <a:lnTo>
                    <a:pt x="9" y="685"/>
                  </a:lnTo>
                  <a:lnTo>
                    <a:pt x="16" y="704"/>
                  </a:lnTo>
                  <a:lnTo>
                    <a:pt x="25" y="723"/>
                  </a:lnTo>
                  <a:lnTo>
                    <a:pt x="36" y="740"/>
                  </a:lnTo>
                  <a:lnTo>
                    <a:pt x="48" y="756"/>
                  </a:lnTo>
                  <a:lnTo>
                    <a:pt x="62" y="771"/>
                  </a:lnTo>
                  <a:lnTo>
                    <a:pt x="77" y="785"/>
                  </a:lnTo>
                  <a:lnTo>
                    <a:pt x="93" y="797"/>
                  </a:lnTo>
                  <a:lnTo>
                    <a:pt x="110" y="807"/>
                  </a:lnTo>
                  <a:lnTo>
                    <a:pt x="128" y="816"/>
                  </a:lnTo>
                  <a:lnTo>
                    <a:pt x="147" y="823"/>
                  </a:lnTo>
                  <a:lnTo>
                    <a:pt x="168" y="828"/>
                  </a:lnTo>
                  <a:lnTo>
                    <a:pt x="178" y="830"/>
                  </a:lnTo>
                  <a:lnTo>
                    <a:pt x="189" y="831"/>
                  </a:lnTo>
                  <a:lnTo>
                    <a:pt x="200" y="832"/>
                  </a:lnTo>
                  <a:lnTo>
                    <a:pt x="211" y="832"/>
                  </a:lnTo>
                  <a:lnTo>
                    <a:pt x="232" y="831"/>
                  </a:lnTo>
                  <a:lnTo>
                    <a:pt x="252" y="829"/>
                  </a:lnTo>
                  <a:lnTo>
                    <a:pt x="272" y="823"/>
                  </a:lnTo>
                  <a:lnTo>
                    <a:pt x="291" y="816"/>
                  </a:lnTo>
                  <a:lnTo>
                    <a:pt x="309" y="807"/>
                  </a:lnTo>
                  <a:lnTo>
                    <a:pt x="326" y="798"/>
                  </a:lnTo>
                  <a:lnTo>
                    <a:pt x="343" y="786"/>
                  </a:lnTo>
                  <a:lnTo>
                    <a:pt x="358" y="772"/>
                  </a:lnTo>
                  <a:lnTo>
                    <a:pt x="370" y="758"/>
                  </a:lnTo>
                  <a:lnTo>
                    <a:pt x="383" y="742"/>
                  </a:lnTo>
                  <a:lnTo>
                    <a:pt x="394" y="725"/>
                  </a:lnTo>
                  <a:lnTo>
                    <a:pt x="403" y="708"/>
                  </a:lnTo>
                  <a:lnTo>
                    <a:pt x="410" y="688"/>
                  </a:lnTo>
                  <a:lnTo>
                    <a:pt x="415" y="669"/>
                  </a:lnTo>
                  <a:lnTo>
                    <a:pt x="419" y="648"/>
                  </a:lnTo>
                  <a:lnTo>
                    <a:pt x="421" y="627"/>
                  </a:lnTo>
                  <a:lnTo>
                    <a:pt x="421" y="626"/>
                  </a:lnTo>
                  <a:lnTo>
                    <a:pt x="421" y="626"/>
                  </a:lnTo>
                  <a:lnTo>
                    <a:pt x="421" y="293"/>
                  </a:lnTo>
                  <a:lnTo>
                    <a:pt x="398" y="297"/>
                  </a:lnTo>
                  <a:lnTo>
                    <a:pt x="377" y="301"/>
                  </a:lnTo>
                  <a:lnTo>
                    <a:pt x="360" y="308"/>
                  </a:lnTo>
                  <a:lnTo>
                    <a:pt x="344" y="315"/>
                  </a:lnTo>
                  <a:lnTo>
                    <a:pt x="337" y="320"/>
                  </a:lnTo>
                  <a:lnTo>
                    <a:pt x="332" y="324"/>
                  </a:lnTo>
                  <a:lnTo>
                    <a:pt x="328" y="328"/>
                  </a:lnTo>
                  <a:lnTo>
                    <a:pt x="323" y="333"/>
                  </a:lnTo>
                  <a:lnTo>
                    <a:pt x="320" y="338"/>
                  </a:lnTo>
                  <a:lnTo>
                    <a:pt x="318" y="342"/>
                  </a:lnTo>
                  <a:lnTo>
                    <a:pt x="316" y="347"/>
                  </a:lnTo>
                  <a:lnTo>
                    <a:pt x="316" y="352"/>
                  </a:lnTo>
                  <a:lnTo>
                    <a:pt x="316" y="355"/>
                  </a:lnTo>
                  <a:lnTo>
                    <a:pt x="315" y="358"/>
                  </a:lnTo>
                  <a:lnTo>
                    <a:pt x="312" y="360"/>
                  </a:lnTo>
                  <a:lnTo>
                    <a:pt x="311" y="362"/>
                  </a:lnTo>
                  <a:lnTo>
                    <a:pt x="309" y="365"/>
                  </a:lnTo>
                  <a:lnTo>
                    <a:pt x="306" y="366"/>
                  </a:lnTo>
                  <a:lnTo>
                    <a:pt x="304" y="367"/>
                  </a:lnTo>
                  <a:lnTo>
                    <a:pt x="301" y="367"/>
                  </a:lnTo>
                  <a:lnTo>
                    <a:pt x="297" y="367"/>
                  </a:lnTo>
                  <a:lnTo>
                    <a:pt x="294" y="366"/>
                  </a:lnTo>
                  <a:lnTo>
                    <a:pt x="292" y="365"/>
                  </a:lnTo>
                  <a:lnTo>
                    <a:pt x="290" y="362"/>
                  </a:lnTo>
                  <a:lnTo>
                    <a:pt x="288" y="360"/>
                  </a:lnTo>
                  <a:lnTo>
                    <a:pt x="287" y="358"/>
                  </a:lnTo>
                  <a:lnTo>
                    <a:pt x="286" y="355"/>
                  </a:lnTo>
                  <a:lnTo>
                    <a:pt x="286" y="352"/>
                  </a:lnTo>
                  <a:lnTo>
                    <a:pt x="286" y="343"/>
                  </a:lnTo>
                  <a:lnTo>
                    <a:pt x="288" y="336"/>
                  </a:lnTo>
                  <a:lnTo>
                    <a:pt x="291" y="327"/>
                  </a:lnTo>
                  <a:lnTo>
                    <a:pt x="295" y="320"/>
                  </a:lnTo>
                  <a:lnTo>
                    <a:pt x="301" y="312"/>
                  </a:lnTo>
                  <a:lnTo>
                    <a:pt x="307" y="306"/>
                  </a:lnTo>
                  <a:lnTo>
                    <a:pt x="315" y="299"/>
                  </a:lnTo>
                  <a:lnTo>
                    <a:pt x="323" y="293"/>
                  </a:lnTo>
                  <a:lnTo>
                    <a:pt x="333" y="287"/>
                  </a:lnTo>
                  <a:lnTo>
                    <a:pt x="344" y="282"/>
                  </a:lnTo>
                  <a:lnTo>
                    <a:pt x="354" y="278"/>
                  </a:lnTo>
                  <a:lnTo>
                    <a:pt x="366" y="273"/>
                  </a:lnTo>
                  <a:lnTo>
                    <a:pt x="379" y="270"/>
                  </a:lnTo>
                  <a:lnTo>
                    <a:pt x="392" y="267"/>
                  </a:lnTo>
                  <a:lnTo>
                    <a:pt x="406" y="265"/>
                  </a:lnTo>
                  <a:lnTo>
                    <a:pt x="421" y="263"/>
                  </a:lnTo>
                  <a:lnTo>
                    <a:pt x="421" y="36"/>
                  </a:lnTo>
                  <a:lnTo>
                    <a:pt x="421" y="33"/>
                  </a:lnTo>
                  <a:lnTo>
                    <a:pt x="420" y="31"/>
                  </a:lnTo>
                  <a:lnTo>
                    <a:pt x="419" y="28"/>
                  </a:lnTo>
                  <a:lnTo>
                    <a:pt x="417" y="26"/>
                  </a:lnTo>
                  <a:lnTo>
                    <a:pt x="410" y="20"/>
                  </a:lnTo>
                  <a:lnTo>
                    <a:pt x="403" y="15"/>
                  </a:lnTo>
                  <a:lnTo>
                    <a:pt x="394" y="11"/>
                  </a:lnTo>
                  <a:lnTo>
                    <a:pt x="384" y="6"/>
                  </a:lnTo>
                  <a:lnTo>
                    <a:pt x="375" y="4"/>
                  </a:lnTo>
                  <a:lnTo>
                    <a:pt x="365" y="2"/>
                  </a:lnTo>
                  <a:lnTo>
                    <a:pt x="354" y="0"/>
                  </a:lnTo>
                  <a:lnTo>
                    <a:pt x="343" y="0"/>
                  </a:lnTo>
                  <a:lnTo>
                    <a:pt x="3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78" name="Freeform 3861">
              <a:extLst>
                <a:ext uri="{FF2B5EF4-FFF2-40B4-BE49-F238E27FC236}">
                  <a16:creationId xmlns:a16="http://schemas.microsoft.com/office/drawing/2014/main" xmlns="" id="{8C524320-D799-4E99-8B0F-C53033CF4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2825" y="2659063"/>
              <a:ext cx="46038" cy="46038"/>
            </a:xfrm>
            <a:custGeom>
              <a:avLst/>
              <a:gdLst>
                <a:gd name="T0" fmla="*/ 2 w 144"/>
                <a:gd name="T1" fmla="*/ 132 h 143"/>
                <a:gd name="T2" fmla="*/ 4 w 144"/>
                <a:gd name="T3" fmla="*/ 137 h 143"/>
                <a:gd name="T4" fmla="*/ 7 w 144"/>
                <a:gd name="T5" fmla="*/ 140 h 143"/>
                <a:gd name="T6" fmla="*/ 12 w 144"/>
                <a:gd name="T7" fmla="*/ 143 h 143"/>
                <a:gd name="T8" fmla="*/ 19 w 144"/>
                <a:gd name="T9" fmla="*/ 143 h 143"/>
                <a:gd name="T10" fmla="*/ 24 w 144"/>
                <a:gd name="T11" fmla="*/ 140 h 143"/>
                <a:gd name="T12" fmla="*/ 28 w 144"/>
                <a:gd name="T13" fmla="*/ 137 h 143"/>
                <a:gd name="T14" fmla="*/ 31 w 144"/>
                <a:gd name="T15" fmla="*/ 132 h 143"/>
                <a:gd name="T16" fmla="*/ 32 w 144"/>
                <a:gd name="T17" fmla="*/ 118 h 143"/>
                <a:gd name="T18" fmla="*/ 35 w 144"/>
                <a:gd name="T19" fmla="*/ 98 h 143"/>
                <a:gd name="T20" fmla="*/ 42 w 144"/>
                <a:gd name="T21" fmla="*/ 81 h 143"/>
                <a:gd name="T22" fmla="*/ 53 w 144"/>
                <a:gd name="T23" fmla="*/ 65 h 143"/>
                <a:gd name="T24" fmla="*/ 67 w 144"/>
                <a:gd name="T25" fmla="*/ 52 h 143"/>
                <a:gd name="T26" fmla="*/ 82 w 144"/>
                <a:gd name="T27" fmla="*/ 41 h 143"/>
                <a:gd name="T28" fmla="*/ 100 w 144"/>
                <a:gd name="T29" fmla="*/ 34 h 143"/>
                <a:gd name="T30" fmla="*/ 120 w 144"/>
                <a:gd name="T31" fmla="*/ 30 h 143"/>
                <a:gd name="T32" fmla="*/ 132 w 144"/>
                <a:gd name="T33" fmla="*/ 30 h 143"/>
                <a:gd name="T34" fmla="*/ 138 w 144"/>
                <a:gd name="T35" fmla="*/ 26 h 143"/>
                <a:gd name="T36" fmla="*/ 142 w 144"/>
                <a:gd name="T37" fmla="*/ 23 h 143"/>
                <a:gd name="T38" fmla="*/ 144 w 144"/>
                <a:gd name="T39" fmla="*/ 18 h 143"/>
                <a:gd name="T40" fmla="*/ 144 w 144"/>
                <a:gd name="T41" fmla="*/ 11 h 143"/>
                <a:gd name="T42" fmla="*/ 142 w 144"/>
                <a:gd name="T43" fmla="*/ 6 h 143"/>
                <a:gd name="T44" fmla="*/ 138 w 144"/>
                <a:gd name="T45" fmla="*/ 2 h 143"/>
                <a:gd name="T46" fmla="*/ 132 w 144"/>
                <a:gd name="T47" fmla="*/ 0 h 143"/>
                <a:gd name="T48" fmla="*/ 116 w 144"/>
                <a:gd name="T49" fmla="*/ 0 h 143"/>
                <a:gd name="T50" fmla="*/ 92 w 144"/>
                <a:gd name="T51" fmla="*/ 5 h 143"/>
                <a:gd name="T52" fmla="*/ 68 w 144"/>
                <a:gd name="T53" fmla="*/ 15 h 143"/>
                <a:gd name="T54" fmla="*/ 48 w 144"/>
                <a:gd name="T55" fmla="*/ 29 h 143"/>
                <a:gd name="T56" fmla="*/ 31 w 144"/>
                <a:gd name="T57" fmla="*/ 46 h 143"/>
                <a:gd name="T58" fmla="*/ 17 w 144"/>
                <a:gd name="T59" fmla="*/ 67 h 143"/>
                <a:gd name="T60" fmla="*/ 7 w 144"/>
                <a:gd name="T61" fmla="*/ 90 h 143"/>
                <a:gd name="T62" fmla="*/ 2 w 144"/>
                <a:gd name="T63" fmla="*/ 11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4" h="143">
                  <a:moveTo>
                    <a:pt x="0" y="128"/>
                  </a:moveTo>
                  <a:lnTo>
                    <a:pt x="2" y="132"/>
                  </a:lnTo>
                  <a:lnTo>
                    <a:pt x="2" y="134"/>
                  </a:lnTo>
                  <a:lnTo>
                    <a:pt x="4" y="137"/>
                  </a:lnTo>
                  <a:lnTo>
                    <a:pt x="5" y="139"/>
                  </a:lnTo>
                  <a:lnTo>
                    <a:pt x="7" y="140"/>
                  </a:lnTo>
                  <a:lnTo>
                    <a:pt x="10" y="142"/>
                  </a:lnTo>
                  <a:lnTo>
                    <a:pt x="12" y="143"/>
                  </a:lnTo>
                  <a:lnTo>
                    <a:pt x="15" y="143"/>
                  </a:lnTo>
                  <a:lnTo>
                    <a:pt x="19" y="143"/>
                  </a:lnTo>
                  <a:lnTo>
                    <a:pt x="22" y="142"/>
                  </a:lnTo>
                  <a:lnTo>
                    <a:pt x="24" y="140"/>
                  </a:lnTo>
                  <a:lnTo>
                    <a:pt x="26" y="139"/>
                  </a:lnTo>
                  <a:lnTo>
                    <a:pt x="28" y="137"/>
                  </a:lnTo>
                  <a:lnTo>
                    <a:pt x="29" y="134"/>
                  </a:lnTo>
                  <a:lnTo>
                    <a:pt x="31" y="132"/>
                  </a:lnTo>
                  <a:lnTo>
                    <a:pt x="31" y="128"/>
                  </a:lnTo>
                  <a:lnTo>
                    <a:pt x="32" y="118"/>
                  </a:lnTo>
                  <a:lnTo>
                    <a:pt x="33" y="108"/>
                  </a:lnTo>
                  <a:lnTo>
                    <a:pt x="35" y="98"/>
                  </a:lnTo>
                  <a:lnTo>
                    <a:pt x="39" y="90"/>
                  </a:lnTo>
                  <a:lnTo>
                    <a:pt x="42" y="81"/>
                  </a:lnTo>
                  <a:lnTo>
                    <a:pt x="48" y="73"/>
                  </a:lnTo>
                  <a:lnTo>
                    <a:pt x="53" y="65"/>
                  </a:lnTo>
                  <a:lnTo>
                    <a:pt x="59" y="59"/>
                  </a:lnTo>
                  <a:lnTo>
                    <a:pt x="67" y="52"/>
                  </a:lnTo>
                  <a:lnTo>
                    <a:pt x="74" y="47"/>
                  </a:lnTo>
                  <a:lnTo>
                    <a:pt x="82" y="41"/>
                  </a:lnTo>
                  <a:lnTo>
                    <a:pt x="92" y="37"/>
                  </a:lnTo>
                  <a:lnTo>
                    <a:pt x="100" y="34"/>
                  </a:lnTo>
                  <a:lnTo>
                    <a:pt x="110" y="32"/>
                  </a:lnTo>
                  <a:lnTo>
                    <a:pt x="120" y="30"/>
                  </a:lnTo>
                  <a:lnTo>
                    <a:pt x="129" y="30"/>
                  </a:lnTo>
                  <a:lnTo>
                    <a:pt x="132" y="30"/>
                  </a:lnTo>
                  <a:lnTo>
                    <a:pt x="136" y="29"/>
                  </a:lnTo>
                  <a:lnTo>
                    <a:pt x="138" y="26"/>
                  </a:lnTo>
                  <a:lnTo>
                    <a:pt x="140" y="25"/>
                  </a:lnTo>
                  <a:lnTo>
                    <a:pt x="142" y="23"/>
                  </a:lnTo>
                  <a:lnTo>
                    <a:pt x="143" y="20"/>
                  </a:lnTo>
                  <a:lnTo>
                    <a:pt x="144" y="18"/>
                  </a:lnTo>
                  <a:lnTo>
                    <a:pt x="144" y="15"/>
                  </a:lnTo>
                  <a:lnTo>
                    <a:pt x="144" y="11"/>
                  </a:lnTo>
                  <a:lnTo>
                    <a:pt x="143" y="8"/>
                  </a:lnTo>
                  <a:lnTo>
                    <a:pt x="142" y="6"/>
                  </a:lnTo>
                  <a:lnTo>
                    <a:pt x="140" y="4"/>
                  </a:lnTo>
                  <a:lnTo>
                    <a:pt x="138" y="2"/>
                  </a:lnTo>
                  <a:lnTo>
                    <a:pt x="136" y="1"/>
                  </a:lnTo>
                  <a:lnTo>
                    <a:pt x="132" y="0"/>
                  </a:lnTo>
                  <a:lnTo>
                    <a:pt x="129" y="0"/>
                  </a:lnTo>
                  <a:lnTo>
                    <a:pt x="116" y="0"/>
                  </a:lnTo>
                  <a:lnTo>
                    <a:pt x="103" y="2"/>
                  </a:lnTo>
                  <a:lnTo>
                    <a:pt x="92" y="5"/>
                  </a:lnTo>
                  <a:lnTo>
                    <a:pt x="80" y="9"/>
                  </a:lnTo>
                  <a:lnTo>
                    <a:pt x="68" y="15"/>
                  </a:lnTo>
                  <a:lnTo>
                    <a:pt x="57" y="21"/>
                  </a:lnTo>
                  <a:lnTo>
                    <a:pt x="48" y="29"/>
                  </a:lnTo>
                  <a:lnTo>
                    <a:pt x="38" y="37"/>
                  </a:lnTo>
                  <a:lnTo>
                    <a:pt x="31" y="46"/>
                  </a:lnTo>
                  <a:lnTo>
                    <a:pt x="23" y="56"/>
                  </a:lnTo>
                  <a:lnTo>
                    <a:pt x="17" y="67"/>
                  </a:lnTo>
                  <a:lnTo>
                    <a:pt x="11" y="78"/>
                  </a:lnTo>
                  <a:lnTo>
                    <a:pt x="7" y="90"/>
                  </a:lnTo>
                  <a:lnTo>
                    <a:pt x="4" y="103"/>
                  </a:lnTo>
                  <a:lnTo>
                    <a:pt x="2" y="115"/>
                  </a:lnTo>
                  <a:lnTo>
                    <a:pt x="0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79" name="Freeform 3862">
              <a:extLst>
                <a:ext uri="{FF2B5EF4-FFF2-40B4-BE49-F238E27FC236}">
                  <a16:creationId xmlns:a16="http://schemas.microsoft.com/office/drawing/2014/main" xmlns="" id="{4A5FB4C0-DCCF-4699-8876-015C0B532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9988" y="2659063"/>
              <a:ext cx="44450" cy="46038"/>
            </a:xfrm>
            <a:custGeom>
              <a:avLst/>
              <a:gdLst>
                <a:gd name="T0" fmla="*/ 115 w 144"/>
                <a:gd name="T1" fmla="*/ 0 h 143"/>
                <a:gd name="T2" fmla="*/ 90 w 144"/>
                <a:gd name="T3" fmla="*/ 5 h 143"/>
                <a:gd name="T4" fmla="*/ 66 w 144"/>
                <a:gd name="T5" fmla="*/ 15 h 143"/>
                <a:gd name="T6" fmla="*/ 46 w 144"/>
                <a:gd name="T7" fmla="*/ 29 h 143"/>
                <a:gd name="T8" fmla="*/ 29 w 144"/>
                <a:gd name="T9" fmla="*/ 46 h 143"/>
                <a:gd name="T10" fmla="*/ 15 w 144"/>
                <a:gd name="T11" fmla="*/ 67 h 143"/>
                <a:gd name="T12" fmla="*/ 5 w 144"/>
                <a:gd name="T13" fmla="*/ 90 h 143"/>
                <a:gd name="T14" fmla="*/ 0 w 144"/>
                <a:gd name="T15" fmla="*/ 115 h 143"/>
                <a:gd name="T16" fmla="*/ 0 w 144"/>
                <a:gd name="T17" fmla="*/ 132 h 143"/>
                <a:gd name="T18" fmla="*/ 2 w 144"/>
                <a:gd name="T19" fmla="*/ 137 h 143"/>
                <a:gd name="T20" fmla="*/ 6 w 144"/>
                <a:gd name="T21" fmla="*/ 140 h 143"/>
                <a:gd name="T22" fmla="*/ 12 w 144"/>
                <a:gd name="T23" fmla="*/ 143 h 143"/>
                <a:gd name="T24" fmla="*/ 17 w 144"/>
                <a:gd name="T25" fmla="*/ 143 h 143"/>
                <a:gd name="T26" fmla="*/ 22 w 144"/>
                <a:gd name="T27" fmla="*/ 140 h 143"/>
                <a:gd name="T28" fmla="*/ 27 w 144"/>
                <a:gd name="T29" fmla="*/ 137 h 143"/>
                <a:gd name="T30" fmla="*/ 29 w 144"/>
                <a:gd name="T31" fmla="*/ 132 h 143"/>
                <a:gd name="T32" fmla="*/ 30 w 144"/>
                <a:gd name="T33" fmla="*/ 118 h 143"/>
                <a:gd name="T34" fmla="*/ 34 w 144"/>
                <a:gd name="T35" fmla="*/ 98 h 143"/>
                <a:gd name="T36" fmla="*/ 42 w 144"/>
                <a:gd name="T37" fmla="*/ 81 h 143"/>
                <a:gd name="T38" fmla="*/ 52 w 144"/>
                <a:gd name="T39" fmla="*/ 65 h 143"/>
                <a:gd name="T40" fmla="*/ 65 w 144"/>
                <a:gd name="T41" fmla="*/ 52 h 143"/>
                <a:gd name="T42" fmla="*/ 81 w 144"/>
                <a:gd name="T43" fmla="*/ 41 h 143"/>
                <a:gd name="T44" fmla="*/ 98 w 144"/>
                <a:gd name="T45" fmla="*/ 34 h 143"/>
                <a:gd name="T46" fmla="*/ 118 w 144"/>
                <a:gd name="T47" fmla="*/ 30 h 143"/>
                <a:gd name="T48" fmla="*/ 131 w 144"/>
                <a:gd name="T49" fmla="*/ 30 h 143"/>
                <a:gd name="T50" fmla="*/ 136 w 144"/>
                <a:gd name="T51" fmla="*/ 26 h 143"/>
                <a:gd name="T52" fmla="*/ 140 w 144"/>
                <a:gd name="T53" fmla="*/ 23 h 143"/>
                <a:gd name="T54" fmla="*/ 142 w 144"/>
                <a:gd name="T55" fmla="*/ 18 h 143"/>
                <a:gd name="T56" fmla="*/ 142 w 144"/>
                <a:gd name="T57" fmla="*/ 11 h 143"/>
                <a:gd name="T58" fmla="*/ 140 w 144"/>
                <a:gd name="T59" fmla="*/ 6 h 143"/>
                <a:gd name="T60" fmla="*/ 136 w 144"/>
                <a:gd name="T61" fmla="*/ 2 h 143"/>
                <a:gd name="T62" fmla="*/ 131 w 144"/>
                <a:gd name="T63" fmla="*/ 0 h 143"/>
                <a:gd name="T64" fmla="*/ 129 w 144"/>
                <a:gd name="T6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4" h="143">
                  <a:moveTo>
                    <a:pt x="129" y="0"/>
                  </a:moveTo>
                  <a:lnTo>
                    <a:pt x="115" y="0"/>
                  </a:lnTo>
                  <a:lnTo>
                    <a:pt x="102" y="2"/>
                  </a:lnTo>
                  <a:lnTo>
                    <a:pt x="90" y="5"/>
                  </a:lnTo>
                  <a:lnTo>
                    <a:pt x="78" y="9"/>
                  </a:lnTo>
                  <a:lnTo>
                    <a:pt x="66" y="15"/>
                  </a:lnTo>
                  <a:lnTo>
                    <a:pt x="57" y="21"/>
                  </a:lnTo>
                  <a:lnTo>
                    <a:pt x="46" y="29"/>
                  </a:lnTo>
                  <a:lnTo>
                    <a:pt x="37" y="37"/>
                  </a:lnTo>
                  <a:lnTo>
                    <a:pt x="29" y="46"/>
                  </a:lnTo>
                  <a:lnTo>
                    <a:pt x="21" y="56"/>
                  </a:lnTo>
                  <a:lnTo>
                    <a:pt x="15" y="67"/>
                  </a:lnTo>
                  <a:lnTo>
                    <a:pt x="9" y="78"/>
                  </a:lnTo>
                  <a:lnTo>
                    <a:pt x="5" y="90"/>
                  </a:lnTo>
                  <a:lnTo>
                    <a:pt x="2" y="103"/>
                  </a:lnTo>
                  <a:lnTo>
                    <a:pt x="0" y="115"/>
                  </a:lnTo>
                  <a:lnTo>
                    <a:pt x="0" y="128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7"/>
                  </a:lnTo>
                  <a:lnTo>
                    <a:pt x="4" y="139"/>
                  </a:lnTo>
                  <a:lnTo>
                    <a:pt x="6" y="140"/>
                  </a:lnTo>
                  <a:lnTo>
                    <a:pt x="8" y="142"/>
                  </a:lnTo>
                  <a:lnTo>
                    <a:pt x="12" y="143"/>
                  </a:lnTo>
                  <a:lnTo>
                    <a:pt x="15" y="143"/>
                  </a:lnTo>
                  <a:lnTo>
                    <a:pt x="17" y="143"/>
                  </a:lnTo>
                  <a:lnTo>
                    <a:pt x="20" y="142"/>
                  </a:lnTo>
                  <a:lnTo>
                    <a:pt x="22" y="140"/>
                  </a:lnTo>
                  <a:lnTo>
                    <a:pt x="24" y="139"/>
                  </a:lnTo>
                  <a:lnTo>
                    <a:pt x="27" y="137"/>
                  </a:lnTo>
                  <a:lnTo>
                    <a:pt x="28" y="134"/>
                  </a:lnTo>
                  <a:lnTo>
                    <a:pt x="29" y="132"/>
                  </a:lnTo>
                  <a:lnTo>
                    <a:pt x="30" y="128"/>
                  </a:lnTo>
                  <a:lnTo>
                    <a:pt x="30" y="118"/>
                  </a:lnTo>
                  <a:lnTo>
                    <a:pt x="31" y="108"/>
                  </a:lnTo>
                  <a:lnTo>
                    <a:pt x="34" y="98"/>
                  </a:lnTo>
                  <a:lnTo>
                    <a:pt x="37" y="90"/>
                  </a:lnTo>
                  <a:lnTo>
                    <a:pt x="42" y="81"/>
                  </a:lnTo>
                  <a:lnTo>
                    <a:pt x="46" y="73"/>
                  </a:lnTo>
                  <a:lnTo>
                    <a:pt x="52" y="65"/>
                  </a:lnTo>
                  <a:lnTo>
                    <a:pt x="59" y="59"/>
                  </a:lnTo>
                  <a:lnTo>
                    <a:pt x="65" y="52"/>
                  </a:lnTo>
                  <a:lnTo>
                    <a:pt x="73" y="47"/>
                  </a:lnTo>
                  <a:lnTo>
                    <a:pt x="81" y="41"/>
                  </a:lnTo>
                  <a:lnTo>
                    <a:pt x="90" y="37"/>
                  </a:lnTo>
                  <a:lnTo>
                    <a:pt x="98" y="34"/>
                  </a:lnTo>
                  <a:lnTo>
                    <a:pt x="108" y="32"/>
                  </a:lnTo>
                  <a:lnTo>
                    <a:pt x="118" y="30"/>
                  </a:lnTo>
                  <a:lnTo>
                    <a:pt x="129" y="30"/>
                  </a:lnTo>
                  <a:lnTo>
                    <a:pt x="131" y="30"/>
                  </a:lnTo>
                  <a:lnTo>
                    <a:pt x="134" y="29"/>
                  </a:lnTo>
                  <a:lnTo>
                    <a:pt x="136" y="26"/>
                  </a:lnTo>
                  <a:lnTo>
                    <a:pt x="138" y="25"/>
                  </a:lnTo>
                  <a:lnTo>
                    <a:pt x="140" y="23"/>
                  </a:lnTo>
                  <a:lnTo>
                    <a:pt x="141" y="20"/>
                  </a:lnTo>
                  <a:lnTo>
                    <a:pt x="142" y="18"/>
                  </a:lnTo>
                  <a:lnTo>
                    <a:pt x="144" y="15"/>
                  </a:lnTo>
                  <a:lnTo>
                    <a:pt x="142" y="11"/>
                  </a:lnTo>
                  <a:lnTo>
                    <a:pt x="141" y="8"/>
                  </a:lnTo>
                  <a:lnTo>
                    <a:pt x="140" y="6"/>
                  </a:lnTo>
                  <a:lnTo>
                    <a:pt x="138" y="4"/>
                  </a:lnTo>
                  <a:lnTo>
                    <a:pt x="136" y="2"/>
                  </a:lnTo>
                  <a:lnTo>
                    <a:pt x="134" y="1"/>
                  </a:lnTo>
                  <a:lnTo>
                    <a:pt x="131" y="0"/>
                  </a:lnTo>
                  <a:lnTo>
                    <a:pt x="129" y="0"/>
                  </a:lnTo>
                  <a:lnTo>
                    <a:pt x="1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0691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A88199F3-B410-45F3-A8BB-F6DFA8FE6489}"/>
              </a:ext>
            </a:extLst>
          </p:cNvPr>
          <p:cNvGrpSpPr/>
          <p:nvPr/>
        </p:nvGrpSpPr>
        <p:grpSpPr>
          <a:xfrm>
            <a:off x="0" y="75048"/>
            <a:ext cx="466064" cy="1473569"/>
            <a:chOff x="64246" y="75048"/>
            <a:chExt cx="337571" cy="1473569"/>
          </a:xfrm>
        </p:grpSpPr>
        <p:sp>
          <p:nvSpPr>
            <p:cNvPr id="66" name="Rectangle 65"/>
            <p:cNvSpPr/>
            <p:nvPr/>
          </p:nvSpPr>
          <p:spPr>
            <a:xfrm rot="5400000">
              <a:off x="0" y="139294"/>
              <a:ext cx="466064" cy="33757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CC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 rot="5400000">
              <a:off x="0" y="643047"/>
              <a:ext cx="466064" cy="33757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D62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 rot="5400000">
              <a:off x="0" y="1146799"/>
              <a:ext cx="466064" cy="33757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52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89" name="Title 13"/>
          <p:cNvSpPr txBox="1">
            <a:spLocks/>
          </p:cNvSpPr>
          <p:nvPr/>
        </p:nvSpPr>
        <p:spPr>
          <a:xfrm>
            <a:off x="1797654" y="308076"/>
            <a:ext cx="8596692" cy="4431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SWOT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ANALYSIS</a:t>
            </a:r>
          </a:p>
        </p:txBody>
      </p:sp>
      <p:sp>
        <p:nvSpPr>
          <p:cNvPr id="90" name="Title 13"/>
          <p:cNvSpPr txBox="1">
            <a:spLocks/>
          </p:cNvSpPr>
          <p:nvPr/>
        </p:nvSpPr>
        <p:spPr>
          <a:xfrm>
            <a:off x="1797654" y="814984"/>
            <a:ext cx="8596692" cy="2215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LOREM IPSUM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xmlns="" id="{B9905D92-923A-473F-B7F1-1F09F3337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3AA4-4F0C-443B-83CD-6E5C6CE1E7E2}" type="datetime1">
              <a:rPr lang="en-US" smtClean="0"/>
              <a:t>7/6/18</a:t>
            </a:fld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xmlns="" id="{1B0BEA3C-8418-4D34-B202-9E00C86A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4DDC-A481-469D-9613-0D3E8E3361C4}" type="slidenum">
              <a:rPr lang="en-US" smtClean="0"/>
              <a:t>8</a:t>
            </a:fld>
            <a:endParaRPr lang="en-US"/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xmlns="" id="{E041BFEA-2F1A-439F-89AD-B0BD115CAEB5}"/>
              </a:ext>
            </a:extLst>
          </p:cNvPr>
          <p:cNvSpPr/>
          <p:nvPr/>
        </p:nvSpPr>
        <p:spPr>
          <a:xfrm>
            <a:off x="5312864" y="1646541"/>
            <a:ext cx="1566274" cy="1350236"/>
          </a:xfrm>
          <a:prstGeom prst="hexagon">
            <a:avLst/>
          </a:prstGeom>
          <a:solidFill>
            <a:srgbClr val="FCC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+mj-lt"/>
              </a:rPr>
              <a:t>01</a:t>
            </a:r>
          </a:p>
        </p:txBody>
      </p:sp>
      <p:sp>
        <p:nvSpPr>
          <p:cNvPr id="541" name="Hexagon 540">
            <a:extLst>
              <a:ext uri="{FF2B5EF4-FFF2-40B4-BE49-F238E27FC236}">
                <a16:creationId xmlns:a16="http://schemas.microsoft.com/office/drawing/2014/main" xmlns="" id="{CD7B69C1-0742-435B-A710-D9AD05CD76A7}"/>
              </a:ext>
            </a:extLst>
          </p:cNvPr>
          <p:cNvSpPr/>
          <p:nvPr/>
        </p:nvSpPr>
        <p:spPr>
          <a:xfrm>
            <a:off x="6594733" y="2321659"/>
            <a:ext cx="1566274" cy="1350236"/>
          </a:xfrm>
          <a:prstGeom prst="hexagon">
            <a:avLst/>
          </a:prstGeom>
          <a:noFill/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" name="Hexagon 541">
            <a:extLst>
              <a:ext uri="{FF2B5EF4-FFF2-40B4-BE49-F238E27FC236}">
                <a16:creationId xmlns:a16="http://schemas.microsoft.com/office/drawing/2014/main" xmlns="" id="{35399EA3-4466-4EAD-874A-A6FF1D21AF74}"/>
              </a:ext>
            </a:extLst>
          </p:cNvPr>
          <p:cNvSpPr/>
          <p:nvPr/>
        </p:nvSpPr>
        <p:spPr>
          <a:xfrm>
            <a:off x="4030995" y="2321659"/>
            <a:ext cx="1566274" cy="1350236"/>
          </a:xfrm>
          <a:prstGeom prst="hexagon">
            <a:avLst/>
          </a:prstGeom>
          <a:noFill/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4" name="Hexagon 543">
            <a:extLst>
              <a:ext uri="{FF2B5EF4-FFF2-40B4-BE49-F238E27FC236}">
                <a16:creationId xmlns:a16="http://schemas.microsoft.com/office/drawing/2014/main" xmlns="" id="{CFF2BBCA-FFC1-4C05-8A57-257A292FDD86}"/>
              </a:ext>
            </a:extLst>
          </p:cNvPr>
          <p:cNvSpPr/>
          <p:nvPr/>
        </p:nvSpPr>
        <p:spPr>
          <a:xfrm>
            <a:off x="5312864" y="4396155"/>
            <a:ext cx="1566274" cy="1350236"/>
          </a:xfrm>
          <a:prstGeom prst="hexagon">
            <a:avLst/>
          </a:prstGeom>
          <a:noFill/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5" name="Hexagon 544">
            <a:extLst>
              <a:ext uri="{FF2B5EF4-FFF2-40B4-BE49-F238E27FC236}">
                <a16:creationId xmlns:a16="http://schemas.microsoft.com/office/drawing/2014/main" xmlns="" id="{BE3AF998-3F24-45D6-840E-DBA1F2E29828}"/>
              </a:ext>
            </a:extLst>
          </p:cNvPr>
          <p:cNvSpPr/>
          <p:nvPr/>
        </p:nvSpPr>
        <p:spPr>
          <a:xfrm>
            <a:off x="6594733" y="3721037"/>
            <a:ext cx="1566274" cy="1350236"/>
          </a:xfrm>
          <a:prstGeom prst="hexagon">
            <a:avLst/>
          </a:prstGeom>
          <a:solidFill>
            <a:srgbClr val="ED6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+mj-lt"/>
              </a:rPr>
              <a:t>02</a:t>
            </a:r>
          </a:p>
        </p:txBody>
      </p:sp>
      <p:sp>
        <p:nvSpPr>
          <p:cNvPr id="546" name="Hexagon 545">
            <a:extLst>
              <a:ext uri="{FF2B5EF4-FFF2-40B4-BE49-F238E27FC236}">
                <a16:creationId xmlns:a16="http://schemas.microsoft.com/office/drawing/2014/main" xmlns="" id="{EAC7B006-6429-467A-ADD2-E4EF74961404}"/>
              </a:ext>
            </a:extLst>
          </p:cNvPr>
          <p:cNvSpPr/>
          <p:nvPr/>
        </p:nvSpPr>
        <p:spPr>
          <a:xfrm>
            <a:off x="4030995" y="3721037"/>
            <a:ext cx="1566274" cy="1350236"/>
          </a:xfrm>
          <a:prstGeom prst="hexagon">
            <a:avLst/>
          </a:prstGeom>
          <a:solidFill>
            <a:srgbClr val="152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+mj-lt"/>
              </a:rPr>
              <a:t>03</a:t>
            </a:r>
          </a:p>
        </p:txBody>
      </p:sp>
      <p:sp>
        <p:nvSpPr>
          <p:cNvPr id="560" name="TextBox 559">
            <a:extLst>
              <a:ext uri="{FF2B5EF4-FFF2-40B4-BE49-F238E27FC236}">
                <a16:creationId xmlns:a16="http://schemas.microsoft.com/office/drawing/2014/main" xmlns="" id="{F54E1E4F-16A6-427C-BC24-1E57D5EE28DA}"/>
              </a:ext>
            </a:extLst>
          </p:cNvPr>
          <p:cNvSpPr txBox="1"/>
          <p:nvPr/>
        </p:nvSpPr>
        <p:spPr>
          <a:xfrm>
            <a:off x="8329835" y="1541897"/>
            <a:ext cx="3285146" cy="129266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, </a:t>
            </a:r>
            <a:r>
              <a:rPr lang="en-US" sz="1400" dirty="0" err="1"/>
              <a:t>sed</a:t>
            </a:r>
            <a:r>
              <a:rPr lang="en-US" sz="1400" dirty="0"/>
              <a:t> do </a:t>
            </a:r>
            <a:r>
              <a:rPr lang="en-US" sz="1400" dirty="0" err="1"/>
              <a:t>eiusmod</a:t>
            </a:r>
            <a:r>
              <a:rPr lang="en-US" sz="1400" dirty="0"/>
              <a:t> </a:t>
            </a:r>
            <a:r>
              <a:rPr lang="en-US" sz="1400" dirty="0" err="1"/>
              <a:t>tempor</a:t>
            </a:r>
            <a:r>
              <a:rPr lang="en-US" sz="1400" dirty="0"/>
              <a:t> </a:t>
            </a:r>
            <a:r>
              <a:rPr lang="en-US" sz="1400" dirty="0" err="1"/>
              <a:t>incididunt</a:t>
            </a:r>
            <a:r>
              <a:rPr lang="en-US" sz="1400" dirty="0"/>
              <a:t>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labore</a:t>
            </a:r>
            <a:r>
              <a:rPr lang="en-US" sz="1400" dirty="0"/>
              <a:t> et dolore magna </a:t>
            </a:r>
            <a:r>
              <a:rPr lang="en-US" sz="1400" dirty="0" err="1"/>
              <a:t>aliqua</a:t>
            </a:r>
            <a:r>
              <a:rPr lang="en-US" sz="1400" dirty="0"/>
              <a:t>. Ut </a:t>
            </a:r>
            <a:r>
              <a:rPr lang="en-US" sz="1400" dirty="0" err="1"/>
              <a:t>enim</a:t>
            </a:r>
            <a:r>
              <a:rPr lang="en-US" sz="1400" dirty="0"/>
              <a:t> ad minim </a:t>
            </a:r>
            <a:r>
              <a:rPr lang="en-US" sz="1400" dirty="0" err="1"/>
              <a:t>veniam</a:t>
            </a:r>
            <a:r>
              <a:rPr lang="en-US" sz="1400" dirty="0"/>
              <a:t>, </a:t>
            </a:r>
            <a:r>
              <a:rPr lang="en-US" sz="1400" dirty="0" err="1"/>
              <a:t>quis</a:t>
            </a:r>
            <a:r>
              <a:rPr lang="en-US" sz="1400" dirty="0"/>
              <a:t> </a:t>
            </a:r>
            <a:r>
              <a:rPr lang="en-US" sz="1400" dirty="0" err="1"/>
              <a:t>nostrud</a:t>
            </a:r>
            <a:r>
              <a:rPr lang="en-US" sz="1400" dirty="0"/>
              <a:t> exercitation </a:t>
            </a:r>
            <a:r>
              <a:rPr lang="en-US" sz="1400" dirty="0" err="1"/>
              <a:t>ullamco</a:t>
            </a:r>
            <a:r>
              <a:rPr lang="en-US" sz="1400" dirty="0"/>
              <a:t> </a:t>
            </a:r>
            <a:r>
              <a:rPr lang="en-US" sz="1400" dirty="0" err="1"/>
              <a:t>laboris</a:t>
            </a:r>
            <a:r>
              <a:rPr lang="en-US" sz="1400" dirty="0"/>
              <a:t> nisi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aliquip</a:t>
            </a:r>
            <a:r>
              <a:rPr lang="en-US" sz="1400" dirty="0"/>
              <a:t> ex </a:t>
            </a:r>
            <a:r>
              <a:rPr lang="en-US" sz="1400" dirty="0" err="1"/>
              <a:t>ea</a:t>
            </a:r>
            <a:r>
              <a:rPr lang="en-US" sz="1400" dirty="0"/>
              <a:t> </a:t>
            </a:r>
            <a:r>
              <a:rPr lang="en-US" sz="1400" dirty="0" err="1"/>
              <a:t>commodo</a:t>
            </a:r>
            <a:r>
              <a:rPr lang="en-US" sz="1400" dirty="0"/>
              <a:t> </a:t>
            </a:r>
            <a:r>
              <a:rPr lang="en-US" sz="1400" dirty="0" err="1"/>
              <a:t>consequat</a:t>
            </a:r>
            <a:r>
              <a:rPr lang="en-US" sz="1400" dirty="0"/>
              <a:t>. </a:t>
            </a:r>
          </a:p>
        </p:txBody>
      </p:sp>
      <p:sp>
        <p:nvSpPr>
          <p:cNvPr id="561" name="TextBox 560">
            <a:extLst>
              <a:ext uri="{FF2B5EF4-FFF2-40B4-BE49-F238E27FC236}">
                <a16:creationId xmlns:a16="http://schemas.microsoft.com/office/drawing/2014/main" xmlns="" id="{EB8B167A-FBF8-4B27-9B6A-1E70ED539CE7}"/>
              </a:ext>
            </a:extLst>
          </p:cNvPr>
          <p:cNvSpPr txBox="1"/>
          <p:nvPr/>
        </p:nvSpPr>
        <p:spPr>
          <a:xfrm>
            <a:off x="8329835" y="4558373"/>
            <a:ext cx="3285146" cy="129266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, </a:t>
            </a:r>
            <a:r>
              <a:rPr lang="en-US" sz="1400" dirty="0" err="1"/>
              <a:t>sed</a:t>
            </a:r>
            <a:r>
              <a:rPr lang="en-US" sz="1400" dirty="0"/>
              <a:t> do </a:t>
            </a:r>
            <a:r>
              <a:rPr lang="en-US" sz="1400" dirty="0" err="1"/>
              <a:t>eiusmod</a:t>
            </a:r>
            <a:r>
              <a:rPr lang="en-US" sz="1400" dirty="0"/>
              <a:t> </a:t>
            </a:r>
            <a:r>
              <a:rPr lang="en-US" sz="1400" dirty="0" err="1"/>
              <a:t>tempor</a:t>
            </a:r>
            <a:r>
              <a:rPr lang="en-US" sz="1400" dirty="0"/>
              <a:t> </a:t>
            </a:r>
            <a:r>
              <a:rPr lang="en-US" sz="1400" dirty="0" err="1"/>
              <a:t>incididunt</a:t>
            </a:r>
            <a:r>
              <a:rPr lang="en-US" sz="1400" dirty="0"/>
              <a:t>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labore</a:t>
            </a:r>
            <a:r>
              <a:rPr lang="en-US" sz="1400" dirty="0"/>
              <a:t> et dolore magna </a:t>
            </a:r>
            <a:r>
              <a:rPr lang="en-US" sz="1400" dirty="0" err="1"/>
              <a:t>aliqua</a:t>
            </a:r>
            <a:r>
              <a:rPr lang="en-US" sz="1400" dirty="0"/>
              <a:t>. Ut </a:t>
            </a:r>
            <a:r>
              <a:rPr lang="en-US" sz="1400" dirty="0" err="1"/>
              <a:t>enim</a:t>
            </a:r>
            <a:r>
              <a:rPr lang="en-US" sz="1400" dirty="0"/>
              <a:t> ad minim </a:t>
            </a:r>
            <a:r>
              <a:rPr lang="en-US" sz="1400" dirty="0" err="1"/>
              <a:t>veniam</a:t>
            </a:r>
            <a:r>
              <a:rPr lang="en-US" sz="1400" dirty="0"/>
              <a:t>, </a:t>
            </a:r>
            <a:r>
              <a:rPr lang="en-US" sz="1400" dirty="0" err="1"/>
              <a:t>quis</a:t>
            </a:r>
            <a:r>
              <a:rPr lang="en-US" sz="1400" dirty="0"/>
              <a:t> </a:t>
            </a:r>
            <a:r>
              <a:rPr lang="en-US" sz="1400" dirty="0" err="1"/>
              <a:t>nostrud</a:t>
            </a:r>
            <a:r>
              <a:rPr lang="en-US" sz="1400" dirty="0"/>
              <a:t> exercitation </a:t>
            </a:r>
            <a:r>
              <a:rPr lang="en-US" sz="1400" dirty="0" err="1"/>
              <a:t>ullamco</a:t>
            </a:r>
            <a:r>
              <a:rPr lang="en-US" sz="1400" dirty="0"/>
              <a:t> </a:t>
            </a:r>
            <a:r>
              <a:rPr lang="en-US" sz="1400" dirty="0" err="1"/>
              <a:t>laboris</a:t>
            </a:r>
            <a:r>
              <a:rPr lang="en-US" sz="1400" dirty="0"/>
              <a:t> nisi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aliquip</a:t>
            </a:r>
            <a:r>
              <a:rPr lang="en-US" sz="1400" dirty="0"/>
              <a:t> ex </a:t>
            </a:r>
            <a:r>
              <a:rPr lang="en-US" sz="1400" dirty="0" err="1"/>
              <a:t>ea</a:t>
            </a:r>
            <a:r>
              <a:rPr lang="en-US" sz="1400" dirty="0"/>
              <a:t> </a:t>
            </a:r>
            <a:r>
              <a:rPr lang="en-US" sz="1400" dirty="0" err="1"/>
              <a:t>commodo</a:t>
            </a:r>
            <a:r>
              <a:rPr lang="en-US" sz="1400" dirty="0"/>
              <a:t> </a:t>
            </a:r>
            <a:r>
              <a:rPr lang="en-US" sz="1400" dirty="0" err="1"/>
              <a:t>consequat</a:t>
            </a:r>
            <a:r>
              <a:rPr lang="en-US" sz="1400" dirty="0"/>
              <a:t>. </a:t>
            </a:r>
          </a:p>
        </p:txBody>
      </p:sp>
      <p:sp>
        <p:nvSpPr>
          <p:cNvPr id="563" name="TextBox 562">
            <a:extLst>
              <a:ext uri="{FF2B5EF4-FFF2-40B4-BE49-F238E27FC236}">
                <a16:creationId xmlns:a16="http://schemas.microsoft.com/office/drawing/2014/main" xmlns="" id="{2CA2D990-56F5-42FC-91B3-66BE24A15CC4}"/>
              </a:ext>
            </a:extLst>
          </p:cNvPr>
          <p:cNvSpPr txBox="1"/>
          <p:nvPr/>
        </p:nvSpPr>
        <p:spPr>
          <a:xfrm>
            <a:off x="577019" y="1541897"/>
            <a:ext cx="3285146" cy="129266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, </a:t>
            </a:r>
            <a:r>
              <a:rPr lang="en-US" sz="1400" dirty="0" err="1"/>
              <a:t>sed</a:t>
            </a:r>
            <a:r>
              <a:rPr lang="en-US" sz="1400" dirty="0"/>
              <a:t> do </a:t>
            </a:r>
            <a:r>
              <a:rPr lang="en-US" sz="1400" dirty="0" err="1"/>
              <a:t>eiusmod</a:t>
            </a:r>
            <a:r>
              <a:rPr lang="en-US" sz="1400" dirty="0"/>
              <a:t> </a:t>
            </a:r>
            <a:r>
              <a:rPr lang="en-US" sz="1400" dirty="0" err="1"/>
              <a:t>tempor</a:t>
            </a:r>
            <a:r>
              <a:rPr lang="en-US" sz="1400" dirty="0"/>
              <a:t> </a:t>
            </a:r>
            <a:r>
              <a:rPr lang="en-US" sz="1400" dirty="0" err="1"/>
              <a:t>incididunt</a:t>
            </a:r>
            <a:r>
              <a:rPr lang="en-US" sz="1400" dirty="0"/>
              <a:t>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labore</a:t>
            </a:r>
            <a:r>
              <a:rPr lang="en-US" sz="1400" dirty="0"/>
              <a:t> et dolore magna </a:t>
            </a:r>
            <a:r>
              <a:rPr lang="en-US" sz="1400" dirty="0" err="1"/>
              <a:t>aliqua</a:t>
            </a:r>
            <a:r>
              <a:rPr lang="en-US" sz="1400" dirty="0"/>
              <a:t>. Ut </a:t>
            </a:r>
            <a:r>
              <a:rPr lang="en-US" sz="1400" dirty="0" err="1"/>
              <a:t>enim</a:t>
            </a:r>
            <a:r>
              <a:rPr lang="en-US" sz="1400" dirty="0"/>
              <a:t> ad minim </a:t>
            </a:r>
            <a:r>
              <a:rPr lang="en-US" sz="1400" dirty="0" err="1"/>
              <a:t>veniam</a:t>
            </a:r>
            <a:r>
              <a:rPr lang="en-US" sz="1400" dirty="0"/>
              <a:t>, </a:t>
            </a:r>
            <a:r>
              <a:rPr lang="en-US" sz="1400" dirty="0" err="1"/>
              <a:t>quis</a:t>
            </a:r>
            <a:r>
              <a:rPr lang="en-US" sz="1400" dirty="0"/>
              <a:t> </a:t>
            </a:r>
            <a:r>
              <a:rPr lang="en-US" sz="1400" dirty="0" err="1"/>
              <a:t>nostrud</a:t>
            </a:r>
            <a:r>
              <a:rPr lang="en-US" sz="1400" dirty="0"/>
              <a:t> exercitation </a:t>
            </a:r>
            <a:r>
              <a:rPr lang="en-US" sz="1400" dirty="0" err="1"/>
              <a:t>ullamco</a:t>
            </a:r>
            <a:r>
              <a:rPr lang="en-US" sz="1400" dirty="0"/>
              <a:t> </a:t>
            </a:r>
            <a:r>
              <a:rPr lang="en-US" sz="1400" dirty="0" err="1"/>
              <a:t>laboris</a:t>
            </a:r>
            <a:r>
              <a:rPr lang="en-US" sz="1400" dirty="0"/>
              <a:t> nisi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aliquip</a:t>
            </a:r>
            <a:r>
              <a:rPr lang="en-US" sz="1400" dirty="0"/>
              <a:t> ex </a:t>
            </a:r>
            <a:r>
              <a:rPr lang="en-US" sz="1400" dirty="0" err="1"/>
              <a:t>ea</a:t>
            </a:r>
            <a:r>
              <a:rPr lang="en-US" sz="1400" dirty="0"/>
              <a:t> </a:t>
            </a:r>
            <a:r>
              <a:rPr lang="en-US" sz="1400" dirty="0" err="1"/>
              <a:t>commodo</a:t>
            </a:r>
            <a:r>
              <a:rPr lang="en-US" sz="1400" dirty="0"/>
              <a:t> </a:t>
            </a:r>
            <a:r>
              <a:rPr lang="en-US" sz="1400" dirty="0" err="1"/>
              <a:t>consequat</a:t>
            </a:r>
            <a:r>
              <a:rPr lang="en-US" sz="1400" dirty="0"/>
              <a:t>. </a:t>
            </a:r>
          </a:p>
        </p:txBody>
      </p:sp>
      <p:sp>
        <p:nvSpPr>
          <p:cNvPr id="564" name="TextBox 563">
            <a:extLst>
              <a:ext uri="{FF2B5EF4-FFF2-40B4-BE49-F238E27FC236}">
                <a16:creationId xmlns:a16="http://schemas.microsoft.com/office/drawing/2014/main" xmlns="" id="{1576658B-9BAC-4FD7-BC4A-3F41AC9D3EE4}"/>
              </a:ext>
            </a:extLst>
          </p:cNvPr>
          <p:cNvSpPr txBox="1"/>
          <p:nvPr/>
        </p:nvSpPr>
        <p:spPr>
          <a:xfrm>
            <a:off x="577019" y="4558373"/>
            <a:ext cx="3285146" cy="129266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, </a:t>
            </a:r>
            <a:r>
              <a:rPr lang="en-US" sz="1400" dirty="0" err="1"/>
              <a:t>sed</a:t>
            </a:r>
            <a:r>
              <a:rPr lang="en-US" sz="1400" dirty="0"/>
              <a:t> do </a:t>
            </a:r>
            <a:r>
              <a:rPr lang="en-US" sz="1400" dirty="0" err="1"/>
              <a:t>eiusmod</a:t>
            </a:r>
            <a:r>
              <a:rPr lang="en-US" sz="1400" dirty="0"/>
              <a:t> </a:t>
            </a:r>
            <a:r>
              <a:rPr lang="en-US" sz="1400" dirty="0" err="1"/>
              <a:t>tempor</a:t>
            </a:r>
            <a:r>
              <a:rPr lang="en-US" sz="1400" dirty="0"/>
              <a:t> </a:t>
            </a:r>
            <a:r>
              <a:rPr lang="en-US" sz="1400" dirty="0" err="1"/>
              <a:t>incididunt</a:t>
            </a:r>
            <a:r>
              <a:rPr lang="en-US" sz="1400" dirty="0"/>
              <a:t>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labore</a:t>
            </a:r>
            <a:r>
              <a:rPr lang="en-US" sz="1400" dirty="0"/>
              <a:t> et dolore magna </a:t>
            </a:r>
            <a:r>
              <a:rPr lang="en-US" sz="1400" dirty="0" err="1"/>
              <a:t>aliqua</a:t>
            </a:r>
            <a:r>
              <a:rPr lang="en-US" sz="1400" dirty="0"/>
              <a:t>. Ut </a:t>
            </a:r>
            <a:r>
              <a:rPr lang="en-US" sz="1400" dirty="0" err="1"/>
              <a:t>enim</a:t>
            </a:r>
            <a:r>
              <a:rPr lang="en-US" sz="1400" dirty="0"/>
              <a:t> ad minim </a:t>
            </a:r>
            <a:r>
              <a:rPr lang="en-US" sz="1400" dirty="0" err="1"/>
              <a:t>veniam</a:t>
            </a:r>
            <a:r>
              <a:rPr lang="en-US" sz="1400" dirty="0"/>
              <a:t>, </a:t>
            </a:r>
            <a:r>
              <a:rPr lang="en-US" sz="1400" dirty="0" err="1"/>
              <a:t>quis</a:t>
            </a:r>
            <a:r>
              <a:rPr lang="en-US" sz="1400" dirty="0"/>
              <a:t> </a:t>
            </a:r>
            <a:r>
              <a:rPr lang="en-US" sz="1400" dirty="0" err="1"/>
              <a:t>nostrud</a:t>
            </a:r>
            <a:r>
              <a:rPr lang="en-US" sz="1400" dirty="0"/>
              <a:t> exercitation </a:t>
            </a:r>
            <a:r>
              <a:rPr lang="en-US" sz="1400" dirty="0" err="1"/>
              <a:t>ullamco</a:t>
            </a:r>
            <a:r>
              <a:rPr lang="en-US" sz="1400" dirty="0"/>
              <a:t> </a:t>
            </a:r>
            <a:r>
              <a:rPr lang="en-US" sz="1400" dirty="0" err="1"/>
              <a:t>laboris</a:t>
            </a:r>
            <a:r>
              <a:rPr lang="en-US" sz="1400" dirty="0"/>
              <a:t> nisi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aliquip</a:t>
            </a:r>
            <a:r>
              <a:rPr lang="en-US" sz="1400" dirty="0"/>
              <a:t> ex </a:t>
            </a:r>
            <a:r>
              <a:rPr lang="en-US" sz="1400" dirty="0" err="1"/>
              <a:t>ea</a:t>
            </a:r>
            <a:r>
              <a:rPr lang="en-US" sz="1400" dirty="0"/>
              <a:t> </a:t>
            </a:r>
            <a:r>
              <a:rPr lang="en-US" sz="1400" dirty="0" err="1"/>
              <a:t>commodo</a:t>
            </a:r>
            <a:r>
              <a:rPr lang="en-US" sz="1400" dirty="0"/>
              <a:t> </a:t>
            </a:r>
            <a:r>
              <a:rPr lang="en-US" sz="1400" dirty="0" err="1"/>
              <a:t>consequat</a:t>
            </a:r>
            <a:r>
              <a:rPr lang="en-US" sz="1400" dirty="0"/>
              <a:t>. </a:t>
            </a:r>
          </a:p>
        </p:txBody>
      </p:sp>
      <p:grpSp>
        <p:nvGrpSpPr>
          <p:cNvPr id="566" name="Group 565">
            <a:extLst>
              <a:ext uri="{FF2B5EF4-FFF2-40B4-BE49-F238E27FC236}">
                <a16:creationId xmlns:a16="http://schemas.microsoft.com/office/drawing/2014/main" xmlns="" id="{768CEA3C-CE5E-42A0-800C-7525B96BC1EF}"/>
              </a:ext>
            </a:extLst>
          </p:cNvPr>
          <p:cNvGrpSpPr/>
          <p:nvPr/>
        </p:nvGrpSpPr>
        <p:grpSpPr>
          <a:xfrm>
            <a:off x="4577700" y="2760344"/>
            <a:ext cx="472864" cy="472868"/>
            <a:chOff x="7596188" y="787400"/>
            <a:chExt cx="285750" cy="285751"/>
          </a:xfrm>
        </p:grpSpPr>
        <p:sp>
          <p:nvSpPr>
            <p:cNvPr id="567" name="Freeform 2647">
              <a:extLst>
                <a:ext uri="{FF2B5EF4-FFF2-40B4-BE49-F238E27FC236}">
                  <a16:creationId xmlns:a16="http://schemas.microsoft.com/office/drawing/2014/main" xmlns="" id="{7E10C258-0178-406D-8641-B10326980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6188" y="901700"/>
              <a:ext cx="85725" cy="169863"/>
            </a:xfrm>
            <a:custGeom>
              <a:avLst/>
              <a:gdLst>
                <a:gd name="T0" fmla="*/ 5 w 269"/>
                <a:gd name="T1" fmla="*/ 4 h 538"/>
                <a:gd name="T2" fmla="*/ 3 w 269"/>
                <a:gd name="T3" fmla="*/ 6 h 538"/>
                <a:gd name="T4" fmla="*/ 1 w 269"/>
                <a:gd name="T5" fmla="*/ 8 h 538"/>
                <a:gd name="T6" fmla="*/ 0 w 269"/>
                <a:gd name="T7" fmla="*/ 11 h 538"/>
                <a:gd name="T8" fmla="*/ 0 w 269"/>
                <a:gd name="T9" fmla="*/ 16 h 538"/>
                <a:gd name="T10" fmla="*/ 0 w 269"/>
                <a:gd name="T11" fmla="*/ 451 h 538"/>
                <a:gd name="T12" fmla="*/ 1 w 269"/>
                <a:gd name="T13" fmla="*/ 455 h 538"/>
                <a:gd name="T14" fmla="*/ 3 w 269"/>
                <a:gd name="T15" fmla="*/ 459 h 538"/>
                <a:gd name="T16" fmla="*/ 6 w 269"/>
                <a:gd name="T17" fmla="*/ 463 h 538"/>
                <a:gd name="T18" fmla="*/ 11 w 269"/>
                <a:gd name="T19" fmla="*/ 465 h 538"/>
                <a:gd name="T20" fmla="*/ 269 w 269"/>
                <a:gd name="T21" fmla="*/ 538 h 538"/>
                <a:gd name="T22" fmla="*/ 269 w 269"/>
                <a:gd name="T23" fmla="*/ 71 h 538"/>
                <a:gd name="T24" fmla="*/ 18 w 269"/>
                <a:gd name="T25" fmla="*/ 0 h 538"/>
                <a:gd name="T26" fmla="*/ 15 w 269"/>
                <a:gd name="T27" fmla="*/ 0 h 538"/>
                <a:gd name="T28" fmla="*/ 12 w 269"/>
                <a:gd name="T29" fmla="*/ 0 h 538"/>
                <a:gd name="T30" fmla="*/ 8 w 269"/>
                <a:gd name="T31" fmla="*/ 1 h 538"/>
                <a:gd name="T32" fmla="*/ 5 w 269"/>
                <a:gd name="T33" fmla="*/ 4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9" h="538">
                  <a:moveTo>
                    <a:pt x="5" y="4"/>
                  </a:moveTo>
                  <a:lnTo>
                    <a:pt x="3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451"/>
                  </a:lnTo>
                  <a:lnTo>
                    <a:pt x="1" y="455"/>
                  </a:lnTo>
                  <a:lnTo>
                    <a:pt x="3" y="459"/>
                  </a:lnTo>
                  <a:lnTo>
                    <a:pt x="6" y="463"/>
                  </a:lnTo>
                  <a:lnTo>
                    <a:pt x="11" y="465"/>
                  </a:lnTo>
                  <a:lnTo>
                    <a:pt x="269" y="538"/>
                  </a:lnTo>
                  <a:lnTo>
                    <a:pt x="269" y="7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62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8" name="Freeform 2648">
              <a:extLst>
                <a:ext uri="{FF2B5EF4-FFF2-40B4-BE49-F238E27FC236}">
                  <a16:creationId xmlns:a16="http://schemas.microsoft.com/office/drawing/2014/main" xmlns="" id="{5F9F8865-9407-419E-8DF1-7D1DA9A73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1438" y="903288"/>
              <a:ext cx="96838" cy="168275"/>
            </a:xfrm>
            <a:custGeom>
              <a:avLst/>
              <a:gdLst>
                <a:gd name="T0" fmla="*/ 300 w 304"/>
                <a:gd name="T1" fmla="*/ 0 h 534"/>
                <a:gd name="T2" fmla="*/ 180 w 304"/>
                <a:gd name="T3" fmla="*/ 26 h 534"/>
                <a:gd name="T4" fmla="*/ 180 w 304"/>
                <a:gd name="T5" fmla="*/ 221 h 534"/>
                <a:gd name="T6" fmla="*/ 179 w 304"/>
                <a:gd name="T7" fmla="*/ 231 h 534"/>
                <a:gd name="T8" fmla="*/ 176 w 304"/>
                <a:gd name="T9" fmla="*/ 239 h 534"/>
                <a:gd name="T10" fmla="*/ 172 w 304"/>
                <a:gd name="T11" fmla="*/ 246 h 534"/>
                <a:gd name="T12" fmla="*/ 166 w 304"/>
                <a:gd name="T13" fmla="*/ 253 h 534"/>
                <a:gd name="T14" fmla="*/ 160 w 304"/>
                <a:gd name="T15" fmla="*/ 258 h 534"/>
                <a:gd name="T16" fmla="*/ 152 w 304"/>
                <a:gd name="T17" fmla="*/ 263 h 534"/>
                <a:gd name="T18" fmla="*/ 144 w 304"/>
                <a:gd name="T19" fmla="*/ 266 h 534"/>
                <a:gd name="T20" fmla="*/ 135 w 304"/>
                <a:gd name="T21" fmla="*/ 266 h 534"/>
                <a:gd name="T22" fmla="*/ 126 w 304"/>
                <a:gd name="T23" fmla="*/ 266 h 534"/>
                <a:gd name="T24" fmla="*/ 117 w 304"/>
                <a:gd name="T25" fmla="*/ 263 h 534"/>
                <a:gd name="T26" fmla="*/ 110 w 304"/>
                <a:gd name="T27" fmla="*/ 258 h 534"/>
                <a:gd name="T28" fmla="*/ 103 w 304"/>
                <a:gd name="T29" fmla="*/ 253 h 534"/>
                <a:gd name="T30" fmla="*/ 97 w 304"/>
                <a:gd name="T31" fmla="*/ 246 h 534"/>
                <a:gd name="T32" fmla="*/ 94 w 304"/>
                <a:gd name="T33" fmla="*/ 239 h 534"/>
                <a:gd name="T34" fmla="*/ 90 w 304"/>
                <a:gd name="T35" fmla="*/ 231 h 534"/>
                <a:gd name="T36" fmla="*/ 89 w 304"/>
                <a:gd name="T37" fmla="*/ 222 h 534"/>
                <a:gd name="T38" fmla="*/ 89 w 304"/>
                <a:gd name="T39" fmla="*/ 47 h 534"/>
                <a:gd name="T40" fmla="*/ 0 w 304"/>
                <a:gd name="T41" fmla="*/ 68 h 534"/>
                <a:gd name="T42" fmla="*/ 0 w 304"/>
                <a:gd name="T43" fmla="*/ 534 h 534"/>
                <a:gd name="T44" fmla="*/ 304 w 304"/>
                <a:gd name="T45" fmla="*/ 464 h 534"/>
                <a:gd name="T46" fmla="*/ 301 w 304"/>
                <a:gd name="T47" fmla="*/ 460 h 534"/>
                <a:gd name="T48" fmla="*/ 300 w 304"/>
                <a:gd name="T49" fmla="*/ 455 h 534"/>
                <a:gd name="T50" fmla="*/ 300 w 304"/>
                <a:gd name="T51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4" h="534">
                  <a:moveTo>
                    <a:pt x="300" y="0"/>
                  </a:moveTo>
                  <a:lnTo>
                    <a:pt x="180" y="26"/>
                  </a:lnTo>
                  <a:lnTo>
                    <a:pt x="180" y="221"/>
                  </a:lnTo>
                  <a:lnTo>
                    <a:pt x="179" y="231"/>
                  </a:lnTo>
                  <a:lnTo>
                    <a:pt x="176" y="239"/>
                  </a:lnTo>
                  <a:lnTo>
                    <a:pt x="172" y="246"/>
                  </a:lnTo>
                  <a:lnTo>
                    <a:pt x="166" y="253"/>
                  </a:lnTo>
                  <a:lnTo>
                    <a:pt x="160" y="258"/>
                  </a:lnTo>
                  <a:lnTo>
                    <a:pt x="152" y="263"/>
                  </a:lnTo>
                  <a:lnTo>
                    <a:pt x="144" y="266"/>
                  </a:lnTo>
                  <a:lnTo>
                    <a:pt x="135" y="266"/>
                  </a:lnTo>
                  <a:lnTo>
                    <a:pt x="126" y="266"/>
                  </a:lnTo>
                  <a:lnTo>
                    <a:pt x="117" y="263"/>
                  </a:lnTo>
                  <a:lnTo>
                    <a:pt x="110" y="258"/>
                  </a:lnTo>
                  <a:lnTo>
                    <a:pt x="103" y="253"/>
                  </a:lnTo>
                  <a:lnTo>
                    <a:pt x="97" y="246"/>
                  </a:lnTo>
                  <a:lnTo>
                    <a:pt x="94" y="239"/>
                  </a:lnTo>
                  <a:lnTo>
                    <a:pt x="90" y="231"/>
                  </a:lnTo>
                  <a:lnTo>
                    <a:pt x="89" y="222"/>
                  </a:lnTo>
                  <a:lnTo>
                    <a:pt x="89" y="47"/>
                  </a:lnTo>
                  <a:lnTo>
                    <a:pt x="0" y="68"/>
                  </a:lnTo>
                  <a:lnTo>
                    <a:pt x="0" y="534"/>
                  </a:lnTo>
                  <a:lnTo>
                    <a:pt x="304" y="464"/>
                  </a:lnTo>
                  <a:lnTo>
                    <a:pt x="301" y="460"/>
                  </a:lnTo>
                  <a:lnTo>
                    <a:pt x="300" y="455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62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" name="Freeform 2649">
              <a:extLst>
                <a:ext uri="{FF2B5EF4-FFF2-40B4-BE49-F238E27FC236}">
                  <a16:creationId xmlns:a16="http://schemas.microsoft.com/office/drawing/2014/main" xmlns="" id="{F02FAFB8-210D-4F18-BE7C-D7732502A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4625" y="903288"/>
              <a:ext cx="87313" cy="169863"/>
            </a:xfrm>
            <a:custGeom>
              <a:avLst/>
              <a:gdLst>
                <a:gd name="T0" fmla="*/ 263 w 274"/>
                <a:gd name="T1" fmla="*/ 72 h 537"/>
                <a:gd name="T2" fmla="*/ 5 w 274"/>
                <a:gd name="T3" fmla="*/ 0 h 537"/>
                <a:gd name="T4" fmla="*/ 5 w 274"/>
                <a:gd name="T5" fmla="*/ 455 h 537"/>
                <a:gd name="T6" fmla="*/ 3 w 274"/>
                <a:gd name="T7" fmla="*/ 461 h 537"/>
                <a:gd name="T8" fmla="*/ 0 w 274"/>
                <a:gd name="T9" fmla="*/ 465 h 537"/>
                <a:gd name="T10" fmla="*/ 256 w 274"/>
                <a:gd name="T11" fmla="*/ 536 h 537"/>
                <a:gd name="T12" fmla="*/ 258 w 274"/>
                <a:gd name="T13" fmla="*/ 537 h 537"/>
                <a:gd name="T14" fmla="*/ 260 w 274"/>
                <a:gd name="T15" fmla="*/ 537 h 537"/>
                <a:gd name="T16" fmla="*/ 264 w 274"/>
                <a:gd name="T17" fmla="*/ 536 h 537"/>
                <a:gd name="T18" fmla="*/ 269 w 274"/>
                <a:gd name="T19" fmla="*/ 534 h 537"/>
                <a:gd name="T20" fmla="*/ 271 w 274"/>
                <a:gd name="T21" fmla="*/ 531 h 537"/>
                <a:gd name="T22" fmla="*/ 273 w 274"/>
                <a:gd name="T23" fmla="*/ 528 h 537"/>
                <a:gd name="T24" fmla="*/ 274 w 274"/>
                <a:gd name="T25" fmla="*/ 525 h 537"/>
                <a:gd name="T26" fmla="*/ 274 w 274"/>
                <a:gd name="T27" fmla="*/ 521 h 537"/>
                <a:gd name="T28" fmla="*/ 274 w 274"/>
                <a:gd name="T29" fmla="*/ 87 h 537"/>
                <a:gd name="T30" fmla="*/ 273 w 274"/>
                <a:gd name="T31" fmla="*/ 81 h 537"/>
                <a:gd name="T32" fmla="*/ 271 w 274"/>
                <a:gd name="T33" fmla="*/ 77 h 537"/>
                <a:gd name="T34" fmla="*/ 268 w 274"/>
                <a:gd name="T35" fmla="*/ 73 h 537"/>
                <a:gd name="T36" fmla="*/ 263 w 274"/>
                <a:gd name="T37" fmla="*/ 72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" h="537">
                  <a:moveTo>
                    <a:pt x="263" y="72"/>
                  </a:moveTo>
                  <a:lnTo>
                    <a:pt x="5" y="0"/>
                  </a:lnTo>
                  <a:lnTo>
                    <a:pt x="5" y="455"/>
                  </a:lnTo>
                  <a:lnTo>
                    <a:pt x="3" y="461"/>
                  </a:lnTo>
                  <a:lnTo>
                    <a:pt x="0" y="465"/>
                  </a:lnTo>
                  <a:lnTo>
                    <a:pt x="256" y="536"/>
                  </a:lnTo>
                  <a:lnTo>
                    <a:pt x="258" y="537"/>
                  </a:lnTo>
                  <a:lnTo>
                    <a:pt x="260" y="537"/>
                  </a:lnTo>
                  <a:lnTo>
                    <a:pt x="264" y="536"/>
                  </a:lnTo>
                  <a:lnTo>
                    <a:pt x="269" y="534"/>
                  </a:lnTo>
                  <a:lnTo>
                    <a:pt x="271" y="531"/>
                  </a:lnTo>
                  <a:lnTo>
                    <a:pt x="273" y="528"/>
                  </a:lnTo>
                  <a:lnTo>
                    <a:pt x="274" y="525"/>
                  </a:lnTo>
                  <a:lnTo>
                    <a:pt x="274" y="521"/>
                  </a:lnTo>
                  <a:lnTo>
                    <a:pt x="274" y="87"/>
                  </a:lnTo>
                  <a:lnTo>
                    <a:pt x="273" y="81"/>
                  </a:lnTo>
                  <a:lnTo>
                    <a:pt x="271" y="77"/>
                  </a:lnTo>
                  <a:lnTo>
                    <a:pt x="268" y="73"/>
                  </a:lnTo>
                  <a:lnTo>
                    <a:pt x="263" y="72"/>
                  </a:lnTo>
                  <a:close/>
                </a:path>
              </a:pathLst>
            </a:custGeom>
            <a:solidFill>
              <a:srgbClr val="62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0" name="Freeform 2650">
              <a:extLst>
                <a:ext uri="{FF2B5EF4-FFF2-40B4-BE49-F238E27FC236}">
                  <a16:creationId xmlns:a16="http://schemas.microsoft.com/office/drawing/2014/main" xmlns="" id="{A7EF49B9-BB41-4FD9-A980-B1C6DE0014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1438" y="787400"/>
              <a:ext cx="85725" cy="190500"/>
            </a:xfrm>
            <a:custGeom>
              <a:avLst/>
              <a:gdLst>
                <a:gd name="T0" fmla="*/ 164 w 270"/>
                <a:gd name="T1" fmla="*/ 64 h 600"/>
                <a:gd name="T2" fmla="*/ 187 w 270"/>
                <a:gd name="T3" fmla="*/ 84 h 600"/>
                <a:gd name="T4" fmla="*/ 196 w 270"/>
                <a:gd name="T5" fmla="*/ 114 h 600"/>
                <a:gd name="T6" fmla="*/ 194 w 270"/>
                <a:gd name="T7" fmla="*/ 121 h 600"/>
                <a:gd name="T8" fmla="*/ 187 w 270"/>
                <a:gd name="T9" fmla="*/ 127 h 600"/>
                <a:gd name="T10" fmla="*/ 179 w 270"/>
                <a:gd name="T11" fmla="*/ 128 h 600"/>
                <a:gd name="T12" fmla="*/ 171 w 270"/>
                <a:gd name="T13" fmla="*/ 124 h 600"/>
                <a:gd name="T14" fmla="*/ 166 w 270"/>
                <a:gd name="T15" fmla="*/ 116 h 600"/>
                <a:gd name="T16" fmla="*/ 164 w 270"/>
                <a:gd name="T17" fmla="*/ 105 h 600"/>
                <a:gd name="T18" fmla="*/ 157 w 270"/>
                <a:gd name="T19" fmla="*/ 95 h 600"/>
                <a:gd name="T20" fmla="*/ 143 w 270"/>
                <a:gd name="T21" fmla="*/ 91 h 600"/>
                <a:gd name="T22" fmla="*/ 135 w 270"/>
                <a:gd name="T23" fmla="*/ 88 h 600"/>
                <a:gd name="T24" fmla="*/ 129 w 270"/>
                <a:gd name="T25" fmla="*/ 82 h 600"/>
                <a:gd name="T26" fmla="*/ 129 w 270"/>
                <a:gd name="T27" fmla="*/ 73 h 600"/>
                <a:gd name="T28" fmla="*/ 132 w 270"/>
                <a:gd name="T29" fmla="*/ 65 h 600"/>
                <a:gd name="T30" fmla="*/ 140 w 270"/>
                <a:gd name="T31" fmla="*/ 61 h 600"/>
                <a:gd name="T32" fmla="*/ 105 w 270"/>
                <a:gd name="T33" fmla="*/ 267 h 600"/>
                <a:gd name="T34" fmla="*/ 120 w 270"/>
                <a:gd name="T35" fmla="*/ 588 h 600"/>
                <a:gd name="T36" fmla="*/ 125 w 270"/>
                <a:gd name="T37" fmla="*/ 596 h 600"/>
                <a:gd name="T38" fmla="*/ 132 w 270"/>
                <a:gd name="T39" fmla="*/ 600 h 600"/>
                <a:gd name="T40" fmla="*/ 141 w 270"/>
                <a:gd name="T41" fmla="*/ 599 h 600"/>
                <a:gd name="T42" fmla="*/ 148 w 270"/>
                <a:gd name="T43" fmla="*/ 594 h 600"/>
                <a:gd name="T44" fmla="*/ 150 w 270"/>
                <a:gd name="T45" fmla="*/ 586 h 600"/>
                <a:gd name="T46" fmla="*/ 180 w 270"/>
                <a:gd name="T47" fmla="*/ 262 h 600"/>
                <a:gd name="T48" fmla="*/ 208 w 270"/>
                <a:gd name="T49" fmla="*/ 248 h 600"/>
                <a:gd name="T50" fmla="*/ 231 w 270"/>
                <a:gd name="T51" fmla="*/ 229 h 600"/>
                <a:gd name="T52" fmla="*/ 250 w 270"/>
                <a:gd name="T53" fmla="*/ 205 h 600"/>
                <a:gd name="T54" fmla="*/ 263 w 270"/>
                <a:gd name="T55" fmla="*/ 178 h 600"/>
                <a:gd name="T56" fmla="*/ 270 w 270"/>
                <a:gd name="T57" fmla="*/ 146 h 600"/>
                <a:gd name="T58" fmla="*/ 268 w 270"/>
                <a:gd name="T59" fmla="*/ 108 h 600"/>
                <a:gd name="T60" fmla="*/ 253 w 270"/>
                <a:gd name="T61" fmla="*/ 71 h 600"/>
                <a:gd name="T62" fmla="*/ 230 w 270"/>
                <a:gd name="T63" fmla="*/ 40 h 600"/>
                <a:gd name="T64" fmla="*/ 199 w 270"/>
                <a:gd name="T65" fmla="*/ 16 h 600"/>
                <a:gd name="T66" fmla="*/ 162 w 270"/>
                <a:gd name="T67" fmla="*/ 2 h 600"/>
                <a:gd name="T68" fmla="*/ 121 w 270"/>
                <a:gd name="T69" fmla="*/ 0 h 600"/>
                <a:gd name="T70" fmla="*/ 83 w 270"/>
                <a:gd name="T71" fmla="*/ 10 h 600"/>
                <a:gd name="T72" fmla="*/ 49 w 270"/>
                <a:gd name="T73" fmla="*/ 31 h 600"/>
                <a:gd name="T74" fmla="*/ 23 w 270"/>
                <a:gd name="T75" fmla="*/ 60 h 600"/>
                <a:gd name="T76" fmla="*/ 6 w 270"/>
                <a:gd name="T77" fmla="*/ 95 h 600"/>
                <a:gd name="T78" fmla="*/ 0 w 270"/>
                <a:gd name="T79" fmla="*/ 135 h 600"/>
                <a:gd name="T80" fmla="*/ 3 w 270"/>
                <a:gd name="T81" fmla="*/ 167 h 600"/>
                <a:gd name="T82" fmla="*/ 15 w 270"/>
                <a:gd name="T83" fmla="*/ 196 h 600"/>
                <a:gd name="T84" fmla="*/ 31 w 270"/>
                <a:gd name="T85" fmla="*/ 222 h 600"/>
                <a:gd name="T86" fmla="*/ 54 w 270"/>
                <a:gd name="T87" fmla="*/ 242 h 600"/>
                <a:gd name="T88" fmla="*/ 81 w 270"/>
                <a:gd name="T89" fmla="*/ 258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0" h="600">
                  <a:moveTo>
                    <a:pt x="143" y="61"/>
                  </a:moveTo>
                  <a:lnTo>
                    <a:pt x="154" y="62"/>
                  </a:lnTo>
                  <a:lnTo>
                    <a:pt x="164" y="64"/>
                  </a:lnTo>
                  <a:lnTo>
                    <a:pt x="173" y="70"/>
                  </a:lnTo>
                  <a:lnTo>
                    <a:pt x="181" y="76"/>
                  </a:lnTo>
                  <a:lnTo>
                    <a:pt x="187" y="84"/>
                  </a:lnTo>
                  <a:lnTo>
                    <a:pt x="192" y="93"/>
                  </a:lnTo>
                  <a:lnTo>
                    <a:pt x="195" y="103"/>
                  </a:lnTo>
                  <a:lnTo>
                    <a:pt x="196" y="114"/>
                  </a:lnTo>
                  <a:lnTo>
                    <a:pt x="196" y="116"/>
                  </a:lnTo>
                  <a:lnTo>
                    <a:pt x="195" y="119"/>
                  </a:lnTo>
                  <a:lnTo>
                    <a:pt x="194" y="121"/>
                  </a:lnTo>
                  <a:lnTo>
                    <a:pt x="192" y="124"/>
                  </a:lnTo>
                  <a:lnTo>
                    <a:pt x="190" y="126"/>
                  </a:lnTo>
                  <a:lnTo>
                    <a:pt x="187" y="127"/>
                  </a:lnTo>
                  <a:lnTo>
                    <a:pt x="184" y="128"/>
                  </a:lnTo>
                  <a:lnTo>
                    <a:pt x="182" y="128"/>
                  </a:lnTo>
                  <a:lnTo>
                    <a:pt x="179" y="128"/>
                  </a:lnTo>
                  <a:lnTo>
                    <a:pt x="175" y="127"/>
                  </a:lnTo>
                  <a:lnTo>
                    <a:pt x="173" y="126"/>
                  </a:lnTo>
                  <a:lnTo>
                    <a:pt x="171" y="124"/>
                  </a:lnTo>
                  <a:lnTo>
                    <a:pt x="169" y="121"/>
                  </a:lnTo>
                  <a:lnTo>
                    <a:pt x="168" y="119"/>
                  </a:lnTo>
                  <a:lnTo>
                    <a:pt x="166" y="116"/>
                  </a:lnTo>
                  <a:lnTo>
                    <a:pt x="166" y="114"/>
                  </a:lnTo>
                  <a:lnTo>
                    <a:pt x="165" y="109"/>
                  </a:lnTo>
                  <a:lnTo>
                    <a:pt x="164" y="105"/>
                  </a:lnTo>
                  <a:lnTo>
                    <a:pt x="162" y="100"/>
                  </a:lnTo>
                  <a:lnTo>
                    <a:pt x="160" y="97"/>
                  </a:lnTo>
                  <a:lnTo>
                    <a:pt x="157" y="95"/>
                  </a:lnTo>
                  <a:lnTo>
                    <a:pt x="152" y="93"/>
                  </a:lnTo>
                  <a:lnTo>
                    <a:pt x="148" y="91"/>
                  </a:lnTo>
                  <a:lnTo>
                    <a:pt x="143" y="91"/>
                  </a:lnTo>
                  <a:lnTo>
                    <a:pt x="140" y="91"/>
                  </a:lnTo>
                  <a:lnTo>
                    <a:pt x="138" y="89"/>
                  </a:lnTo>
                  <a:lnTo>
                    <a:pt x="135" y="88"/>
                  </a:lnTo>
                  <a:lnTo>
                    <a:pt x="132" y="86"/>
                  </a:lnTo>
                  <a:lnTo>
                    <a:pt x="131" y="84"/>
                  </a:lnTo>
                  <a:lnTo>
                    <a:pt x="129" y="82"/>
                  </a:lnTo>
                  <a:lnTo>
                    <a:pt x="129" y="78"/>
                  </a:lnTo>
                  <a:lnTo>
                    <a:pt x="128" y="75"/>
                  </a:lnTo>
                  <a:lnTo>
                    <a:pt x="129" y="73"/>
                  </a:lnTo>
                  <a:lnTo>
                    <a:pt x="129" y="70"/>
                  </a:lnTo>
                  <a:lnTo>
                    <a:pt x="131" y="67"/>
                  </a:lnTo>
                  <a:lnTo>
                    <a:pt x="132" y="65"/>
                  </a:lnTo>
                  <a:lnTo>
                    <a:pt x="135" y="63"/>
                  </a:lnTo>
                  <a:lnTo>
                    <a:pt x="138" y="62"/>
                  </a:lnTo>
                  <a:lnTo>
                    <a:pt x="140" y="61"/>
                  </a:lnTo>
                  <a:lnTo>
                    <a:pt x="143" y="61"/>
                  </a:lnTo>
                  <a:close/>
                  <a:moveTo>
                    <a:pt x="89" y="262"/>
                  </a:moveTo>
                  <a:lnTo>
                    <a:pt x="105" y="267"/>
                  </a:lnTo>
                  <a:lnTo>
                    <a:pt x="120" y="269"/>
                  </a:lnTo>
                  <a:lnTo>
                    <a:pt x="120" y="585"/>
                  </a:lnTo>
                  <a:lnTo>
                    <a:pt x="120" y="588"/>
                  </a:lnTo>
                  <a:lnTo>
                    <a:pt x="121" y="591"/>
                  </a:lnTo>
                  <a:lnTo>
                    <a:pt x="122" y="594"/>
                  </a:lnTo>
                  <a:lnTo>
                    <a:pt x="125" y="596"/>
                  </a:lnTo>
                  <a:lnTo>
                    <a:pt x="127" y="598"/>
                  </a:lnTo>
                  <a:lnTo>
                    <a:pt x="129" y="599"/>
                  </a:lnTo>
                  <a:lnTo>
                    <a:pt x="132" y="600"/>
                  </a:lnTo>
                  <a:lnTo>
                    <a:pt x="135" y="600"/>
                  </a:lnTo>
                  <a:lnTo>
                    <a:pt x="138" y="600"/>
                  </a:lnTo>
                  <a:lnTo>
                    <a:pt x="141" y="599"/>
                  </a:lnTo>
                  <a:lnTo>
                    <a:pt x="143" y="598"/>
                  </a:lnTo>
                  <a:lnTo>
                    <a:pt x="146" y="596"/>
                  </a:lnTo>
                  <a:lnTo>
                    <a:pt x="148" y="594"/>
                  </a:lnTo>
                  <a:lnTo>
                    <a:pt x="149" y="591"/>
                  </a:lnTo>
                  <a:lnTo>
                    <a:pt x="150" y="588"/>
                  </a:lnTo>
                  <a:lnTo>
                    <a:pt x="150" y="586"/>
                  </a:lnTo>
                  <a:lnTo>
                    <a:pt x="150" y="269"/>
                  </a:lnTo>
                  <a:lnTo>
                    <a:pt x="165" y="267"/>
                  </a:lnTo>
                  <a:lnTo>
                    <a:pt x="180" y="262"/>
                  </a:lnTo>
                  <a:lnTo>
                    <a:pt x="190" y="258"/>
                  </a:lnTo>
                  <a:lnTo>
                    <a:pt x="198" y="254"/>
                  </a:lnTo>
                  <a:lnTo>
                    <a:pt x="208" y="248"/>
                  </a:lnTo>
                  <a:lnTo>
                    <a:pt x="216" y="242"/>
                  </a:lnTo>
                  <a:lnTo>
                    <a:pt x="224" y="236"/>
                  </a:lnTo>
                  <a:lnTo>
                    <a:pt x="231" y="229"/>
                  </a:lnTo>
                  <a:lnTo>
                    <a:pt x="238" y="222"/>
                  </a:lnTo>
                  <a:lnTo>
                    <a:pt x="245" y="214"/>
                  </a:lnTo>
                  <a:lnTo>
                    <a:pt x="250" y="205"/>
                  </a:lnTo>
                  <a:lnTo>
                    <a:pt x="256" y="196"/>
                  </a:lnTo>
                  <a:lnTo>
                    <a:pt x="260" y="186"/>
                  </a:lnTo>
                  <a:lnTo>
                    <a:pt x="263" y="178"/>
                  </a:lnTo>
                  <a:lnTo>
                    <a:pt x="267" y="167"/>
                  </a:lnTo>
                  <a:lnTo>
                    <a:pt x="269" y="157"/>
                  </a:lnTo>
                  <a:lnTo>
                    <a:pt x="270" y="146"/>
                  </a:lnTo>
                  <a:lnTo>
                    <a:pt x="270" y="135"/>
                  </a:lnTo>
                  <a:lnTo>
                    <a:pt x="269" y="121"/>
                  </a:lnTo>
                  <a:lnTo>
                    <a:pt x="268" y="108"/>
                  </a:lnTo>
                  <a:lnTo>
                    <a:pt x="264" y="95"/>
                  </a:lnTo>
                  <a:lnTo>
                    <a:pt x="259" y="83"/>
                  </a:lnTo>
                  <a:lnTo>
                    <a:pt x="253" y="71"/>
                  </a:lnTo>
                  <a:lnTo>
                    <a:pt x="247" y="60"/>
                  </a:lnTo>
                  <a:lnTo>
                    <a:pt x="239" y="49"/>
                  </a:lnTo>
                  <a:lnTo>
                    <a:pt x="230" y="40"/>
                  </a:lnTo>
                  <a:lnTo>
                    <a:pt x="220" y="31"/>
                  </a:lnTo>
                  <a:lnTo>
                    <a:pt x="210" y="23"/>
                  </a:lnTo>
                  <a:lnTo>
                    <a:pt x="199" y="16"/>
                  </a:lnTo>
                  <a:lnTo>
                    <a:pt x="187" y="10"/>
                  </a:lnTo>
                  <a:lnTo>
                    <a:pt x="175" y="6"/>
                  </a:lnTo>
                  <a:lnTo>
                    <a:pt x="162" y="2"/>
                  </a:lnTo>
                  <a:lnTo>
                    <a:pt x="149" y="0"/>
                  </a:lnTo>
                  <a:lnTo>
                    <a:pt x="135" y="0"/>
                  </a:lnTo>
                  <a:lnTo>
                    <a:pt x="121" y="0"/>
                  </a:lnTo>
                  <a:lnTo>
                    <a:pt x="108" y="2"/>
                  </a:lnTo>
                  <a:lnTo>
                    <a:pt x="95" y="6"/>
                  </a:lnTo>
                  <a:lnTo>
                    <a:pt x="83" y="10"/>
                  </a:lnTo>
                  <a:lnTo>
                    <a:pt x="71" y="16"/>
                  </a:lnTo>
                  <a:lnTo>
                    <a:pt x="60" y="23"/>
                  </a:lnTo>
                  <a:lnTo>
                    <a:pt x="49" y="31"/>
                  </a:lnTo>
                  <a:lnTo>
                    <a:pt x="40" y="40"/>
                  </a:lnTo>
                  <a:lnTo>
                    <a:pt x="31" y="49"/>
                  </a:lnTo>
                  <a:lnTo>
                    <a:pt x="23" y="60"/>
                  </a:lnTo>
                  <a:lnTo>
                    <a:pt x="16" y="71"/>
                  </a:lnTo>
                  <a:lnTo>
                    <a:pt x="10" y="83"/>
                  </a:lnTo>
                  <a:lnTo>
                    <a:pt x="6" y="95"/>
                  </a:lnTo>
                  <a:lnTo>
                    <a:pt x="2" y="108"/>
                  </a:lnTo>
                  <a:lnTo>
                    <a:pt x="0" y="121"/>
                  </a:lnTo>
                  <a:lnTo>
                    <a:pt x="0" y="135"/>
                  </a:lnTo>
                  <a:lnTo>
                    <a:pt x="0" y="146"/>
                  </a:lnTo>
                  <a:lnTo>
                    <a:pt x="1" y="157"/>
                  </a:lnTo>
                  <a:lnTo>
                    <a:pt x="3" y="167"/>
                  </a:lnTo>
                  <a:lnTo>
                    <a:pt x="7" y="178"/>
                  </a:lnTo>
                  <a:lnTo>
                    <a:pt x="10" y="186"/>
                  </a:lnTo>
                  <a:lnTo>
                    <a:pt x="15" y="196"/>
                  </a:lnTo>
                  <a:lnTo>
                    <a:pt x="20" y="205"/>
                  </a:lnTo>
                  <a:lnTo>
                    <a:pt x="26" y="214"/>
                  </a:lnTo>
                  <a:lnTo>
                    <a:pt x="31" y="222"/>
                  </a:lnTo>
                  <a:lnTo>
                    <a:pt x="39" y="229"/>
                  </a:lnTo>
                  <a:lnTo>
                    <a:pt x="45" y="236"/>
                  </a:lnTo>
                  <a:lnTo>
                    <a:pt x="54" y="242"/>
                  </a:lnTo>
                  <a:lnTo>
                    <a:pt x="62" y="248"/>
                  </a:lnTo>
                  <a:lnTo>
                    <a:pt x="71" y="254"/>
                  </a:lnTo>
                  <a:lnTo>
                    <a:pt x="81" y="258"/>
                  </a:lnTo>
                  <a:lnTo>
                    <a:pt x="89" y="262"/>
                  </a:lnTo>
                  <a:lnTo>
                    <a:pt x="89" y="262"/>
                  </a:lnTo>
                  <a:close/>
                </a:path>
              </a:pathLst>
            </a:custGeom>
            <a:solidFill>
              <a:srgbClr val="62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71" name="Freeform 2563">
            <a:extLst>
              <a:ext uri="{FF2B5EF4-FFF2-40B4-BE49-F238E27FC236}">
                <a16:creationId xmlns:a16="http://schemas.microsoft.com/office/drawing/2014/main" xmlns="" id="{951D5FA3-B727-4A87-A3B2-118E8C16E85D}"/>
              </a:ext>
            </a:extLst>
          </p:cNvPr>
          <p:cNvSpPr>
            <a:spLocks/>
          </p:cNvSpPr>
          <p:nvPr/>
        </p:nvSpPr>
        <p:spPr bwMode="auto">
          <a:xfrm>
            <a:off x="7144063" y="2762970"/>
            <a:ext cx="467614" cy="467614"/>
          </a:xfrm>
          <a:custGeom>
            <a:avLst/>
            <a:gdLst>
              <a:gd name="T0" fmla="*/ 778 w 901"/>
              <a:gd name="T1" fmla="*/ 173 h 901"/>
              <a:gd name="T2" fmla="*/ 751 w 901"/>
              <a:gd name="T3" fmla="*/ 234 h 901"/>
              <a:gd name="T4" fmla="*/ 691 w 901"/>
              <a:gd name="T5" fmla="*/ 292 h 901"/>
              <a:gd name="T6" fmla="*/ 610 w 901"/>
              <a:gd name="T7" fmla="*/ 300 h 901"/>
              <a:gd name="T8" fmla="*/ 553 w 901"/>
              <a:gd name="T9" fmla="*/ 325 h 901"/>
              <a:gd name="T10" fmla="*/ 544 w 901"/>
              <a:gd name="T11" fmla="*/ 337 h 901"/>
              <a:gd name="T12" fmla="*/ 566 w 901"/>
              <a:gd name="T13" fmla="*/ 361 h 901"/>
              <a:gd name="T14" fmla="*/ 596 w 901"/>
              <a:gd name="T15" fmla="*/ 420 h 901"/>
              <a:gd name="T16" fmla="*/ 644 w 901"/>
              <a:gd name="T17" fmla="*/ 417 h 901"/>
              <a:gd name="T18" fmla="*/ 650 w 901"/>
              <a:gd name="T19" fmla="*/ 448 h 901"/>
              <a:gd name="T20" fmla="*/ 601 w 901"/>
              <a:gd name="T21" fmla="*/ 521 h 901"/>
              <a:gd name="T22" fmla="*/ 565 w 901"/>
              <a:gd name="T23" fmla="*/ 568 h 901"/>
              <a:gd name="T24" fmla="*/ 587 w 901"/>
              <a:gd name="T25" fmla="*/ 593 h 901"/>
              <a:gd name="T26" fmla="*/ 588 w 901"/>
              <a:gd name="T27" fmla="*/ 616 h 901"/>
              <a:gd name="T28" fmla="*/ 531 w 901"/>
              <a:gd name="T29" fmla="*/ 657 h 901"/>
              <a:gd name="T30" fmla="*/ 517 w 901"/>
              <a:gd name="T31" fmla="*/ 703 h 901"/>
              <a:gd name="T32" fmla="*/ 467 w 901"/>
              <a:gd name="T33" fmla="*/ 746 h 901"/>
              <a:gd name="T34" fmla="*/ 409 w 901"/>
              <a:gd name="T35" fmla="*/ 753 h 901"/>
              <a:gd name="T36" fmla="*/ 369 w 901"/>
              <a:gd name="T37" fmla="*/ 697 h 901"/>
              <a:gd name="T38" fmla="*/ 362 w 901"/>
              <a:gd name="T39" fmla="*/ 638 h 901"/>
              <a:gd name="T40" fmla="*/ 373 w 901"/>
              <a:gd name="T41" fmla="*/ 595 h 901"/>
              <a:gd name="T42" fmla="*/ 336 w 901"/>
              <a:gd name="T43" fmla="*/ 532 h 901"/>
              <a:gd name="T44" fmla="*/ 309 w 901"/>
              <a:gd name="T45" fmla="*/ 491 h 901"/>
              <a:gd name="T46" fmla="*/ 244 w 901"/>
              <a:gd name="T47" fmla="*/ 488 h 901"/>
              <a:gd name="T48" fmla="*/ 185 w 901"/>
              <a:gd name="T49" fmla="*/ 471 h 901"/>
              <a:gd name="T50" fmla="*/ 167 w 901"/>
              <a:gd name="T51" fmla="*/ 416 h 901"/>
              <a:gd name="T52" fmla="*/ 175 w 901"/>
              <a:gd name="T53" fmla="*/ 357 h 901"/>
              <a:gd name="T54" fmla="*/ 211 w 901"/>
              <a:gd name="T55" fmla="*/ 288 h 901"/>
              <a:gd name="T56" fmla="*/ 253 w 901"/>
              <a:gd name="T57" fmla="*/ 263 h 901"/>
              <a:gd name="T58" fmla="*/ 325 w 901"/>
              <a:gd name="T59" fmla="*/ 258 h 901"/>
              <a:gd name="T60" fmla="*/ 353 w 901"/>
              <a:gd name="T61" fmla="*/ 272 h 901"/>
              <a:gd name="T62" fmla="*/ 381 w 901"/>
              <a:gd name="T63" fmla="*/ 294 h 901"/>
              <a:gd name="T64" fmla="*/ 473 w 901"/>
              <a:gd name="T65" fmla="*/ 285 h 901"/>
              <a:gd name="T66" fmla="*/ 510 w 901"/>
              <a:gd name="T67" fmla="*/ 185 h 901"/>
              <a:gd name="T68" fmla="*/ 492 w 901"/>
              <a:gd name="T69" fmla="*/ 165 h 901"/>
              <a:gd name="T70" fmla="*/ 455 w 901"/>
              <a:gd name="T71" fmla="*/ 175 h 901"/>
              <a:gd name="T72" fmla="*/ 425 w 901"/>
              <a:gd name="T73" fmla="*/ 160 h 901"/>
              <a:gd name="T74" fmla="*/ 413 w 901"/>
              <a:gd name="T75" fmla="*/ 124 h 901"/>
              <a:gd name="T76" fmla="*/ 430 w 901"/>
              <a:gd name="T77" fmla="*/ 93 h 901"/>
              <a:gd name="T78" fmla="*/ 510 w 901"/>
              <a:gd name="T79" fmla="*/ 51 h 901"/>
              <a:gd name="T80" fmla="*/ 608 w 901"/>
              <a:gd name="T81" fmla="*/ 31 h 901"/>
              <a:gd name="T82" fmla="*/ 514 w 901"/>
              <a:gd name="T83" fmla="*/ 5 h 901"/>
              <a:gd name="T84" fmla="*/ 382 w 901"/>
              <a:gd name="T85" fmla="*/ 6 h 901"/>
              <a:gd name="T86" fmla="*/ 255 w 901"/>
              <a:gd name="T87" fmla="*/ 44 h 901"/>
              <a:gd name="T88" fmla="*/ 147 w 901"/>
              <a:gd name="T89" fmla="*/ 118 h 901"/>
              <a:gd name="T90" fmla="*/ 65 w 901"/>
              <a:gd name="T91" fmla="*/ 217 h 901"/>
              <a:gd name="T92" fmla="*/ 14 w 901"/>
              <a:gd name="T93" fmla="*/ 338 h 901"/>
              <a:gd name="T94" fmla="*/ 1 w 901"/>
              <a:gd name="T95" fmla="*/ 474 h 901"/>
              <a:gd name="T96" fmla="*/ 27 w 901"/>
              <a:gd name="T97" fmla="*/ 606 h 901"/>
              <a:gd name="T98" fmla="*/ 90 w 901"/>
              <a:gd name="T99" fmla="*/ 720 h 901"/>
              <a:gd name="T100" fmla="*/ 182 w 901"/>
              <a:gd name="T101" fmla="*/ 812 h 901"/>
              <a:gd name="T102" fmla="*/ 296 w 901"/>
              <a:gd name="T103" fmla="*/ 874 h 901"/>
              <a:gd name="T104" fmla="*/ 427 w 901"/>
              <a:gd name="T105" fmla="*/ 901 h 901"/>
              <a:gd name="T106" fmla="*/ 563 w 901"/>
              <a:gd name="T107" fmla="*/ 886 h 901"/>
              <a:gd name="T108" fmla="*/ 684 w 901"/>
              <a:gd name="T109" fmla="*/ 836 h 901"/>
              <a:gd name="T110" fmla="*/ 784 w 901"/>
              <a:gd name="T111" fmla="*/ 753 h 901"/>
              <a:gd name="T112" fmla="*/ 857 w 901"/>
              <a:gd name="T113" fmla="*/ 645 h 901"/>
              <a:gd name="T114" fmla="*/ 896 w 901"/>
              <a:gd name="T115" fmla="*/ 519 h 901"/>
              <a:gd name="T116" fmla="*/ 896 w 901"/>
              <a:gd name="T117" fmla="*/ 386 h 901"/>
              <a:gd name="T118" fmla="*/ 860 w 901"/>
              <a:gd name="T119" fmla="*/ 264 h 901"/>
              <a:gd name="T120" fmla="*/ 794 w 901"/>
              <a:gd name="T121" fmla="*/ 160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01" h="901">
                <a:moveTo>
                  <a:pt x="781" y="144"/>
                </a:moveTo>
                <a:lnTo>
                  <a:pt x="781" y="148"/>
                </a:lnTo>
                <a:lnTo>
                  <a:pt x="781" y="150"/>
                </a:lnTo>
                <a:lnTo>
                  <a:pt x="781" y="158"/>
                </a:lnTo>
                <a:lnTo>
                  <a:pt x="779" y="165"/>
                </a:lnTo>
                <a:lnTo>
                  <a:pt x="778" y="173"/>
                </a:lnTo>
                <a:lnTo>
                  <a:pt x="775" y="183"/>
                </a:lnTo>
                <a:lnTo>
                  <a:pt x="772" y="192"/>
                </a:lnTo>
                <a:lnTo>
                  <a:pt x="768" y="203"/>
                </a:lnTo>
                <a:lnTo>
                  <a:pt x="763" y="213"/>
                </a:lnTo>
                <a:lnTo>
                  <a:pt x="757" y="224"/>
                </a:lnTo>
                <a:lnTo>
                  <a:pt x="751" y="234"/>
                </a:lnTo>
                <a:lnTo>
                  <a:pt x="744" y="245"/>
                </a:lnTo>
                <a:lnTo>
                  <a:pt x="735" y="255"/>
                </a:lnTo>
                <a:lnTo>
                  <a:pt x="725" y="264"/>
                </a:lnTo>
                <a:lnTo>
                  <a:pt x="716" y="274"/>
                </a:lnTo>
                <a:lnTo>
                  <a:pt x="703" y="283"/>
                </a:lnTo>
                <a:lnTo>
                  <a:pt x="691" y="292"/>
                </a:lnTo>
                <a:lnTo>
                  <a:pt x="678" y="300"/>
                </a:lnTo>
                <a:lnTo>
                  <a:pt x="664" y="296"/>
                </a:lnTo>
                <a:lnTo>
                  <a:pt x="650" y="295"/>
                </a:lnTo>
                <a:lnTo>
                  <a:pt x="636" y="295"/>
                </a:lnTo>
                <a:lnTo>
                  <a:pt x="622" y="297"/>
                </a:lnTo>
                <a:lnTo>
                  <a:pt x="610" y="300"/>
                </a:lnTo>
                <a:lnTo>
                  <a:pt x="598" y="303"/>
                </a:lnTo>
                <a:lnTo>
                  <a:pt x="587" y="306"/>
                </a:lnTo>
                <a:lnTo>
                  <a:pt x="576" y="311"/>
                </a:lnTo>
                <a:lnTo>
                  <a:pt x="567" y="315"/>
                </a:lnTo>
                <a:lnTo>
                  <a:pt x="559" y="321"/>
                </a:lnTo>
                <a:lnTo>
                  <a:pt x="553" y="325"/>
                </a:lnTo>
                <a:lnTo>
                  <a:pt x="547" y="328"/>
                </a:lnTo>
                <a:lnTo>
                  <a:pt x="544" y="332"/>
                </a:lnTo>
                <a:lnTo>
                  <a:pt x="543" y="335"/>
                </a:lnTo>
                <a:lnTo>
                  <a:pt x="543" y="336"/>
                </a:lnTo>
                <a:lnTo>
                  <a:pt x="543" y="336"/>
                </a:lnTo>
                <a:lnTo>
                  <a:pt x="544" y="337"/>
                </a:lnTo>
                <a:lnTo>
                  <a:pt x="545" y="337"/>
                </a:lnTo>
                <a:lnTo>
                  <a:pt x="548" y="338"/>
                </a:lnTo>
                <a:lnTo>
                  <a:pt x="553" y="340"/>
                </a:lnTo>
                <a:lnTo>
                  <a:pt x="556" y="344"/>
                </a:lnTo>
                <a:lnTo>
                  <a:pt x="559" y="349"/>
                </a:lnTo>
                <a:lnTo>
                  <a:pt x="566" y="361"/>
                </a:lnTo>
                <a:lnTo>
                  <a:pt x="571" y="375"/>
                </a:lnTo>
                <a:lnTo>
                  <a:pt x="580" y="401"/>
                </a:lnTo>
                <a:lnTo>
                  <a:pt x="583" y="413"/>
                </a:lnTo>
                <a:lnTo>
                  <a:pt x="587" y="416"/>
                </a:lnTo>
                <a:lnTo>
                  <a:pt x="591" y="419"/>
                </a:lnTo>
                <a:lnTo>
                  <a:pt x="596" y="420"/>
                </a:lnTo>
                <a:lnTo>
                  <a:pt x="600" y="421"/>
                </a:lnTo>
                <a:lnTo>
                  <a:pt x="610" y="421"/>
                </a:lnTo>
                <a:lnTo>
                  <a:pt x="619" y="420"/>
                </a:lnTo>
                <a:lnTo>
                  <a:pt x="634" y="415"/>
                </a:lnTo>
                <a:lnTo>
                  <a:pt x="640" y="413"/>
                </a:lnTo>
                <a:lnTo>
                  <a:pt x="644" y="417"/>
                </a:lnTo>
                <a:lnTo>
                  <a:pt x="647" y="422"/>
                </a:lnTo>
                <a:lnTo>
                  <a:pt x="650" y="427"/>
                </a:lnTo>
                <a:lnTo>
                  <a:pt x="651" y="432"/>
                </a:lnTo>
                <a:lnTo>
                  <a:pt x="651" y="437"/>
                </a:lnTo>
                <a:lnTo>
                  <a:pt x="651" y="443"/>
                </a:lnTo>
                <a:lnTo>
                  <a:pt x="650" y="448"/>
                </a:lnTo>
                <a:lnTo>
                  <a:pt x="648" y="454"/>
                </a:lnTo>
                <a:lnTo>
                  <a:pt x="643" y="465"/>
                </a:lnTo>
                <a:lnTo>
                  <a:pt x="636" y="477"/>
                </a:lnTo>
                <a:lnTo>
                  <a:pt x="629" y="488"/>
                </a:lnTo>
                <a:lnTo>
                  <a:pt x="620" y="499"/>
                </a:lnTo>
                <a:lnTo>
                  <a:pt x="601" y="521"/>
                </a:lnTo>
                <a:lnTo>
                  <a:pt x="582" y="540"/>
                </a:lnTo>
                <a:lnTo>
                  <a:pt x="576" y="547"/>
                </a:lnTo>
                <a:lnTo>
                  <a:pt x="569" y="554"/>
                </a:lnTo>
                <a:lnTo>
                  <a:pt x="566" y="559"/>
                </a:lnTo>
                <a:lnTo>
                  <a:pt x="565" y="564"/>
                </a:lnTo>
                <a:lnTo>
                  <a:pt x="565" y="568"/>
                </a:lnTo>
                <a:lnTo>
                  <a:pt x="566" y="572"/>
                </a:lnTo>
                <a:lnTo>
                  <a:pt x="568" y="574"/>
                </a:lnTo>
                <a:lnTo>
                  <a:pt x="571" y="577"/>
                </a:lnTo>
                <a:lnTo>
                  <a:pt x="578" y="584"/>
                </a:lnTo>
                <a:lnTo>
                  <a:pt x="585" y="589"/>
                </a:lnTo>
                <a:lnTo>
                  <a:pt x="587" y="593"/>
                </a:lnTo>
                <a:lnTo>
                  <a:pt x="590" y="596"/>
                </a:lnTo>
                <a:lnTo>
                  <a:pt x="591" y="599"/>
                </a:lnTo>
                <a:lnTo>
                  <a:pt x="592" y="602"/>
                </a:lnTo>
                <a:lnTo>
                  <a:pt x="592" y="607"/>
                </a:lnTo>
                <a:lnTo>
                  <a:pt x="590" y="611"/>
                </a:lnTo>
                <a:lnTo>
                  <a:pt x="588" y="616"/>
                </a:lnTo>
                <a:lnTo>
                  <a:pt x="583" y="621"/>
                </a:lnTo>
                <a:lnTo>
                  <a:pt x="572" y="631"/>
                </a:lnTo>
                <a:lnTo>
                  <a:pt x="563" y="639"/>
                </a:lnTo>
                <a:lnTo>
                  <a:pt x="553" y="645"/>
                </a:lnTo>
                <a:lnTo>
                  <a:pt x="544" y="651"/>
                </a:lnTo>
                <a:lnTo>
                  <a:pt x="531" y="657"/>
                </a:lnTo>
                <a:lnTo>
                  <a:pt x="526" y="659"/>
                </a:lnTo>
                <a:lnTo>
                  <a:pt x="526" y="667"/>
                </a:lnTo>
                <a:lnTo>
                  <a:pt x="525" y="676"/>
                </a:lnTo>
                <a:lnTo>
                  <a:pt x="524" y="683"/>
                </a:lnTo>
                <a:lnTo>
                  <a:pt x="522" y="690"/>
                </a:lnTo>
                <a:lnTo>
                  <a:pt x="517" y="703"/>
                </a:lnTo>
                <a:lnTo>
                  <a:pt x="511" y="714"/>
                </a:lnTo>
                <a:lnTo>
                  <a:pt x="504" y="722"/>
                </a:lnTo>
                <a:lnTo>
                  <a:pt x="495" y="730"/>
                </a:lnTo>
                <a:lnTo>
                  <a:pt x="487" y="737"/>
                </a:lnTo>
                <a:lnTo>
                  <a:pt x="477" y="742"/>
                </a:lnTo>
                <a:lnTo>
                  <a:pt x="467" y="746"/>
                </a:lnTo>
                <a:lnTo>
                  <a:pt x="457" y="749"/>
                </a:lnTo>
                <a:lnTo>
                  <a:pt x="447" y="751"/>
                </a:lnTo>
                <a:lnTo>
                  <a:pt x="438" y="752"/>
                </a:lnTo>
                <a:lnTo>
                  <a:pt x="423" y="753"/>
                </a:lnTo>
                <a:lnTo>
                  <a:pt x="413" y="753"/>
                </a:lnTo>
                <a:lnTo>
                  <a:pt x="409" y="753"/>
                </a:lnTo>
                <a:lnTo>
                  <a:pt x="405" y="750"/>
                </a:lnTo>
                <a:lnTo>
                  <a:pt x="401" y="747"/>
                </a:lnTo>
                <a:lnTo>
                  <a:pt x="396" y="741"/>
                </a:lnTo>
                <a:lnTo>
                  <a:pt x="386" y="729"/>
                </a:lnTo>
                <a:lnTo>
                  <a:pt x="378" y="714"/>
                </a:lnTo>
                <a:lnTo>
                  <a:pt x="369" y="697"/>
                </a:lnTo>
                <a:lnTo>
                  <a:pt x="362" y="682"/>
                </a:lnTo>
                <a:lnTo>
                  <a:pt x="358" y="668"/>
                </a:lnTo>
                <a:lnTo>
                  <a:pt x="356" y="659"/>
                </a:lnTo>
                <a:lnTo>
                  <a:pt x="357" y="652"/>
                </a:lnTo>
                <a:lnTo>
                  <a:pt x="359" y="645"/>
                </a:lnTo>
                <a:lnTo>
                  <a:pt x="362" y="638"/>
                </a:lnTo>
                <a:lnTo>
                  <a:pt x="365" y="631"/>
                </a:lnTo>
                <a:lnTo>
                  <a:pt x="369" y="623"/>
                </a:lnTo>
                <a:lnTo>
                  <a:pt x="372" y="617"/>
                </a:lnTo>
                <a:lnTo>
                  <a:pt x="374" y="609"/>
                </a:lnTo>
                <a:lnTo>
                  <a:pt x="375" y="602"/>
                </a:lnTo>
                <a:lnTo>
                  <a:pt x="373" y="595"/>
                </a:lnTo>
                <a:lnTo>
                  <a:pt x="369" y="586"/>
                </a:lnTo>
                <a:lnTo>
                  <a:pt x="363" y="576"/>
                </a:lnTo>
                <a:lnTo>
                  <a:pt x="356" y="567"/>
                </a:lnTo>
                <a:lnTo>
                  <a:pt x="342" y="552"/>
                </a:lnTo>
                <a:lnTo>
                  <a:pt x="337" y="545"/>
                </a:lnTo>
                <a:lnTo>
                  <a:pt x="336" y="532"/>
                </a:lnTo>
                <a:lnTo>
                  <a:pt x="335" y="521"/>
                </a:lnTo>
                <a:lnTo>
                  <a:pt x="331" y="512"/>
                </a:lnTo>
                <a:lnTo>
                  <a:pt x="327" y="504"/>
                </a:lnTo>
                <a:lnTo>
                  <a:pt x="323" y="499"/>
                </a:lnTo>
                <a:lnTo>
                  <a:pt x="316" y="495"/>
                </a:lnTo>
                <a:lnTo>
                  <a:pt x="309" y="491"/>
                </a:lnTo>
                <a:lnTo>
                  <a:pt x="302" y="489"/>
                </a:lnTo>
                <a:lnTo>
                  <a:pt x="293" y="487"/>
                </a:lnTo>
                <a:lnTo>
                  <a:pt x="284" y="487"/>
                </a:lnTo>
                <a:lnTo>
                  <a:pt x="275" y="487"/>
                </a:lnTo>
                <a:lnTo>
                  <a:pt x="265" y="487"/>
                </a:lnTo>
                <a:lnTo>
                  <a:pt x="244" y="488"/>
                </a:lnTo>
                <a:lnTo>
                  <a:pt x="223" y="489"/>
                </a:lnTo>
                <a:lnTo>
                  <a:pt x="214" y="488"/>
                </a:lnTo>
                <a:lnTo>
                  <a:pt x="205" y="486"/>
                </a:lnTo>
                <a:lnTo>
                  <a:pt x="197" y="481"/>
                </a:lnTo>
                <a:lnTo>
                  <a:pt x="190" y="477"/>
                </a:lnTo>
                <a:lnTo>
                  <a:pt x="185" y="471"/>
                </a:lnTo>
                <a:lnTo>
                  <a:pt x="180" y="465"/>
                </a:lnTo>
                <a:lnTo>
                  <a:pt x="177" y="458"/>
                </a:lnTo>
                <a:lnTo>
                  <a:pt x="174" y="450"/>
                </a:lnTo>
                <a:lnTo>
                  <a:pt x="169" y="437"/>
                </a:lnTo>
                <a:lnTo>
                  <a:pt x="167" y="425"/>
                </a:lnTo>
                <a:lnTo>
                  <a:pt x="167" y="416"/>
                </a:lnTo>
                <a:lnTo>
                  <a:pt x="166" y="413"/>
                </a:lnTo>
                <a:lnTo>
                  <a:pt x="167" y="408"/>
                </a:lnTo>
                <a:lnTo>
                  <a:pt x="168" y="392"/>
                </a:lnTo>
                <a:lnTo>
                  <a:pt x="169" y="381"/>
                </a:lnTo>
                <a:lnTo>
                  <a:pt x="172" y="370"/>
                </a:lnTo>
                <a:lnTo>
                  <a:pt x="175" y="357"/>
                </a:lnTo>
                <a:lnTo>
                  <a:pt x="178" y="344"/>
                </a:lnTo>
                <a:lnTo>
                  <a:pt x="184" y="330"/>
                </a:lnTo>
                <a:lnTo>
                  <a:pt x="189" y="317"/>
                </a:lnTo>
                <a:lnTo>
                  <a:pt x="197" y="305"/>
                </a:lnTo>
                <a:lnTo>
                  <a:pt x="207" y="293"/>
                </a:lnTo>
                <a:lnTo>
                  <a:pt x="211" y="288"/>
                </a:lnTo>
                <a:lnTo>
                  <a:pt x="218" y="282"/>
                </a:lnTo>
                <a:lnTo>
                  <a:pt x="223" y="278"/>
                </a:lnTo>
                <a:lnTo>
                  <a:pt x="230" y="273"/>
                </a:lnTo>
                <a:lnTo>
                  <a:pt x="237" y="270"/>
                </a:lnTo>
                <a:lnTo>
                  <a:pt x="244" y="267"/>
                </a:lnTo>
                <a:lnTo>
                  <a:pt x="253" y="263"/>
                </a:lnTo>
                <a:lnTo>
                  <a:pt x="261" y="261"/>
                </a:lnTo>
                <a:lnTo>
                  <a:pt x="277" y="259"/>
                </a:lnTo>
                <a:lnTo>
                  <a:pt x="293" y="257"/>
                </a:lnTo>
                <a:lnTo>
                  <a:pt x="305" y="256"/>
                </a:lnTo>
                <a:lnTo>
                  <a:pt x="316" y="257"/>
                </a:lnTo>
                <a:lnTo>
                  <a:pt x="325" y="258"/>
                </a:lnTo>
                <a:lnTo>
                  <a:pt x="332" y="259"/>
                </a:lnTo>
                <a:lnTo>
                  <a:pt x="339" y="261"/>
                </a:lnTo>
                <a:lnTo>
                  <a:pt x="345" y="263"/>
                </a:lnTo>
                <a:lnTo>
                  <a:pt x="348" y="267"/>
                </a:lnTo>
                <a:lnTo>
                  <a:pt x="351" y="269"/>
                </a:lnTo>
                <a:lnTo>
                  <a:pt x="353" y="272"/>
                </a:lnTo>
                <a:lnTo>
                  <a:pt x="354" y="274"/>
                </a:lnTo>
                <a:lnTo>
                  <a:pt x="356" y="279"/>
                </a:lnTo>
                <a:lnTo>
                  <a:pt x="356" y="280"/>
                </a:lnTo>
                <a:lnTo>
                  <a:pt x="363" y="286"/>
                </a:lnTo>
                <a:lnTo>
                  <a:pt x="372" y="291"/>
                </a:lnTo>
                <a:lnTo>
                  <a:pt x="381" y="294"/>
                </a:lnTo>
                <a:lnTo>
                  <a:pt x="390" y="296"/>
                </a:lnTo>
                <a:lnTo>
                  <a:pt x="401" y="297"/>
                </a:lnTo>
                <a:lnTo>
                  <a:pt x="411" y="297"/>
                </a:lnTo>
                <a:lnTo>
                  <a:pt x="421" y="296"/>
                </a:lnTo>
                <a:lnTo>
                  <a:pt x="432" y="294"/>
                </a:lnTo>
                <a:lnTo>
                  <a:pt x="473" y="285"/>
                </a:lnTo>
                <a:lnTo>
                  <a:pt x="507" y="280"/>
                </a:lnTo>
                <a:lnTo>
                  <a:pt x="510" y="260"/>
                </a:lnTo>
                <a:lnTo>
                  <a:pt x="512" y="216"/>
                </a:lnTo>
                <a:lnTo>
                  <a:pt x="512" y="205"/>
                </a:lnTo>
                <a:lnTo>
                  <a:pt x="511" y="194"/>
                </a:lnTo>
                <a:lnTo>
                  <a:pt x="510" y="185"/>
                </a:lnTo>
                <a:lnTo>
                  <a:pt x="507" y="176"/>
                </a:lnTo>
                <a:lnTo>
                  <a:pt x="504" y="170"/>
                </a:lnTo>
                <a:lnTo>
                  <a:pt x="500" y="166"/>
                </a:lnTo>
                <a:lnTo>
                  <a:pt x="498" y="165"/>
                </a:lnTo>
                <a:lnTo>
                  <a:pt x="495" y="165"/>
                </a:lnTo>
                <a:lnTo>
                  <a:pt x="492" y="165"/>
                </a:lnTo>
                <a:lnTo>
                  <a:pt x="489" y="166"/>
                </a:lnTo>
                <a:lnTo>
                  <a:pt x="481" y="170"/>
                </a:lnTo>
                <a:lnTo>
                  <a:pt x="474" y="172"/>
                </a:lnTo>
                <a:lnTo>
                  <a:pt x="468" y="174"/>
                </a:lnTo>
                <a:lnTo>
                  <a:pt x="461" y="175"/>
                </a:lnTo>
                <a:lnTo>
                  <a:pt x="455" y="175"/>
                </a:lnTo>
                <a:lnTo>
                  <a:pt x="449" y="174"/>
                </a:lnTo>
                <a:lnTo>
                  <a:pt x="444" y="173"/>
                </a:lnTo>
                <a:lnTo>
                  <a:pt x="438" y="171"/>
                </a:lnTo>
                <a:lnTo>
                  <a:pt x="433" y="168"/>
                </a:lnTo>
                <a:lnTo>
                  <a:pt x="428" y="164"/>
                </a:lnTo>
                <a:lnTo>
                  <a:pt x="425" y="160"/>
                </a:lnTo>
                <a:lnTo>
                  <a:pt x="421" y="155"/>
                </a:lnTo>
                <a:lnTo>
                  <a:pt x="418" y="150"/>
                </a:lnTo>
                <a:lnTo>
                  <a:pt x="416" y="143"/>
                </a:lnTo>
                <a:lnTo>
                  <a:pt x="414" y="137"/>
                </a:lnTo>
                <a:lnTo>
                  <a:pt x="413" y="129"/>
                </a:lnTo>
                <a:lnTo>
                  <a:pt x="413" y="124"/>
                </a:lnTo>
                <a:lnTo>
                  <a:pt x="414" y="118"/>
                </a:lnTo>
                <a:lnTo>
                  <a:pt x="415" y="112"/>
                </a:lnTo>
                <a:lnTo>
                  <a:pt x="418" y="108"/>
                </a:lnTo>
                <a:lnTo>
                  <a:pt x="422" y="103"/>
                </a:lnTo>
                <a:lnTo>
                  <a:pt x="425" y="98"/>
                </a:lnTo>
                <a:lnTo>
                  <a:pt x="430" y="93"/>
                </a:lnTo>
                <a:lnTo>
                  <a:pt x="436" y="88"/>
                </a:lnTo>
                <a:lnTo>
                  <a:pt x="448" y="79"/>
                </a:lnTo>
                <a:lnTo>
                  <a:pt x="462" y="72"/>
                </a:lnTo>
                <a:lnTo>
                  <a:pt x="477" y="64"/>
                </a:lnTo>
                <a:lnTo>
                  <a:pt x="493" y="57"/>
                </a:lnTo>
                <a:lnTo>
                  <a:pt x="510" y="51"/>
                </a:lnTo>
                <a:lnTo>
                  <a:pt x="526" y="45"/>
                </a:lnTo>
                <a:lnTo>
                  <a:pt x="543" y="41"/>
                </a:lnTo>
                <a:lnTo>
                  <a:pt x="558" y="38"/>
                </a:lnTo>
                <a:lnTo>
                  <a:pt x="583" y="32"/>
                </a:lnTo>
                <a:lnTo>
                  <a:pt x="601" y="30"/>
                </a:lnTo>
                <a:lnTo>
                  <a:pt x="608" y="31"/>
                </a:lnTo>
                <a:lnTo>
                  <a:pt x="614" y="31"/>
                </a:lnTo>
                <a:lnTo>
                  <a:pt x="594" y="24"/>
                </a:lnTo>
                <a:lnTo>
                  <a:pt x="575" y="18"/>
                </a:lnTo>
                <a:lnTo>
                  <a:pt x="555" y="12"/>
                </a:lnTo>
                <a:lnTo>
                  <a:pt x="535" y="8"/>
                </a:lnTo>
                <a:lnTo>
                  <a:pt x="514" y="5"/>
                </a:lnTo>
                <a:lnTo>
                  <a:pt x="493" y="2"/>
                </a:lnTo>
                <a:lnTo>
                  <a:pt x="472" y="1"/>
                </a:lnTo>
                <a:lnTo>
                  <a:pt x="450" y="0"/>
                </a:lnTo>
                <a:lnTo>
                  <a:pt x="427" y="1"/>
                </a:lnTo>
                <a:lnTo>
                  <a:pt x="405" y="2"/>
                </a:lnTo>
                <a:lnTo>
                  <a:pt x="382" y="6"/>
                </a:lnTo>
                <a:lnTo>
                  <a:pt x="360" y="9"/>
                </a:lnTo>
                <a:lnTo>
                  <a:pt x="338" y="15"/>
                </a:lnTo>
                <a:lnTo>
                  <a:pt x="317" y="21"/>
                </a:lnTo>
                <a:lnTo>
                  <a:pt x="296" y="28"/>
                </a:lnTo>
                <a:lnTo>
                  <a:pt x="275" y="35"/>
                </a:lnTo>
                <a:lnTo>
                  <a:pt x="255" y="44"/>
                </a:lnTo>
                <a:lnTo>
                  <a:pt x="236" y="55"/>
                </a:lnTo>
                <a:lnTo>
                  <a:pt x="217" y="65"/>
                </a:lnTo>
                <a:lnTo>
                  <a:pt x="199" y="77"/>
                </a:lnTo>
                <a:lnTo>
                  <a:pt x="182" y="89"/>
                </a:lnTo>
                <a:lnTo>
                  <a:pt x="164" y="104"/>
                </a:lnTo>
                <a:lnTo>
                  <a:pt x="147" y="118"/>
                </a:lnTo>
                <a:lnTo>
                  <a:pt x="132" y="132"/>
                </a:lnTo>
                <a:lnTo>
                  <a:pt x="118" y="148"/>
                </a:lnTo>
                <a:lnTo>
                  <a:pt x="103" y="164"/>
                </a:lnTo>
                <a:lnTo>
                  <a:pt x="90" y="182"/>
                </a:lnTo>
                <a:lnTo>
                  <a:pt x="77" y="199"/>
                </a:lnTo>
                <a:lnTo>
                  <a:pt x="65" y="217"/>
                </a:lnTo>
                <a:lnTo>
                  <a:pt x="55" y="236"/>
                </a:lnTo>
                <a:lnTo>
                  <a:pt x="45" y="256"/>
                </a:lnTo>
                <a:lnTo>
                  <a:pt x="35" y="275"/>
                </a:lnTo>
                <a:lnTo>
                  <a:pt x="27" y="296"/>
                </a:lnTo>
                <a:lnTo>
                  <a:pt x="21" y="317"/>
                </a:lnTo>
                <a:lnTo>
                  <a:pt x="14" y="338"/>
                </a:lnTo>
                <a:lnTo>
                  <a:pt x="9" y="360"/>
                </a:lnTo>
                <a:lnTo>
                  <a:pt x="5" y="382"/>
                </a:lnTo>
                <a:lnTo>
                  <a:pt x="2" y="404"/>
                </a:lnTo>
                <a:lnTo>
                  <a:pt x="1" y="427"/>
                </a:lnTo>
                <a:lnTo>
                  <a:pt x="0" y="450"/>
                </a:lnTo>
                <a:lnTo>
                  <a:pt x="1" y="474"/>
                </a:lnTo>
                <a:lnTo>
                  <a:pt x="2" y="497"/>
                </a:lnTo>
                <a:lnTo>
                  <a:pt x="5" y="519"/>
                </a:lnTo>
                <a:lnTo>
                  <a:pt x="10" y="542"/>
                </a:lnTo>
                <a:lnTo>
                  <a:pt x="14" y="563"/>
                </a:lnTo>
                <a:lnTo>
                  <a:pt x="21" y="585"/>
                </a:lnTo>
                <a:lnTo>
                  <a:pt x="27" y="606"/>
                </a:lnTo>
                <a:lnTo>
                  <a:pt x="35" y="626"/>
                </a:lnTo>
                <a:lnTo>
                  <a:pt x="45" y="645"/>
                </a:lnTo>
                <a:lnTo>
                  <a:pt x="55" y="665"/>
                </a:lnTo>
                <a:lnTo>
                  <a:pt x="65" y="684"/>
                </a:lnTo>
                <a:lnTo>
                  <a:pt x="77" y="703"/>
                </a:lnTo>
                <a:lnTo>
                  <a:pt x="90" y="720"/>
                </a:lnTo>
                <a:lnTo>
                  <a:pt x="103" y="737"/>
                </a:lnTo>
                <a:lnTo>
                  <a:pt x="118" y="753"/>
                </a:lnTo>
                <a:lnTo>
                  <a:pt x="132" y="769"/>
                </a:lnTo>
                <a:lnTo>
                  <a:pt x="147" y="784"/>
                </a:lnTo>
                <a:lnTo>
                  <a:pt x="164" y="798"/>
                </a:lnTo>
                <a:lnTo>
                  <a:pt x="182" y="812"/>
                </a:lnTo>
                <a:lnTo>
                  <a:pt x="199" y="824"/>
                </a:lnTo>
                <a:lnTo>
                  <a:pt x="217" y="836"/>
                </a:lnTo>
                <a:lnTo>
                  <a:pt x="236" y="847"/>
                </a:lnTo>
                <a:lnTo>
                  <a:pt x="255" y="857"/>
                </a:lnTo>
                <a:lnTo>
                  <a:pt x="275" y="866"/>
                </a:lnTo>
                <a:lnTo>
                  <a:pt x="296" y="874"/>
                </a:lnTo>
                <a:lnTo>
                  <a:pt x="317" y="881"/>
                </a:lnTo>
                <a:lnTo>
                  <a:pt x="338" y="886"/>
                </a:lnTo>
                <a:lnTo>
                  <a:pt x="360" y="892"/>
                </a:lnTo>
                <a:lnTo>
                  <a:pt x="382" y="896"/>
                </a:lnTo>
                <a:lnTo>
                  <a:pt x="405" y="899"/>
                </a:lnTo>
                <a:lnTo>
                  <a:pt x="427" y="901"/>
                </a:lnTo>
                <a:lnTo>
                  <a:pt x="450" y="901"/>
                </a:lnTo>
                <a:lnTo>
                  <a:pt x="473" y="901"/>
                </a:lnTo>
                <a:lnTo>
                  <a:pt x="496" y="899"/>
                </a:lnTo>
                <a:lnTo>
                  <a:pt x="520" y="896"/>
                </a:lnTo>
                <a:lnTo>
                  <a:pt x="542" y="892"/>
                </a:lnTo>
                <a:lnTo>
                  <a:pt x="563" y="886"/>
                </a:lnTo>
                <a:lnTo>
                  <a:pt x="585" y="881"/>
                </a:lnTo>
                <a:lnTo>
                  <a:pt x="605" y="874"/>
                </a:lnTo>
                <a:lnTo>
                  <a:pt x="625" y="866"/>
                </a:lnTo>
                <a:lnTo>
                  <a:pt x="646" y="857"/>
                </a:lnTo>
                <a:lnTo>
                  <a:pt x="665" y="847"/>
                </a:lnTo>
                <a:lnTo>
                  <a:pt x="684" y="836"/>
                </a:lnTo>
                <a:lnTo>
                  <a:pt x="702" y="824"/>
                </a:lnTo>
                <a:lnTo>
                  <a:pt x="720" y="812"/>
                </a:lnTo>
                <a:lnTo>
                  <a:pt x="737" y="798"/>
                </a:lnTo>
                <a:lnTo>
                  <a:pt x="753" y="784"/>
                </a:lnTo>
                <a:lnTo>
                  <a:pt x="768" y="769"/>
                </a:lnTo>
                <a:lnTo>
                  <a:pt x="784" y="753"/>
                </a:lnTo>
                <a:lnTo>
                  <a:pt x="798" y="737"/>
                </a:lnTo>
                <a:lnTo>
                  <a:pt x="811" y="720"/>
                </a:lnTo>
                <a:lnTo>
                  <a:pt x="823" y="703"/>
                </a:lnTo>
                <a:lnTo>
                  <a:pt x="836" y="684"/>
                </a:lnTo>
                <a:lnTo>
                  <a:pt x="847" y="665"/>
                </a:lnTo>
                <a:lnTo>
                  <a:pt x="857" y="645"/>
                </a:lnTo>
                <a:lnTo>
                  <a:pt x="865" y="626"/>
                </a:lnTo>
                <a:lnTo>
                  <a:pt x="874" y="606"/>
                </a:lnTo>
                <a:lnTo>
                  <a:pt x="881" y="585"/>
                </a:lnTo>
                <a:lnTo>
                  <a:pt x="887" y="563"/>
                </a:lnTo>
                <a:lnTo>
                  <a:pt x="892" y="542"/>
                </a:lnTo>
                <a:lnTo>
                  <a:pt x="896" y="519"/>
                </a:lnTo>
                <a:lnTo>
                  <a:pt x="898" y="497"/>
                </a:lnTo>
                <a:lnTo>
                  <a:pt x="901" y="474"/>
                </a:lnTo>
                <a:lnTo>
                  <a:pt x="901" y="450"/>
                </a:lnTo>
                <a:lnTo>
                  <a:pt x="901" y="428"/>
                </a:lnTo>
                <a:lnTo>
                  <a:pt x="899" y="406"/>
                </a:lnTo>
                <a:lnTo>
                  <a:pt x="896" y="386"/>
                </a:lnTo>
                <a:lnTo>
                  <a:pt x="893" y="365"/>
                </a:lnTo>
                <a:lnTo>
                  <a:pt x="888" y="344"/>
                </a:lnTo>
                <a:lnTo>
                  <a:pt x="883" y="323"/>
                </a:lnTo>
                <a:lnTo>
                  <a:pt x="876" y="303"/>
                </a:lnTo>
                <a:lnTo>
                  <a:pt x="869" y="283"/>
                </a:lnTo>
                <a:lnTo>
                  <a:pt x="860" y="264"/>
                </a:lnTo>
                <a:lnTo>
                  <a:pt x="851" y="246"/>
                </a:lnTo>
                <a:lnTo>
                  <a:pt x="841" y="227"/>
                </a:lnTo>
                <a:lnTo>
                  <a:pt x="830" y="209"/>
                </a:lnTo>
                <a:lnTo>
                  <a:pt x="819" y="192"/>
                </a:lnTo>
                <a:lnTo>
                  <a:pt x="807" y="175"/>
                </a:lnTo>
                <a:lnTo>
                  <a:pt x="794" y="160"/>
                </a:lnTo>
                <a:lnTo>
                  <a:pt x="781" y="144"/>
                </a:lnTo>
                <a:lnTo>
                  <a:pt x="781" y="144"/>
                </a:lnTo>
                <a:close/>
              </a:path>
            </a:pathLst>
          </a:custGeom>
          <a:solidFill>
            <a:srgbClr val="6261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2" name="Freeform 2575">
            <a:extLst>
              <a:ext uri="{FF2B5EF4-FFF2-40B4-BE49-F238E27FC236}">
                <a16:creationId xmlns:a16="http://schemas.microsoft.com/office/drawing/2014/main" xmlns="" id="{8F15E2DC-03A6-4498-AB44-E878E585913F}"/>
              </a:ext>
            </a:extLst>
          </p:cNvPr>
          <p:cNvSpPr>
            <a:spLocks noEditPoints="1"/>
          </p:cNvSpPr>
          <p:nvPr/>
        </p:nvSpPr>
        <p:spPr bwMode="auto">
          <a:xfrm>
            <a:off x="5887133" y="4861245"/>
            <a:ext cx="417734" cy="420056"/>
          </a:xfrm>
          <a:custGeom>
            <a:avLst/>
            <a:gdLst>
              <a:gd name="T0" fmla="*/ 662 w 902"/>
              <a:gd name="T1" fmla="*/ 430 h 901"/>
              <a:gd name="T2" fmla="*/ 839 w 902"/>
              <a:gd name="T3" fmla="*/ 427 h 901"/>
              <a:gd name="T4" fmla="*/ 826 w 902"/>
              <a:gd name="T5" fmla="*/ 450 h 901"/>
              <a:gd name="T6" fmla="*/ 662 w 902"/>
              <a:gd name="T7" fmla="*/ 490 h 901"/>
              <a:gd name="T8" fmla="*/ 839 w 902"/>
              <a:gd name="T9" fmla="*/ 488 h 901"/>
              <a:gd name="T10" fmla="*/ 826 w 902"/>
              <a:gd name="T11" fmla="*/ 570 h 901"/>
              <a:gd name="T12" fmla="*/ 664 w 902"/>
              <a:gd name="T13" fmla="*/ 547 h 901"/>
              <a:gd name="T14" fmla="*/ 840 w 902"/>
              <a:gd name="T15" fmla="*/ 550 h 901"/>
              <a:gd name="T16" fmla="*/ 826 w 902"/>
              <a:gd name="T17" fmla="*/ 631 h 901"/>
              <a:gd name="T18" fmla="*/ 664 w 902"/>
              <a:gd name="T19" fmla="*/ 608 h 901"/>
              <a:gd name="T20" fmla="*/ 840 w 902"/>
              <a:gd name="T21" fmla="*/ 610 h 901"/>
              <a:gd name="T22" fmla="*/ 676 w 902"/>
              <a:gd name="T23" fmla="*/ 690 h 901"/>
              <a:gd name="T24" fmla="*/ 665 w 902"/>
              <a:gd name="T25" fmla="*/ 665 h 901"/>
              <a:gd name="T26" fmla="*/ 841 w 902"/>
              <a:gd name="T27" fmla="*/ 673 h 901"/>
              <a:gd name="T28" fmla="*/ 676 w 902"/>
              <a:gd name="T29" fmla="*/ 751 h 901"/>
              <a:gd name="T30" fmla="*/ 665 w 902"/>
              <a:gd name="T31" fmla="*/ 726 h 901"/>
              <a:gd name="T32" fmla="*/ 841 w 902"/>
              <a:gd name="T33" fmla="*/ 733 h 901"/>
              <a:gd name="T34" fmla="*/ 403 w 902"/>
              <a:gd name="T35" fmla="*/ 631 h 901"/>
              <a:gd name="T36" fmla="*/ 398 w 902"/>
              <a:gd name="T37" fmla="*/ 604 h 901"/>
              <a:gd name="T38" fmla="*/ 572 w 902"/>
              <a:gd name="T39" fmla="*/ 616 h 901"/>
              <a:gd name="T40" fmla="*/ 400 w 902"/>
              <a:gd name="T41" fmla="*/ 689 h 901"/>
              <a:gd name="T42" fmla="*/ 400 w 902"/>
              <a:gd name="T43" fmla="*/ 662 h 901"/>
              <a:gd name="T44" fmla="*/ 571 w 902"/>
              <a:gd name="T45" fmla="*/ 679 h 901"/>
              <a:gd name="T46" fmla="*/ 400 w 902"/>
              <a:gd name="T47" fmla="*/ 750 h 901"/>
              <a:gd name="T48" fmla="*/ 400 w 902"/>
              <a:gd name="T49" fmla="*/ 722 h 901"/>
              <a:gd name="T50" fmla="*/ 571 w 902"/>
              <a:gd name="T51" fmla="*/ 739 h 901"/>
              <a:gd name="T52" fmla="*/ 67 w 902"/>
              <a:gd name="T53" fmla="*/ 358 h 901"/>
              <a:gd name="T54" fmla="*/ 73 w 902"/>
              <a:gd name="T55" fmla="*/ 330 h 901"/>
              <a:gd name="T56" fmla="*/ 300 w 902"/>
              <a:gd name="T57" fmla="*/ 351 h 901"/>
              <a:gd name="T58" fmla="*/ 65 w 902"/>
              <a:gd name="T59" fmla="*/ 416 h 901"/>
              <a:gd name="T60" fmla="*/ 76 w 902"/>
              <a:gd name="T61" fmla="*/ 391 h 901"/>
              <a:gd name="T62" fmla="*/ 299 w 902"/>
              <a:gd name="T63" fmla="*/ 414 h 901"/>
              <a:gd name="T64" fmla="*/ 65 w 902"/>
              <a:gd name="T65" fmla="*/ 477 h 901"/>
              <a:gd name="T66" fmla="*/ 76 w 902"/>
              <a:gd name="T67" fmla="*/ 450 h 901"/>
              <a:gd name="T68" fmla="*/ 299 w 902"/>
              <a:gd name="T69" fmla="*/ 475 h 901"/>
              <a:gd name="T70" fmla="*/ 63 w 902"/>
              <a:gd name="T71" fmla="*/ 534 h 901"/>
              <a:gd name="T72" fmla="*/ 285 w 902"/>
              <a:gd name="T73" fmla="*/ 511 h 901"/>
              <a:gd name="T74" fmla="*/ 296 w 902"/>
              <a:gd name="T75" fmla="*/ 536 h 901"/>
              <a:gd name="T76" fmla="*/ 63 w 902"/>
              <a:gd name="T77" fmla="*/ 595 h 901"/>
              <a:gd name="T78" fmla="*/ 285 w 902"/>
              <a:gd name="T79" fmla="*/ 570 h 901"/>
              <a:gd name="T80" fmla="*/ 296 w 902"/>
              <a:gd name="T81" fmla="*/ 597 h 901"/>
              <a:gd name="T82" fmla="*/ 62 w 902"/>
              <a:gd name="T83" fmla="*/ 652 h 901"/>
              <a:gd name="T84" fmla="*/ 289 w 902"/>
              <a:gd name="T85" fmla="*/ 631 h 901"/>
              <a:gd name="T86" fmla="*/ 294 w 902"/>
              <a:gd name="T87" fmla="*/ 659 h 901"/>
              <a:gd name="T88" fmla="*/ 62 w 902"/>
              <a:gd name="T89" fmla="*/ 711 h 901"/>
              <a:gd name="T90" fmla="*/ 289 w 902"/>
              <a:gd name="T91" fmla="*/ 692 h 901"/>
              <a:gd name="T92" fmla="*/ 294 w 902"/>
              <a:gd name="T93" fmla="*/ 718 h 901"/>
              <a:gd name="T94" fmla="*/ 239 w 902"/>
              <a:gd name="T95" fmla="*/ 219 h 901"/>
              <a:gd name="T96" fmla="*/ 132 w 902"/>
              <a:gd name="T97" fmla="*/ 240 h 901"/>
              <a:gd name="T98" fmla="*/ 127 w 902"/>
              <a:gd name="T99" fmla="*/ 213 h 901"/>
              <a:gd name="T100" fmla="*/ 833 w 902"/>
              <a:gd name="T101" fmla="*/ 272 h 901"/>
              <a:gd name="T102" fmla="*/ 661 w 902"/>
              <a:gd name="T103" fmla="*/ 360 h 901"/>
              <a:gd name="T104" fmla="*/ 361 w 902"/>
              <a:gd name="T105" fmla="*/ 285 h 901"/>
              <a:gd name="T106" fmla="*/ 300 w 902"/>
              <a:gd name="T107" fmla="*/ 160 h 901"/>
              <a:gd name="T108" fmla="*/ 176 w 902"/>
              <a:gd name="T109" fmla="*/ 5 h 901"/>
              <a:gd name="T110" fmla="*/ 151 w 902"/>
              <a:gd name="T111" fmla="*/ 16 h 901"/>
              <a:gd name="T112" fmla="*/ 16 w 902"/>
              <a:gd name="T113" fmla="*/ 271 h 901"/>
              <a:gd name="T114" fmla="*/ 3 w 902"/>
              <a:gd name="T115" fmla="*/ 894 h 901"/>
              <a:gd name="T116" fmla="*/ 127 w 902"/>
              <a:gd name="T117" fmla="*/ 784 h 901"/>
              <a:gd name="T118" fmla="*/ 210 w 902"/>
              <a:gd name="T119" fmla="*/ 796 h 901"/>
              <a:gd name="T120" fmla="*/ 733 w 902"/>
              <a:gd name="T121" fmla="*/ 782 h 901"/>
              <a:gd name="T122" fmla="*/ 887 w 902"/>
              <a:gd name="T123" fmla="*/ 901 h 901"/>
              <a:gd name="T124" fmla="*/ 899 w 902"/>
              <a:gd name="T125" fmla="*/ 367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02" h="901">
                <a:moveTo>
                  <a:pt x="826" y="450"/>
                </a:moveTo>
                <a:lnTo>
                  <a:pt x="676" y="450"/>
                </a:lnTo>
                <a:lnTo>
                  <a:pt x="673" y="450"/>
                </a:lnTo>
                <a:lnTo>
                  <a:pt x="671" y="449"/>
                </a:lnTo>
                <a:lnTo>
                  <a:pt x="667" y="448"/>
                </a:lnTo>
                <a:lnTo>
                  <a:pt x="665" y="446"/>
                </a:lnTo>
                <a:lnTo>
                  <a:pt x="664" y="444"/>
                </a:lnTo>
                <a:lnTo>
                  <a:pt x="662" y="442"/>
                </a:lnTo>
                <a:lnTo>
                  <a:pt x="662" y="438"/>
                </a:lnTo>
                <a:lnTo>
                  <a:pt x="661" y="436"/>
                </a:lnTo>
                <a:lnTo>
                  <a:pt x="662" y="433"/>
                </a:lnTo>
                <a:lnTo>
                  <a:pt x="662" y="430"/>
                </a:lnTo>
                <a:lnTo>
                  <a:pt x="664" y="427"/>
                </a:lnTo>
                <a:lnTo>
                  <a:pt x="665" y="425"/>
                </a:lnTo>
                <a:lnTo>
                  <a:pt x="667" y="423"/>
                </a:lnTo>
                <a:lnTo>
                  <a:pt x="671" y="422"/>
                </a:lnTo>
                <a:lnTo>
                  <a:pt x="673" y="421"/>
                </a:lnTo>
                <a:lnTo>
                  <a:pt x="676" y="421"/>
                </a:lnTo>
                <a:lnTo>
                  <a:pt x="826" y="421"/>
                </a:lnTo>
                <a:lnTo>
                  <a:pt x="829" y="421"/>
                </a:lnTo>
                <a:lnTo>
                  <a:pt x="833" y="422"/>
                </a:lnTo>
                <a:lnTo>
                  <a:pt x="835" y="423"/>
                </a:lnTo>
                <a:lnTo>
                  <a:pt x="837" y="425"/>
                </a:lnTo>
                <a:lnTo>
                  <a:pt x="839" y="427"/>
                </a:lnTo>
                <a:lnTo>
                  <a:pt x="840" y="430"/>
                </a:lnTo>
                <a:lnTo>
                  <a:pt x="841" y="433"/>
                </a:lnTo>
                <a:lnTo>
                  <a:pt x="841" y="436"/>
                </a:lnTo>
                <a:lnTo>
                  <a:pt x="841" y="438"/>
                </a:lnTo>
                <a:lnTo>
                  <a:pt x="840" y="442"/>
                </a:lnTo>
                <a:lnTo>
                  <a:pt x="839" y="444"/>
                </a:lnTo>
                <a:lnTo>
                  <a:pt x="837" y="446"/>
                </a:lnTo>
                <a:lnTo>
                  <a:pt x="835" y="448"/>
                </a:lnTo>
                <a:lnTo>
                  <a:pt x="833" y="449"/>
                </a:lnTo>
                <a:lnTo>
                  <a:pt x="829" y="450"/>
                </a:lnTo>
                <a:lnTo>
                  <a:pt x="826" y="450"/>
                </a:lnTo>
                <a:lnTo>
                  <a:pt x="826" y="450"/>
                </a:lnTo>
                <a:close/>
                <a:moveTo>
                  <a:pt x="826" y="511"/>
                </a:moveTo>
                <a:lnTo>
                  <a:pt x="676" y="511"/>
                </a:lnTo>
                <a:lnTo>
                  <a:pt x="673" y="510"/>
                </a:lnTo>
                <a:lnTo>
                  <a:pt x="671" y="510"/>
                </a:lnTo>
                <a:lnTo>
                  <a:pt x="667" y="508"/>
                </a:lnTo>
                <a:lnTo>
                  <a:pt x="665" y="507"/>
                </a:lnTo>
                <a:lnTo>
                  <a:pt x="664" y="504"/>
                </a:lnTo>
                <a:lnTo>
                  <a:pt x="662" y="501"/>
                </a:lnTo>
                <a:lnTo>
                  <a:pt x="662" y="499"/>
                </a:lnTo>
                <a:lnTo>
                  <a:pt x="661" y="496"/>
                </a:lnTo>
                <a:lnTo>
                  <a:pt x="662" y="492"/>
                </a:lnTo>
                <a:lnTo>
                  <a:pt x="662" y="490"/>
                </a:lnTo>
                <a:lnTo>
                  <a:pt x="664" y="488"/>
                </a:lnTo>
                <a:lnTo>
                  <a:pt x="665" y="486"/>
                </a:lnTo>
                <a:lnTo>
                  <a:pt x="667" y="484"/>
                </a:lnTo>
                <a:lnTo>
                  <a:pt x="671" y="482"/>
                </a:lnTo>
                <a:lnTo>
                  <a:pt x="673" y="481"/>
                </a:lnTo>
                <a:lnTo>
                  <a:pt x="676" y="481"/>
                </a:lnTo>
                <a:lnTo>
                  <a:pt x="826" y="481"/>
                </a:lnTo>
                <a:lnTo>
                  <a:pt x="829" y="481"/>
                </a:lnTo>
                <a:lnTo>
                  <a:pt x="833" y="482"/>
                </a:lnTo>
                <a:lnTo>
                  <a:pt x="835" y="484"/>
                </a:lnTo>
                <a:lnTo>
                  <a:pt x="837" y="486"/>
                </a:lnTo>
                <a:lnTo>
                  <a:pt x="839" y="488"/>
                </a:lnTo>
                <a:lnTo>
                  <a:pt x="840" y="490"/>
                </a:lnTo>
                <a:lnTo>
                  <a:pt x="841" y="492"/>
                </a:lnTo>
                <a:lnTo>
                  <a:pt x="841" y="496"/>
                </a:lnTo>
                <a:lnTo>
                  <a:pt x="841" y="499"/>
                </a:lnTo>
                <a:lnTo>
                  <a:pt x="840" y="501"/>
                </a:lnTo>
                <a:lnTo>
                  <a:pt x="839" y="504"/>
                </a:lnTo>
                <a:lnTo>
                  <a:pt x="837" y="507"/>
                </a:lnTo>
                <a:lnTo>
                  <a:pt x="835" y="508"/>
                </a:lnTo>
                <a:lnTo>
                  <a:pt x="833" y="510"/>
                </a:lnTo>
                <a:lnTo>
                  <a:pt x="829" y="511"/>
                </a:lnTo>
                <a:lnTo>
                  <a:pt x="826" y="511"/>
                </a:lnTo>
                <a:close/>
                <a:moveTo>
                  <a:pt x="826" y="570"/>
                </a:moveTo>
                <a:lnTo>
                  <a:pt x="676" y="570"/>
                </a:lnTo>
                <a:lnTo>
                  <a:pt x="673" y="570"/>
                </a:lnTo>
                <a:lnTo>
                  <a:pt x="671" y="569"/>
                </a:lnTo>
                <a:lnTo>
                  <a:pt x="667" y="568"/>
                </a:lnTo>
                <a:lnTo>
                  <a:pt x="665" y="566"/>
                </a:lnTo>
                <a:lnTo>
                  <a:pt x="664" y="564"/>
                </a:lnTo>
                <a:lnTo>
                  <a:pt x="662" y="562"/>
                </a:lnTo>
                <a:lnTo>
                  <a:pt x="662" y="558"/>
                </a:lnTo>
                <a:lnTo>
                  <a:pt x="661" y="556"/>
                </a:lnTo>
                <a:lnTo>
                  <a:pt x="662" y="553"/>
                </a:lnTo>
                <a:lnTo>
                  <a:pt x="662" y="550"/>
                </a:lnTo>
                <a:lnTo>
                  <a:pt x="664" y="547"/>
                </a:lnTo>
                <a:lnTo>
                  <a:pt x="665" y="545"/>
                </a:lnTo>
                <a:lnTo>
                  <a:pt x="667" y="543"/>
                </a:lnTo>
                <a:lnTo>
                  <a:pt x="671" y="542"/>
                </a:lnTo>
                <a:lnTo>
                  <a:pt x="673" y="541"/>
                </a:lnTo>
                <a:lnTo>
                  <a:pt x="676" y="541"/>
                </a:lnTo>
                <a:lnTo>
                  <a:pt x="826" y="541"/>
                </a:lnTo>
                <a:lnTo>
                  <a:pt x="829" y="541"/>
                </a:lnTo>
                <a:lnTo>
                  <a:pt x="833" y="542"/>
                </a:lnTo>
                <a:lnTo>
                  <a:pt x="835" y="543"/>
                </a:lnTo>
                <a:lnTo>
                  <a:pt x="837" y="545"/>
                </a:lnTo>
                <a:lnTo>
                  <a:pt x="839" y="547"/>
                </a:lnTo>
                <a:lnTo>
                  <a:pt x="840" y="550"/>
                </a:lnTo>
                <a:lnTo>
                  <a:pt x="841" y="553"/>
                </a:lnTo>
                <a:lnTo>
                  <a:pt x="841" y="556"/>
                </a:lnTo>
                <a:lnTo>
                  <a:pt x="841" y="558"/>
                </a:lnTo>
                <a:lnTo>
                  <a:pt x="840" y="562"/>
                </a:lnTo>
                <a:lnTo>
                  <a:pt x="839" y="564"/>
                </a:lnTo>
                <a:lnTo>
                  <a:pt x="837" y="566"/>
                </a:lnTo>
                <a:lnTo>
                  <a:pt x="835" y="568"/>
                </a:lnTo>
                <a:lnTo>
                  <a:pt x="833" y="569"/>
                </a:lnTo>
                <a:lnTo>
                  <a:pt x="829" y="570"/>
                </a:lnTo>
                <a:lnTo>
                  <a:pt x="826" y="570"/>
                </a:lnTo>
                <a:lnTo>
                  <a:pt x="826" y="570"/>
                </a:lnTo>
                <a:close/>
                <a:moveTo>
                  <a:pt x="826" y="631"/>
                </a:moveTo>
                <a:lnTo>
                  <a:pt x="676" y="631"/>
                </a:lnTo>
                <a:lnTo>
                  <a:pt x="673" y="631"/>
                </a:lnTo>
                <a:lnTo>
                  <a:pt x="671" y="630"/>
                </a:lnTo>
                <a:lnTo>
                  <a:pt x="667" y="629"/>
                </a:lnTo>
                <a:lnTo>
                  <a:pt x="665" y="627"/>
                </a:lnTo>
                <a:lnTo>
                  <a:pt x="664" y="624"/>
                </a:lnTo>
                <a:lnTo>
                  <a:pt x="662" y="622"/>
                </a:lnTo>
                <a:lnTo>
                  <a:pt x="662" y="619"/>
                </a:lnTo>
                <a:lnTo>
                  <a:pt x="661" y="616"/>
                </a:lnTo>
                <a:lnTo>
                  <a:pt x="662" y="613"/>
                </a:lnTo>
                <a:lnTo>
                  <a:pt x="662" y="610"/>
                </a:lnTo>
                <a:lnTo>
                  <a:pt x="664" y="608"/>
                </a:lnTo>
                <a:lnTo>
                  <a:pt x="665" y="606"/>
                </a:lnTo>
                <a:lnTo>
                  <a:pt x="667" y="604"/>
                </a:lnTo>
                <a:lnTo>
                  <a:pt x="671" y="602"/>
                </a:lnTo>
                <a:lnTo>
                  <a:pt x="673" y="601"/>
                </a:lnTo>
                <a:lnTo>
                  <a:pt x="676" y="601"/>
                </a:lnTo>
                <a:lnTo>
                  <a:pt x="826" y="601"/>
                </a:lnTo>
                <a:lnTo>
                  <a:pt x="829" y="601"/>
                </a:lnTo>
                <a:lnTo>
                  <a:pt x="833" y="602"/>
                </a:lnTo>
                <a:lnTo>
                  <a:pt x="835" y="604"/>
                </a:lnTo>
                <a:lnTo>
                  <a:pt x="837" y="606"/>
                </a:lnTo>
                <a:lnTo>
                  <a:pt x="839" y="608"/>
                </a:lnTo>
                <a:lnTo>
                  <a:pt x="840" y="610"/>
                </a:lnTo>
                <a:lnTo>
                  <a:pt x="841" y="613"/>
                </a:lnTo>
                <a:lnTo>
                  <a:pt x="841" y="616"/>
                </a:lnTo>
                <a:lnTo>
                  <a:pt x="841" y="619"/>
                </a:lnTo>
                <a:lnTo>
                  <a:pt x="840" y="622"/>
                </a:lnTo>
                <a:lnTo>
                  <a:pt x="839" y="624"/>
                </a:lnTo>
                <a:lnTo>
                  <a:pt x="837" y="627"/>
                </a:lnTo>
                <a:lnTo>
                  <a:pt x="835" y="629"/>
                </a:lnTo>
                <a:lnTo>
                  <a:pt x="833" y="630"/>
                </a:lnTo>
                <a:lnTo>
                  <a:pt x="829" y="631"/>
                </a:lnTo>
                <a:lnTo>
                  <a:pt x="826" y="631"/>
                </a:lnTo>
                <a:close/>
                <a:moveTo>
                  <a:pt x="826" y="690"/>
                </a:moveTo>
                <a:lnTo>
                  <a:pt x="676" y="690"/>
                </a:lnTo>
                <a:lnTo>
                  <a:pt x="673" y="690"/>
                </a:lnTo>
                <a:lnTo>
                  <a:pt x="671" y="689"/>
                </a:lnTo>
                <a:lnTo>
                  <a:pt x="667" y="688"/>
                </a:lnTo>
                <a:lnTo>
                  <a:pt x="665" y="686"/>
                </a:lnTo>
                <a:lnTo>
                  <a:pt x="664" y="684"/>
                </a:lnTo>
                <a:lnTo>
                  <a:pt x="662" y="682"/>
                </a:lnTo>
                <a:lnTo>
                  <a:pt x="662" y="679"/>
                </a:lnTo>
                <a:lnTo>
                  <a:pt x="661" y="676"/>
                </a:lnTo>
                <a:lnTo>
                  <a:pt x="662" y="673"/>
                </a:lnTo>
                <a:lnTo>
                  <a:pt x="662" y="671"/>
                </a:lnTo>
                <a:lnTo>
                  <a:pt x="664" y="667"/>
                </a:lnTo>
                <a:lnTo>
                  <a:pt x="665" y="665"/>
                </a:lnTo>
                <a:lnTo>
                  <a:pt x="667" y="664"/>
                </a:lnTo>
                <a:lnTo>
                  <a:pt x="671" y="662"/>
                </a:lnTo>
                <a:lnTo>
                  <a:pt x="673" y="661"/>
                </a:lnTo>
                <a:lnTo>
                  <a:pt x="676" y="661"/>
                </a:lnTo>
                <a:lnTo>
                  <a:pt x="826" y="661"/>
                </a:lnTo>
                <a:lnTo>
                  <a:pt x="829" y="661"/>
                </a:lnTo>
                <a:lnTo>
                  <a:pt x="833" y="662"/>
                </a:lnTo>
                <a:lnTo>
                  <a:pt x="835" y="664"/>
                </a:lnTo>
                <a:lnTo>
                  <a:pt x="837" y="665"/>
                </a:lnTo>
                <a:lnTo>
                  <a:pt x="839" y="667"/>
                </a:lnTo>
                <a:lnTo>
                  <a:pt x="840" y="671"/>
                </a:lnTo>
                <a:lnTo>
                  <a:pt x="841" y="673"/>
                </a:lnTo>
                <a:lnTo>
                  <a:pt x="841" y="676"/>
                </a:lnTo>
                <a:lnTo>
                  <a:pt x="841" y="679"/>
                </a:lnTo>
                <a:lnTo>
                  <a:pt x="840" y="682"/>
                </a:lnTo>
                <a:lnTo>
                  <a:pt x="839" y="684"/>
                </a:lnTo>
                <a:lnTo>
                  <a:pt x="837" y="686"/>
                </a:lnTo>
                <a:lnTo>
                  <a:pt x="835" y="688"/>
                </a:lnTo>
                <a:lnTo>
                  <a:pt x="833" y="689"/>
                </a:lnTo>
                <a:lnTo>
                  <a:pt x="829" y="690"/>
                </a:lnTo>
                <a:lnTo>
                  <a:pt x="826" y="690"/>
                </a:lnTo>
                <a:lnTo>
                  <a:pt x="826" y="690"/>
                </a:lnTo>
                <a:close/>
                <a:moveTo>
                  <a:pt x="826" y="751"/>
                </a:moveTo>
                <a:lnTo>
                  <a:pt x="676" y="751"/>
                </a:lnTo>
                <a:lnTo>
                  <a:pt x="673" y="751"/>
                </a:lnTo>
                <a:lnTo>
                  <a:pt x="671" y="750"/>
                </a:lnTo>
                <a:lnTo>
                  <a:pt x="667" y="749"/>
                </a:lnTo>
                <a:lnTo>
                  <a:pt x="665" y="747"/>
                </a:lnTo>
                <a:lnTo>
                  <a:pt x="664" y="744"/>
                </a:lnTo>
                <a:lnTo>
                  <a:pt x="662" y="742"/>
                </a:lnTo>
                <a:lnTo>
                  <a:pt x="662" y="739"/>
                </a:lnTo>
                <a:lnTo>
                  <a:pt x="661" y="736"/>
                </a:lnTo>
                <a:lnTo>
                  <a:pt x="662" y="733"/>
                </a:lnTo>
                <a:lnTo>
                  <a:pt x="662" y="730"/>
                </a:lnTo>
                <a:lnTo>
                  <a:pt x="664" y="728"/>
                </a:lnTo>
                <a:lnTo>
                  <a:pt x="665" y="726"/>
                </a:lnTo>
                <a:lnTo>
                  <a:pt x="667" y="724"/>
                </a:lnTo>
                <a:lnTo>
                  <a:pt x="671" y="722"/>
                </a:lnTo>
                <a:lnTo>
                  <a:pt x="673" y="721"/>
                </a:lnTo>
                <a:lnTo>
                  <a:pt x="676" y="721"/>
                </a:lnTo>
                <a:lnTo>
                  <a:pt x="826" y="721"/>
                </a:lnTo>
                <a:lnTo>
                  <a:pt x="829" y="721"/>
                </a:lnTo>
                <a:lnTo>
                  <a:pt x="833" y="722"/>
                </a:lnTo>
                <a:lnTo>
                  <a:pt x="835" y="724"/>
                </a:lnTo>
                <a:lnTo>
                  <a:pt x="837" y="726"/>
                </a:lnTo>
                <a:lnTo>
                  <a:pt x="839" y="728"/>
                </a:lnTo>
                <a:lnTo>
                  <a:pt x="840" y="730"/>
                </a:lnTo>
                <a:lnTo>
                  <a:pt x="841" y="733"/>
                </a:lnTo>
                <a:lnTo>
                  <a:pt x="841" y="736"/>
                </a:lnTo>
                <a:lnTo>
                  <a:pt x="841" y="739"/>
                </a:lnTo>
                <a:lnTo>
                  <a:pt x="840" y="742"/>
                </a:lnTo>
                <a:lnTo>
                  <a:pt x="839" y="744"/>
                </a:lnTo>
                <a:lnTo>
                  <a:pt x="837" y="747"/>
                </a:lnTo>
                <a:lnTo>
                  <a:pt x="835" y="749"/>
                </a:lnTo>
                <a:lnTo>
                  <a:pt x="833" y="750"/>
                </a:lnTo>
                <a:lnTo>
                  <a:pt x="829" y="751"/>
                </a:lnTo>
                <a:lnTo>
                  <a:pt x="826" y="751"/>
                </a:lnTo>
                <a:close/>
                <a:moveTo>
                  <a:pt x="556" y="631"/>
                </a:moveTo>
                <a:lnTo>
                  <a:pt x="406" y="631"/>
                </a:lnTo>
                <a:lnTo>
                  <a:pt x="403" y="631"/>
                </a:lnTo>
                <a:lnTo>
                  <a:pt x="400" y="630"/>
                </a:lnTo>
                <a:lnTo>
                  <a:pt x="398" y="629"/>
                </a:lnTo>
                <a:lnTo>
                  <a:pt x="395" y="627"/>
                </a:lnTo>
                <a:lnTo>
                  <a:pt x="393" y="624"/>
                </a:lnTo>
                <a:lnTo>
                  <a:pt x="392" y="622"/>
                </a:lnTo>
                <a:lnTo>
                  <a:pt x="391" y="619"/>
                </a:lnTo>
                <a:lnTo>
                  <a:pt x="391" y="616"/>
                </a:lnTo>
                <a:lnTo>
                  <a:pt x="391" y="613"/>
                </a:lnTo>
                <a:lnTo>
                  <a:pt x="392" y="610"/>
                </a:lnTo>
                <a:lnTo>
                  <a:pt x="393" y="608"/>
                </a:lnTo>
                <a:lnTo>
                  <a:pt x="395" y="606"/>
                </a:lnTo>
                <a:lnTo>
                  <a:pt x="398" y="604"/>
                </a:lnTo>
                <a:lnTo>
                  <a:pt x="400" y="602"/>
                </a:lnTo>
                <a:lnTo>
                  <a:pt x="403" y="601"/>
                </a:lnTo>
                <a:lnTo>
                  <a:pt x="406" y="601"/>
                </a:lnTo>
                <a:lnTo>
                  <a:pt x="556" y="601"/>
                </a:lnTo>
                <a:lnTo>
                  <a:pt x="560" y="601"/>
                </a:lnTo>
                <a:lnTo>
                  <a:pt x="562" y="602"/>
                </a:lnTo>
                <a:lnTo>
                  <a:pt x="565" y="604"/>
                </a:lnTo>
                <a:lnTo>
                  <a:pt x="567" y="606"/>
                </a:lnTo>
                <a:lnTo>
                  <a:pt x="568" y="608"/>
                </a:lnTo>
                <a:lnTo>
                  <a:pt x="569" y="610"/>
                </a:lnTo>
                <a:lnTo>
                  <a:pt x="571" y="613"/>
                </a:lnTo>
                <a:lnTo>
                  <a:pt x="572" y="616"/>
                </a:lnTo>
                <a:lnTo>
                  <a:pt x="571" y="619"/>
                </a:lnTo>
                <a:lnTo>
                  <a:pt x="569" y="622"/>
                </a:lnTo>
                <a:lnTo>
                  <a:pt x="568" y="624"/>
                </a:lnTo>
                <a:lnTo>
                  <a:pt x="567" y="627"/>
                </a:lnTo>
                <a:lnTo>
                  <a:pt x="565" y="629"/>
                </a:lnTo>
                <a:lnTo>
                  <a:pt x="562" y="630"/>
                </a:lnTo>
                <a:lnTo>
                  <a:pt x="560" y="631"/>
                </a:lnTo>
                <a:lnTo>
                  <a:pt x="556" y="631"/>
                </a:lnTo>
                <a:close/>
                <a:moveTo>
                  <a:pt x="556" y="690"/>
                </a:moveTo>
                <a:lnTo>
                  <a:pt x="406" y="690"/>
                </a:lnTo>
                <a:lnTo>
                  <a:pt x="403" y="690"/>
                </a:lnTo>
                <a:lnTo>
                  <a:pt x="400" y="689"/>
                </a:lnTo>
                <a:lnTo>
                  <a:pt x="398" y="688"/>
                </a:lnTo>
                <a:lnTo>
                  <a:pt x="395" y="686"/>
                </a:lnTo>
                <a:lnTo>
                  <a:pt x="393" y="684"/>
                </a:lnTo>
                <a:lnTo>
                  <a:pt x="392" y="682"/>
                </a:lnTo>
                <a:lnTo>
                  <a:pt x="391" y="679"/>
                </a:lnTo>
                <a:lnTo>
                  <a:pt x="391" y="676"/>
                </a:lnTo>
                <a:lnTo>
                  <a:pt x="391" y="673"/>
                </a:lnTo>
                <a:lnTo>
                  <a:pt x="392" y="671"/>
                </a:lnTo>
                <a:lnTo>
                  <a:pt x="393" y="667"/>
                </a:lnTo>
                <a:lnTo>
                  <a:pt x="395" y="665"/>
                </a:lnTo>
                <a:lnTo>
                  <a:pt x="398" y="664"/>
                </a:lnTo>
                <a:lnTo>
                  <a:pt x="400" y="662"/>
                </a:lnTo>
                <a:lnTo>
                  <a:pt x="403" y="661"/>
                </a:lnTo>
                <a:lnTo>
                  <a:pt x="406" y="661"/>
                </a:lnTo>
                <a:lnTo>
                  <a:pt x="556" y="661"/>
                </a:lnTo>
                <a:lnTo>
                  <a:pt x="560" y="661"/>
                </a:lnTo>
                <a:lnTo>
                  <a:pt x="562" y="662"/>
                </a:lnTo>
                <a:lnTo>
                  <a:pt x="565" y="664"/>
                </a:lnTo>
                <a:lnTo>
                  <a:pt x="567" y="665"/>
                </a:lnTo>
                <a:lnTo>
                  <a:pt x="568" y="667"/>
                </a:lnTo>
                <a:lnTo>
                  <a:pt x="569" y="671"/>
                </a:lnTo>
                <a:lnTo>
                  <a:pt x="571" y="673"/>
                </a:lnTo>
                <a:lnTo>
                  <a:pt x="572" y="676"/>
                </a:lnTo>
                <a:lnTo>
                  <a:pt x="571" y="679"/>
                </a:lnTo>
                <a:lnTo>
                  <a:pt x="569" y="682"/>
                </a:lnTo>
                <a:lnTo>
                  <a:pt x="568" y="684"/>
                </a:lnTo>
                <a:lnTo>
                  <a:pt x="567" y="686"/>
                </a:lnTo>
                <a:lnTo>
                  <a:pt x="565" y="688"/>
                </a:lnTo>
                <a:lnTo>
                  <a:pt x="562" y="689"/>
                </a:lnTo>
                <a:lnTo>
                  <a:pt x="560" y="690"/>
                </a:lnTo>
                <a:lnTo>
                  <a:pt x="556" y="690"/>
                </a:lnTo>
                <a:lnTo>
                  <a:pt x="556" y="690"/>
                </a:lnTo>
                <a:close/>
                <a:moveTo>
                  <a:pt x="556" y="751"/>
                </a:moveTo>
                <a:lnTo>
                  <a:pt x="406" y="751"/>
                </a:lnTo>
                <a:lnTo>
                  <a:pt x="403" y="751"/>
                </a:lnTo>
                <a:lnTo>
                  <a:pt x="400" y="750"/>
                </a:lnTo>
                <a:lnTo>
                  <a:pt x="398" y="749"/>
                </a:lnTo>
                <a:lnTo>
                  <a:pt x="395" y="747"/>
                </a:lnTo>
                <a:lnTo>
                  <a:pt x="393" y="744"/>
                </a:lnTo>
                <a:lnTo>
                  <a:pt x="392" y="742"/>
                </a:lnTo>
                <a:lnTo>
                  <a:pt x="391" y="739"/>
                </a:lnTo>
                <a:lnTo>
                  <a:pt x="391" y="736"/>
                </a:lnTo>
                <a:lnTo>
                  <a:pt x="391" y="733"/>
                </a:lnTo>
                <a:lnTo>
                  <a:pt x="392" y="730"/>
                </a:lnTo>
                <a:lnTo>
                  <a:pt x="393" y="728"/>
                </a:lnTo>
                <a:lnTo>
                  <a:pt x="395" y="726"/>
                </a:lnTo>
                <a:lnTo>
                  <a:pt x="398" y="724"/>
                </a:lnTo>
                <a:lnTo>
                  <a:pt x="400" y="722"/>
                </a:lnTo>
                <a:lnTo>
                  <a:pt x="403" y="721"/>
                </a:lnTo>
                <a:lnTo>
                  <a:pt x="406" y="721"/>
                </a:lnTo>
                <a:lnTo>
                  <a:pt x="556" y="721"/>
                </a:lnTo>
                <a:lnTo>
                  <a:pt x="560" y="721"/>
                </a:lnTo>
                <a:lnTo>
                  <a:pt x="562" y="722"/>
                </a:lnTo>
                <a:lnTo>
                  <a:pt x="565" y="724"/>
                </a:lnTo>
                <a:lnTo>
                  <a:pt x="567" y="726"/>
                </a:lnTo>
                <a:lnTo>
                  <a:pt x="568" y="728"/>
                </a:lnTo>
                <a:lnTo>
                  <a:pt x="569" y="730"/>
                </a:lnTo>
                <a:lnTo>
                  <a:pt x="571" y="733"/>
                </a:lnTo>
                <a:lnTo>
                  <a:pt x="572" y="736"/>
                </a:lnTo>
                <a:lnTo>
                  <a:pt x="571" y="739"/>
                </a:lnTo>
                <a:lnTo>
                  <a:pt x="569" y="742"/>
                </a:lnTo>
                <a:lnTo>
                  <a:pt x="568" y="744"/>
                </a:lnTo>
                <a:lnTo>
                  <a:pt x="567" y="747"/>
                </a:lnTo>
                <a:lnTo>
                  <a:pt x="565" y="749"/>
                </a:lnTo>
                <a:lnTo>
                  <a:pt x="562" y="750"/>
                </a:lnTo>
                <a:lnTo>
                  <a:pt x="560" y="751"/>
                </a:lnTo>
                <a:lnTo>
                  <a:pt x="556" y="751"/>
                </a:lnTo>
                <a:close/>
                <a:moveTo>
                  <a:pt x="285" y="360"/>
                </a:moveTo>
                <a:lnTo>
                  <a:pt x="76" y="360"/>
                </a:lnTo>
                <a:lnTo>
                  <a:pt x="73" y="360"/>
                </a:lnTo>
                <a:lnTo>
                  <a:pt x="70" y="359"/>
                </a:lnTo>
                <a:lnTo>
                  <a:pt x="67" y="358"/>
                </a:lnTo>
                <a:lnTo>
                  <a:pt x="65" y="356"/>
                </a:lnTo>
                <a:lnTo>
                  <a:pt x="63" y="354"/>
                </a:lnTo>
                <a:lnTo>
                  <a:pt x="62" y="351"/>
                </a:lnTo>
                <a:lnTo>
                  <a:pt x="61" y="349"/>
                </a:lnTo>
                <a:lnTo>
                  <a:pt x="61" y="346"/>
                </a:lnTo>
                <a:lnTo>
                  <a:pt x="61" y="343"/>
                </a:lnTo>
                <a:lnTo>
                  <a:pt x="62" y="339"/>
                </a:lnTo>
                <a:lnTo>
                  <a:pt x="63" y="337"/>
                </a:lnTo>
                <a:lnTo>
                  <a:pt x="65" y="335"/>
                </a:lnTo>
                <a:lnTo>
                  <a:pt x="67" y="333"/>
                </a:lnTo>
                <a:lnTo>
                  <a:pt x="70" y="332"/>
                </a:lnTo>
                <a:lnTo>
                  <a:pt x="73" y="330"/>
                </a:lnTo>
                <a:lnTo>
                  <a:pt x="76" y="330"/>
                </a:lnTo>
                <a:lnTo>
                  <a:pt x="285" y="330"/>
                </a:lnTo>
                <a:lnTo>
                  <a:pt x="289" y="330"/>
                </a:lnTo>
                <a:lnTo>
                  <a:pt x="292" y="332"/>
                </a:lnTo>
                <a:lnTo>
                  <a:pt x="294" y="333"/>
                </a:lnTo>
                <a:lnTo>
                  <a:pt x="296" y="335"/>
                </a:lnTo>
                <a:lnTo>
                  <a:pt x="299" y="337"/>
                </a:lnTo>
                <a:lnTo>
                  <a:pt x="300" y="339"/>
                </a:lnTo>
                <a:lnTo>
                  <a:pt x="301" y="343"/>
                </a:lnTo>
                <a:lnTo>
                  <a:pt x="301" y="346"/>
                </a:lnTo>
                <a:lnTo>
                  <a:pt x="301" y="349"/>
                </a:lnTo>
                <a:lnTo>
                  <a:pt x="300" y="351"/>
                </a:lnTo>
                <a:lnTo>
                  <a:pt x="299" y="354"/>
                </a:lnTo>
                <a:lnTo>
                  <a:pt x="296" y="356"/>
                </a:lnTo>
                <a:lnTo>
                  <a:pt x="294" y="358"/>
                </a:lnTo>
                <a:lnTo>
                  <a:pt x="292" y="359"/>
                </a:lnTo>
                <a:lnTo>
                  <a:pt x="289" y="360"/>
                </a:lnTo>
                <a:lnTo>
                  <a:pt x="285" y="360"/>
                </a:lnTo>
                <a:close/>
                <a:moveTo>
                  <a:pt x="285" y="421"/>
                </a:moveTo>
                <a:lnTo>
                  <a:pt x="76" y="421"/>
                </a:lnTo>
                <a:lnTo>
                  <a:pt x="73" y="421"/>
                </a:lnTo>
                <a:lnTo>
                  <a:pt x="70" y="420"/>
                </a:lnTo>
                <a:lnTo>
                  <a:pt x="67" y="419"/>
                </a:lnTo>
                <a:lnTo>
                  <a:pt x="65" y="416"/>
                </a:lnTo>
                <a:lnTo>
                  <a:pt x="63" y="414"/>
                </a:lnTo>
                <a:lnTo>
                  <a:pt x="62" y="412"/>
                </a:lnTo>
                <a:lnTo>
                  <a:pt x="61" y="409"/>
                </a:lnTo>
                <a:lnTo>
                  <a:pt x="61" y="405"/>
                </a:lnTo>
                <a:lnTo>
                  <a:pt x="61" y="403"/>
                </a:lnTo>
                <a:lnTo>
                  <a:pt x="62" y="400"/>
                </a:lnTo>
                <a:lnTo>
                  <a:pt x="63" y="398"/>
                </a:lnTo>
                <a:lnTo>
                  <a:pt x="65" y="395"/>
                </a:lnTo>
                <a:lnTo>
                  <a:pt x="67" y="393"/>
                </a:lnTo>
                <a:lnTo>
                  <a:pt x="70" y="392"/>
                </a:lnTo>
                <a:lnTo>
                  <a:pt x="73" y="391"/>
                </a:lnTo>
                <a:lnTo>
                  <a:pt x="76" y="391"/>
                </a:lnTo>
                <a:lnTo>
                  <a:pt x="285" y="391"/>
                </a:lnTo>
                <a:lnTo>
                  <a:pt x="289" y="391"/>
                </a:lnTo>
                <a:lnTo>
                  <a:pt x="292" y="392"/>
                </a:lnTo>
                <a:lnTo>
                  <a:pt x="294" y="393"/>
                </a:lnTo>
                <a:lnTo>
                  <a:pt x="296" y="395"/>
                </a:lnTo>
                <a:lnTo>
                  <a:pt x="299" y="398"/>
                </a:lnTo>
                <a:lnTo>
                  <a:pt x="300" y="400"/>
                </a:lnTo>
                <a:lnTo>
                  <a:pt x="301" y="403"/>
                </a:lnTo>
                <a:lnTo>
                  <a:pt x="301" y="405"/>
                </a:lnTo>
                <a:lnTo>
                  <a:pt x="301" y="409"/>
                </a:lnTo>
                <a:lnTo>
                  <a:pt x="300" y="412"/>
                </a:lnTo>
                <a:lnTo>
                  <a:pt x="299" y="414"/>
                </a:lnTo>
                <a:lnTo>
                  <a:pt x="296" y="416"/>
                </a:lnTo>
                <a:lnTo>
                  <a:pt x="294" y="419"/>
                </a:lnTo>
                <a:lnTo>
                  <a:pt x="292" y="420"/>
                </a:lnTo>
                <a:lnTo>
                  <a:pt x="289" y="421"/>
                </a:lnTo>
                <a:lnTo>
                  <a:pt x="285" y="421"/>
                </a:lnTo>
                <a:lnTo>
                  <a:pt x="285" y="421"/>
                </a:lnTo>
                <a:close/>
                <a:moveTo>
                  <a:pt x="285" y="481"/>
                </a:moveTo>
                <a:lnTo>
                  <a:pt x="76" y="481"/>
                </a:lnTo>
                <a:lnTo>
                  <a:pt x="73" y="480"/>
                </a:lnTo>
                <a:lnTo>
                  <a:pt x="70" y="479"/>
                </a:lnTo>
                <a:lnTo>
                  <a:pt x="67" y="478"/>
                </a:lnTo>
                <a:lnTo>
                  <a:pt x="65" y="477"/>
                </a:lnTo>
                <a:lnTo>
                  <a:pt x="63" y="475"/>
                </a:lnTo>
                <a:lnTo>
                  <a:pt x="62" y="471"/>
                </a:lnTo>
                <a:lnTo>
                  <a:pt x="61" y="469"/>
                </a:lnTo>
                <a:lnTo>
                  <a:pt x="61" y="466"/>
                </a:lnTo>
                <a:lnTo>
                  <a:pt x="61" y="463"/>
                </a:lnTo>
                <a:lnTo>
                  <a:pt x="62" y="460"/>
                </a:lnTo>
                <a:lnTo>
                  <a:pt x="63" y="457"/>
                </a:lnTo>
                <a:lnTo>
                  <a:pt x="65" y="455"/>
                </a:lnTo>
                <a:lnTo>
                  <a:pt x="67" y="454"/>
                </a:lnTo>
                <a:lnTo>
                  <a:pt x="70" y="452"/>
                </a:lnTo>
                <a:lnTo>
                  <a:pt x="73" y="452"/>
                </a:lnTo>
                <a:lnTo>
                  <a:pt x="76" y="450"/>
                </a:lnTo>
                <a:lnTo>
                  <a:pt x="285" y="450"/>
                </a:lnTo>
                <a:lnTo>
                  <a:pt x="289" y="450"/>
                </a:lnTo>
                <a:lnTo>
                  <a:pt x="292" y="452"/>
                </a:lnTo>
                <a:lnTo>
                  <a:pt x="294" y="454"/>
                </a:lnTo>
                <a:lnTo>
                  <a:pt x="296" y="455"/>
                </a:lnTo>
                <a:lnTo>
                  <a:pt x="299" y="457"/>
                </a:lnTo>
                <a:lnTo>
                  <a:pt x="300" y="460"/>
                </a:lnTo>
                <a:lnTo>
                  <a:pt x="301" y="463"/>
                </a:lnTo>
                <a:lnTo>
                  <a:pt x="301" y="466"/>
                </a:lnTo>
                <a:lnTo>
                  <a:pt x="301" y="469"/>
                </a:lnTo>
                <a:lnTo>
                  <a:pt x="300" y="471"/>
                </a:lnTo>
                <a:lnTo>
                  <a:pt x="299" y="475"/>
                </a:lnTo>
                <a:lnTo>
                  <a:pt x="296" y="477"/>
                </a:lnTo>
                <a:lnTo>
                  <a:pt x="294" y="478"/>
                </a:lnTo>
                <a:lnTo>
                  <a:pt x="292" y="479"/>
                </a:lnTo>
                <a:lnTo>
                  <a:pt x="289" y="480"/>
                </a:lnTo>
                <a:lnTo>
                  <a:pt x="285" y="481"/>
                </a:lnTo>
                <a:close/>
                <a:moveTo>
                  <a:pt x="285" y="541"/>
                </a:moveTo>
                <a:lnTo>
                  <a:pt x="76" y="541"/>
                </a:lnTo>
                <a:lnTo>
                  <a:pt x="73" y="541"/>
                </a:lnTo>
                <a:lnTo>
                  <a:pt x="70" y="540"/>
                </a:lnTo>
                <a:lnTo>
                  <a:pt x="67" y="539"/>
                </a:lnTo>
                <a:lnTo>
                  <a:pt x="65" y="536"/>
                </a:lnTo>
                <a:lnTo>
                  <a:pt x="63" y="534"/>
                </a:lnTo>
                <a:lnTo>
                  <a:pt x="62" y="532"/>
                </a:lnTo>
                <a:lnTo>
                  <a:pt x="61" y="529"/>
                </a:lnTo>
                <a:lnTo>
                  <a:pt x="61" y="525"/>
                </a:lnTo>
                <a:lnTo>
                  <a:pt x="61" y="523"/>
                </a:lnTo>
                <a:lnTo>
                  <a:pt x="62" y="520"/>
                </a:lnTo>
                <a:lnTo>
                  <a:pt x="63" y="518"/>
                </a:lnTo>
                <a:lnTo>
                  <a:pt x="65" y="515"/>
                </a:lnTo>
                <a:lnTo>
                  <a:pt x="67" y="513"/>
                </a:lnTo>
                <a:lnTo>
                  <a:pt x="70" y="512"/>
                </a:lnTo>
                <a:lnTo>
                  <a:pt x="73" y="511"/>
                </a:lnTo>
                <a:lnTo>
                  <a:pt x="76" y="511"/>
                </a:lnTo>
                <a:lnTo>
                  <a:pt x="285" y="511"/>
                </a:lnTo>
                <a:lnTo>
                  <a:pt x="289" y="511"/>
                </a:lnTo>
                <a:lnTo>
                  <a:pt x="292" y="512"/>
                </a:lnTo>
                <a:lnTo>
                  <a:pt x="294" y="513"/>
                </a:lnTo>
                <a:lnTo>
                  <a:pt x="296" y="515"/>
                </a:lnTo>
                <a:lnTo>
                  <a:pt x="299" y="518"/>
                </a:lnTo>
                <a:lnTo>
                  <a:pt x="300" y="520"/>
                </a:lnTo>
                <a:lnTo>
                  <a:pt x="301" y="523"/>
                </a:lnTo>
                <a:lnTo>
                  <a:pt x="301" y="525"/>
                </a:lnTo>
                <a:lnTo>
                  <a:pt x="301" y="529"/>
                </a:lnTo>
                <a:lnTo>
                  <a:pt x="300" y="532"/>
                </a:lnTo>
                <a:lnTo>
                  <a:pt x="299" y="534"/>
                </a:lnTo>
                <a:lnTo>
                  <a:pt x="296" y="536"/>
                </a:lnTo>
                <a:lnTo>
                  <a:pt x="294" y="539"/>
                </a:lnTo>
                <a:lnTo>
                  <a:pt x="292" y="540"/>
                </a:lnTo>
                <a:lnTo>
                  <a:pt x="289" y="541"/>
                </a:lnTo>
                <a:lnTo>
                  <a:pt x="285" y="541"/>
                </a:lnTo>
                <a:lnTo>
                  <a:pt x="285" y="541"/>
                </a:lnTo>
                <a:close/>
                <a:moveTo>
                  <a:pt x="285" y="601"/>
                </a:moveTo>
                <a:lnTo>
                  <a:pt x="76" y="601"/>
                </a:lnTo>
                <a:lnTo>
                  <a:pt x="73" y="600"/>
                </a:lnTo>
                <a:lnTo>
                  <a:pt x="70" y="600"/>
                </a:lnTo>
                <a:lnTo>
                  <a:pt x="67" y="598"/>
                </a:lnTo>
                <a:lnTo>
                  <a:pt x="65" y="597"/>
                </a:lnTo>
                <a:lnTo>
                  <a:pt x="63" y="595"/>
                </a:lnTo>
                <a:lnTo>
                  <a:pt x="62" y="591"/>
                </a:lnTo>
                <a:lnTo>
                  <a:pt x="61" y="589"/>
                </a:lnTo>
                <a:lnTo>
                  <a:pt x="61" y="586"/>
                </a:lnTo>
                <a:lnTo>
                  <a:pt x="61" y="583"/>
                </a:lnTo>
                <a:lnTo>
                  <a:pt x="62" y="580"/>
                </a:lnTo>
                <a:lnTo>
                  <a:pt x="63" y="577"/>
                </a:lnTo>
                <a:lnTo>
                  <a:pt x="65" y="575"/>
                </a:lnTo>
                <a:lnTo>
                  <a:pt x="67" y="574"/>
                </a:lnTo>
                <a:lnTo>
                  <a:pt x="70" y="572"/>
                </a:lnTo>
                <a:lnTo>
                  <a:pt x="73" y="572"/>
                </a:lnTo>
                <a:lnTo>
                  <a:pt x="76" y="570"/>
                </a:lnTo>
                <a:lnTo>
                  <a:pt x="285" y="570"/>
                </a:lnTo>
                <a:lnTo>
                  <a:pt x="289" y="572"/>
                </a:lnTo>
                <a:lnTo>
                  <a:pt x="292" y="572"/>
                </a:lnTo>
                <a:lnTo>
                  <a:pt x="294" y="574"/>
                </a:lnTo>
                <a:lnTo>
                  <a:pt x="296" y="575"/>
                </a:lnTo>
                <a:lnTo>
                  <a:pt x="299" y="577"/>
                </a:lnTo>
                <a:lnTo>
                  <a:pt x="300" y="580"/>
                </a:lnTo>
                <a:lnTo>
                  <a:pt x="301" y="583"/>
                </a:lnTo>
                <a:lnTo>
                  <a:pt x="301" y="586"/>
                </a:lnTo>
                <a:lnTo>
                  <a:pt x="301" y="589"/>
                </a:lnTo>
                <a:lnTo>
                  <a:pt x="300" y="591"/>
                </a:lnTo>
                <a:lnTo>
                  <a:pt x="299" y="595"/>
                </a:lnTo>
                <a:lnTo>
                  <a:pt x="296" y="597"/>
                </a:lnTo>
                <a:lnTo>
                  <a:pt x="294" y="598"/>
                </a:lnTo>
                <a:lnTo>
                  <a:pt x="292" y="600"/>
                </a:lnTo>
                <a:lnTo>
                  <a:pt x="289" y="600"/>
                </a:lnTo>
                <a:lnTo>
                  <a:pt x="285" y="601"/>
                </a:lnTo>
                <a:close/>
                <a:moveTo>
                  <a:pt x="285" y="661"/>
                </a:moveTo>
                <a:lnTo>
                  <a:pt x="76" y="661"/>
                </a:lnTo>
                <a:lnTo>
                  <a:pt x="73" y="661"/>
                </a:lnTo>
                <a:lnTo>
                  <a:pt x="70" y="660"/>
                </a:lnTo>
                <a:lnTo>
                  <a:pt x="67" y="659"/>
                </a:lnTo>
                <a:lnTo>
                  <a:pt x="65" y="656"/>
                </a:lnTo>
                <a:lnTo>
                  <a:pt x="63" y="654"/>
                </a:lnTo>
                <a:lnTo>
                  <a:pt x="62" y="652"/>
                </a:lnTo>
                <a:lnTo>
                  <a:pt x="61" y="649"/>
                </a:lnTo>
                <a:lnTo>
                  <a:pt x="61" y="646"/>
                </a:lnTo>
                <a:lnTo>
                  <a:pt x="61" y="643"/>
                </a:lnTo>
                <a:lnTo>
                  <a:pt x="62" y="640"/>
                </a:lnTo>
                <a:lnTo>
                  <a:pt x="63" y="638"/>
                </a:lnTo>
                <a:lnTo>
                  <a:pt x="65" y="635"/>
                </a:lnTo>
                <a:lnTo>
                  <a:pt x="67" y="633"/>
                </a:lnTo>
                <a:lnTo>
                  <a:pt x="70" y="632"/>
                </a:lnTo>
                <a:lnTo>
                  <a:pt x="73" y="631"/>
                </a:lnTo>
                <a:lnTo>
                  <a:pt x="76" y="631"/>
                </a:lnTo>
                <a:lnTo>
                  <a:pt x="285" y="631"/>
                </a:lnTo>
                <a:lnTo>
                  <a:pt x="289" y="631"/>
                </a:lnTo>
                <a:lnTo>
                  <a:pt x="292" y="632"/>
                </a:lnTo>
                <a:lnTo>
                  <a:pt x="294" y="633"/>
                </a:lnTo>
                <a:lnTo>
                  <a:pt x="296" y="635"/>
                </a:lnTo>
                <a:lnTo>
                  <a:pt x="299" y="638"/>
                </a:lnTo>
                <a:lnTo>
                  <a:pt x="300" y="640"/>
                </a:lnTo>
                <a:lnTo>
                  <a:pt x="301" y="643"/>
                </a:lnTo>
                <a:lnTo>
                  <a:pt x="301" y="646"/>
                </a:lnTo>
                <a:lnTo>
                  <a:pt x="301" y="649"/>
                </a:lnTo>
                <a:lnTo>
                  <a:pt x="300" y="652"/>
                </a:lnTo>
                <a:lnTo>
                  <a:pt x="299" y="654"/>
                </a:lnTo>
                <a:lnTo>
                  <a:pt x="296" y="656"/>
                </a:lnTo>
                <a:lnTo>
                  <a:pt x="294" y="659"/>
                </a:lnTo>
                <a:lnTo>
                  <a:pt x="292" y="660"/>
                </a:lnTo>
                <a:lnTo>
                  <a:pt x="289" y="661"/>
                </a:lnTo>
                <a:lnTo>
                  <a:pt x="285" y="661"/>
                </a:lnTo>
                <a:lnTo>
                  <a:pt x="285" y="661"/>
                </a:lnTo>
                <a:close/>
                <a:moveTo>
                  <a:pt x="285" y="721"/>
                </a:moveTo>
                <a:lnTo>
                  <a:pt x="76" y="721"/>
                </a:lnTo>
                <a:lnTo>
                  <a:pt x="73" y="720"/>
                </a:lnTo>
                <a:lnTo>
                  <a:pt x="70" y="720"/>
                </a:lnTo>
                <a:lnTo>
                  <a:pt x="67" y="718"/>
                </a:lnTo>
                <a:lnTo>
                  <a:pt x="65" y="717"/>
                </a:lnTo>
                <a:lnTo>
                  <a:pt x="63" y="715"/>
                </a:lnTo>
                <a:lnTo>
                  <a:pt x="62" y="711"/>
                </a:lnTo>
                <a:lnTo>
                  <a:pt x="61" y="709"/>
                </a:lnTo>
                <a:lnTo>
                  <a:pt x="61" y="706"/>
                </a:lnTo>
                <a:lnTo>
                  <a:pt x="61" y="703"/>
                </a:lnTo>
                <a:lnTo>
                  <a:pt x="62" y="700"/>
                </a:lnTo>
                <a:lnTo>
                  <a:pt x="63" y="697"/>
                </a:lnTo>
                <a:lnTo>
                  <a:pt x="65" y="695"/>
                </a:lnTo>
                <a:lnTo>
                  <a:pt x="67" y="694"/>
                </a:lnTo>
                <a:lnTo>
                  <a:pt x="70" y="693"/>
                </a:lnTo>
                <a:lnTo>
                  <a:pt x="73" y="692"/>
                </a:lnTo>
                <a:lnTo>
                  <a:pt x="76" y="690"/>
                </a:lnTo>
                <a:lnTo>
                  <a:pt x="285" y="690"/>
                </a:lnTo>
                <a:lnTo>
                  <a:pt x="289" y="692"/>
                </a:lnTo>
                <a:lnTo>
                  <a:pt x="292" y="692"/>
                </a:lnTo>
                <a:lnTo>
                  <a:pt x="294" y="694"/>
                </a:lnTo>
                <a:lnTo>
                  <a:pt x="296" y="695"/>
                </a:lnTo>
                <a:lnTo>
                  <a:pt x="299" y="697"/>
                </a:lnTo>
                <a:lnTo>
                  <a:pt x="300" y="700"/>
                </a:lnTo>
                <a:lnTo>
                  <a:pt x="301" y="703"/>
                </a:lnTo>
                <a:lnTo>
                  <a:pt x="301" y="706"/>
                </a:lnTo>
                <a:lnTo>
                  <a:pt x="301" y="709"/>
                </a:lnTo>
                <a:lnTo>
                  <a:pt x="300" y="711"/>
                </a:lnTo>
                <a:lnTo>
                  <a:pt x="299" y="715"/>
                </a:lnTo>
                <a:lnTo>
                  <a:pt x="296" y="717"/>
                </a:lnTo>
                <a:lnTo>
                  <a:pt x="294" y="718"/>
                </a:lnTo>
                <a:lnTo>
                  <a:pt x="292" y="720"/>
                </a:lnTo>
                <a:lnTo>
                  <a:pt x="289" y="720"/>
                </a:lnTo>
                <a:lnTo>
                  <a:pt x="285" y="721"/>
                </a:lnTo>
                <a:lnTo>
                  <a:pt x="285" y="721"/>
                </a:lnTo>
                <a:close/>
                <a:moveTo>
                  <a:pt x="136" y="210"/>
                </a:moveTo>
                <a:lnTo>
                  <a:pt x="226" y="210"/>
                </a:lnTo>
                <a:lnTo>
                  <a:pt x="229" y="210"/>
                </a:lnTo>
                <a:lnTo>
                  <a:pt x="231" y="212"/>
                </a:lnTo>
                <a:lnTo>
                  <a:pt x="235" y="213"/>
                </a:lnTo>
                <a:lnTo>
                  <a:pt x="237" y="215"/>
                </a:lnTo>
                <a:lnTo>
                  <a:pt x="238" y="217"/>
                </a:lnTo>
                <a:lnTo>
                  <a:pt x="239" y="219"/>
                </a:lnTo>
                <a:lnTo>
                  <a:pt x="240" y="223"/>
                </a:lnTo>
                <a:lnTo>
                  <a:pt x="241" y="226"/>
                </a:lnTo>
                <a:lnTo>
                  <a:pt x="240" y="228"/>
                </a:lnTo>
                <a:lnTo>
                  <a:pt x="239" y="231"/>
                </a:lnTo>
                <a:lnTo>
                  <a:pt x="238" y="234"/>
                </a:lnTo>
                <a:lnTo>
                  <a:pt x="237" y="236"/>
                </a:lnTo>
                <a:lnTo>
                  <a:pt x="235" y="238"/>
                </a:lnTo>
                <a:lnTo>
                  <a:pt x="231" y="239"/>
                </a:lnTo>
                <a:lnTo>
                  <a:pt x="229" y="240"/>
                </a:lnTo>
                <a:lnTo>
                  <a:pt x="226" y="240"/>
                </a:lnTo>
                <a:lnTo>
                  <a:pt x="136" y="240"/>
                </a:lnTo>
                <a:lnTo>
                  <a:pt x="132" y="240"/>
                </a:lnTo>
                <a:lnTo>
                  <a:pt x="130" y="239"/>
                </a:lnTo>
                <a:lnTo>
                  <a:pt x="127" y="238"/>
                </a:lnTo>
                <a:lnTo>
                  <a:pt x="125" y="236"/>
                </a:lnTo>
                <a:lnTo>
                  <a:pt x="123" y="234"/>
                </a:lnTo>
                <a:lnTo>
                  <a:pt x="122" y="231"/>
                </a:lnTo>
                <a:lnTo>
                  <a:pt x="121" y="228"/>
                </a:lnTo>
                <a:lnTo>
                  <a:pt x="120" y="226"/>
                </a:lnTo>
                <a:lnTo>
                  <a:pt x="121" y="223"/>
                </a:lnTo>
                <a:lnTo>
                  <a:pt x="122" y="219"/>
                </a:lnTo>
                <a:lnTo>
                  <a:pt x="123" y="217"/>
                </a:lnTo>
                <a:lnTo>
                  <a:pt x="125" y="215"/>
                </a:lnTo>
                <a:lnTo>
                  <a:pt x="127" y="213"/>
                </a:lnTo>
                <a:lnTo>
                  <a:pt x="130" y="212"/>
                </a:lnTo>
                <a:lnTo>
                  <a:pt x="132" y="210"/>
                </a:lnTo>
                <a:lnTo>
                  <a:pt x="136" y="210"/>
                </a:lnTo>
                <a:close/>
                <a:moveTo>
                  <a:pt x="887" y="360"/>
                </a:moveTo>
                <a:lnTo>
                  <a:pt x="841" y="360"/>
                </a:lnTo>
                <a:lnTo>
                  <a:pt x="841" y="285"/>
                </a:lnTo>
                <a:lnTo>
                  <a:pt x="841" y="282"/>
                </a:lnTo>
                <a:lnTo>
                  <a:pt x="840" y="280"/>
                </a:lnTo>
                <a:lnTo>
                  <a:pt x="839" y="278"/>
                </a:lnTo>
                <a:lnTo>
                  <a:pt x="837" y="275"/>
                </a:lnTo>
                <a:lnTo>
                  <a:pt x="835" y="273"/>
                </a:lnTo>
                <a:lnTo>
                  <a:pt x="833" y="272"/>
                </a:lnTo>
                <a:lnTo>
                  <a:pt x="829" y="271"/>
                </a:lnTo>
                <a:lnTo>
                  <a:pt x="826" y="271"/>
                </a:lnTo>
                <a:lnTo>
                  <a:pt x="676" y="271"/>
                </a:lnTo>
                <a:lnTo>
                  <a:pt x="673" y="271"/>
                </a:lnTo>
                <a:lnTo>
                  <a:pt x="671" y="272"/>
                </a:lnTo>
                <a:lnTo>
                  <a:pt x="667" y="273"/>
                </a:lnTo>
                <a:lnTo>
                  <a:pt x="665" y="275"/>
                </a:lnTo>
                <a:lnTo>
                  <a:pt x="664" y="278"/>
                </a:lnTo>
                <a:lnTo>
                  <a:pt x="662" y="280"/>
                </a:lnTo>
                <a:lnTo>
                  <a:pt x="662" y="282"/>
                </a:lnTo>
                <a:lnTo>
                  <a:pt x="661" y="285"/>
                </a:lnTo>
                <a:lnTo>
                  <a:pt x="661" y="360"/>
                </a:lnTo>
                <a:lnTo>
                  <a:pt x="616" y="360"/>
                </a:lnTo>
                <a:lnTo>
                  <a:pt x="613" y="361"/>
                </a:lnTo>
                <a:lnTo>
                  <a:pt x="610" y="361"/>
                </a:lnTo>
                <a:lnTo>
                  <a:pt x="608" y="364"/>
                </a:lnTo>
                <a:lnTo>
                  <a:pt x="606" y="365"/>
                </a:lnTo>
                <a:lnTo>
                  <a:pt x="604" y="367"/>
                </a:lnTo>
                <a:lnTo>
                  <a:pt x="602" y="370"/>
                </a:lnTo>
                <a:lnTo>
                  <a:pt x="601" y="372"/>
                </a:lnTo>
                <a:lnTo>
                  <a:pt x="601" y="376"/>
                </a:lnTo>
                <a:lnTo>
                  <a:pt x="601" y="511"/>
                </a:lnTo>
                <a:lnTo>
                  <a:pt x="361" y="511"/>
                </a:lnTo>
                <a:lnTo>
                  <a:pt x="361" y="285"/>
                </a:lnTo>
                <a:lnTo>
                  <a:pt x="360" y="282"/>
                </a:lnTo>
                <a:lnTo>
                  <a:pt x="360" y="280"/>
                </a:lnTo>
                <a:lnTo>
                  <a:pt x="358" y="278"/>
                </a:lnTo>
                <a:lnTo>
                  <a:pt x="357" y="275"/>
                </a:lnTo>
                <a:lnTo>
                  <a:pt x="355" y="273"/>
                </a:lnTo>
                <a:lnTo>
                  <a:pt x="351" y="272"/>
                </a:lnTo>
                <a:lnTo>
                  <a:pt x="349" y="271"/>
                </a:lnTo>
                <a:lnTo>
                  <a:pt x="346" y="271"/>
                </a:lnTo>
                <a:lnTo>
                  <a:pt x="301" y="271"/>
                </a:lnTo>
                <a:lnTo>
                  <a:pt x="301" y="165"/>
                </a:lnTo>
                <a:lnTo>
                  <a:pt x="301" y="162"/>
                </a:lnTo>
                <a:lnTo>
                  <a:pt x="300" y="160"/>
                </a:lnTo>
                <a:lnTo>
                  <a:pt x="299" y="157"/>
                </a:lnTo>
                <a:lnTo>
                  <a:pt x="296" y="154"/>
                </a:lnTo>
                <a:lnTo>
                  <a:pt x="294" y="153"/>
                </a:lnTo>
                <a:lnTo>
                  <a:pt x="292" y="152"/>
                </a:lnTo>
                <a:lnTo>
                  <a:pt x="289" y="151"/>
                </a:lnTo>
                <a:lnTo>
                  <a:pt x="285" y="150"/>
                </a:lnTo>
                <a:lnTo>
                  <a:pt x="181" y="150"/>
                </a:lnTo>
                <a:lnTo>
                  <a:pt x="181" y="16"/>
                </a:lnTo>
                <a:lnTo>
                  <a:pt x="181" y="12"/>
                </a:lnTo>
                <a:lnTo>
                  <a:pt x="180" y="9"/>
                </a:lnTo>
                <a:lnTo>
                  <a:pt x="179" y="7"/>
                </a:lnTo>
                <a:lnTo>
                  <a:pt x="176" y="5"/>
                </a:lnTo>
                <a:lnTo>
                  <a:pt x="174" y="2"/>
                </a:lnTo>
                <a:lnTo>
                  <a:pt x="172" y="1"/>
                </a:lnTo>
                <a:lnTo>
                  <a:pt x="169" y="0"/>
                </a:lnTo>
                <a:lnTo>
                  <a:pt x="165" y="0"/>
                </a:lnTo>
                <a:lnTo>
                  <a:pt x="163" y="0"/>
                </a:lnTo>
                <a:lnTo>
                  <a:pt x="160" y="1"/>
                </a:lnTo>
                <a:lnTo>
                  <a:pt x="158" y="2"/>
                </a:lnTo>
                <a:lnTo>
                  <a:pt x="155" y="5"/>
                </a:lnTo>
                <a:lnTo>
                  <a:pt x="153" y="7"/>
                </a:lnTo>
                <a:lnTo>
                  <a:pt x="152" y="9"/>
                </a:lnTo>
                <a:lnTo>
                  <a:pt x="151" y="12"/>
                </a:lnTo>
                <a:lnTo>
                  <a:pt x="151" y="16"/>
                </a:lnTo>
                <a:lnTo>
                  <a:pt x="151" y="150"/>
                </a:lnTo>
                <a:lnTo>
                  <a:pt x="76" y="150"/>
                </a:lnTo>
                <a:lnTo>
                  <a:pt x="73" y="151"/>
                </a:lnTo>
                <a:lnTo>
                  <a:pt x="70" y="152"/>
                </a:lnTo>
                <a:lnTo>
                  <a:pt x="67" y="153"/>
                </a:lnTo>
                <a:lnTo>
                  <a:pt x="65" y="154"/>
                </a:lnTo>
                <a:lnTo>
                  <a:pt x="63" y="157"/>
                </a:lnTo>
                <a:lnTo>
                  <a:pt x="62" y="160"/>
                </a:lnTo>
                <a:lnTo>
                  <a:pt x="61" y="162"/>
                </a:lnTo>
                <a:lnTo>
                  <a:pt x="61" y="165"/>
                </a:lnTo>
                <a:lnTo>
                  <a:pt x="61" y="271"/>
                </a:lnTo>
                <a:lnTo>
                  <a:pt x="16" y="271"/>
                </a:lnTo>
                <a:lnTo>
                  <a:pt x="12" y="271"/>
                </a:lnTo>
                <a:lnTo>
                  <a:pt x="10" y="272"/>
                </a:lnTo>
                <a:lnTo>
                  <a:pt x="7" y="273"/>
                </a:lnTo>
                <a:lnTo>
                  <a:pt x="5" y="275"/>
                </a:lnTo>
                <a:lnTo>
                  <a:pt x="3" y="278"/>
                </a:lnTo>
                <a:lnTo>
                  <a:pt x="1" y="280"/>
                </a:lnTo>
                <a:lnTo>
                  <a:pt x="1" y="282"/>
                </a:lnTo>
                <a:lnTo>
                  <a:pt x="0" y="285"/>
                </a:lnTo>
                <a:lnTo>
                  <a:pt x="0" y="886"/>
                </a:lnTo>
                <a:lnTo>
                  <a:pt x="1" y="889"/>
                </a:lnTo>
                <a:lnTo>
                  <a:pt x="1" y="892"/>
                </a:lnTo>
                <a:lnTo>
                  <a:pt x="3" y="894"/>
                </a:lnTo>
                <a:lnTo>
                  <a:pt x="5" y="896"/>
                </a:lnTo>
                <a:lnTo>
                  <a:pt x="7" y="899"/>
                </a:lnTo>
                <a:lnTo>
                  <a:pt x="10" y="900"/>
                </a:lnTo>
                <a:lnTo>
                  <a:pt x="12" y="901"/>
                </a:lnTo>
                <a:lnTo>
                  <a:pt x="16" y="901"/>
                </a:lnTo>
                <a:lnTo>
                  <a:pt x="120" y="901"/>
                </a:lnTo>
                <a:lnTo>
                  <a:pt x="120" y="796"/>
                </a:lnTo>
                <a:lnTo>
                  <a:pt x="121" y="793"/>
                </a:lnTo>
                <a:lnTo>
                  <a:pt x="122" y="791"/>
                </a:lnTo>
                <a:lnTo>
                  <a:pt x="123" y="787"/>
                </a:lnTo>
                <a:lnTo>
                  <a:pt x="125" y="785"/>
                </a:lnTo>
                <a:lnTo>
                  <a:pt x="127" y="784"/>
                </a:lnTo>
                <a:lnTo>
                  <a:pt x="130" y="782"/>
                </a:lnTo>
                <a:lnTo>
                  <a:pt x="132" y="782"/>
                </a:lnTo>
                <a:lnTo>
                  <a:pt x="136" y="781"/>
                </a:lnTo>
                <a:lnTo>
                  <a:pt x="196" y="781"/>
                </a:lnTo>
                <a:lnTo>
                  <a:pt x="198" y="782"/>
                </a:lnTo>
                <a:lnTo>
                  <a:pt x="202" y="782"/>
                </a:lnTo>
                <a:lnTo>
                  <a:pt x="204" y="784"/>
                </a:lnTo>
                <a:lnTo>
                  <a:pt x="206" y="785"/>
                </a:lnTo>
                <a:lnTo>
                  <a:pt x="208" y="787"/>
                </a:lnTo>
                <a:lnTo>
                  <a:pt x="209" y="791"/>
                </a:lnTo>
                <a:lnTo>
                  <a:pt x="210" y="793"/>
                </a:lnTo>
                <a:lnTo>
                  <a:pt x="210" y="796"/>
                </a:lnTo>
                <a:lnTo>
                  <a:pt x="210" y="901"/>
                </a:lnTo>
                <a:lnTo>
                  <a:pt x="346" y="901"/>
                </a:lnTo>
                <a:lnTo>
                  <a:pt x="616" y="901"/>
                </a:lnTo>
                <a:lnTo>
                  <a:pt x="721" y="901"/>
                </a:lnTo>
                <a:lnTo>
                  <a:pt x="721" y="796"/>
                </a:lnTo>
                <a:lnTo>
                  <a:pt x="721" y="793"/>
                </a:lnTo>
                <a:lnTo>
                  <a:pt x="722" y="791"/>
                </a:lnTo>
                <a:lnTo>
                  <a:pt x="724" y="787"/>
                </a:lnTo>
                <a:lnTo>
                  <a:pt x="726" y="785"/>
                </a:lnTo>
                <a:lnTo>
                  <a:pt x="728" y="784"/>
                </a:lnTo>
                <a:lnTo>
                  <a:pt x="730" y="782"/>
                </a:lnTo>
                <a:lnTo>
                  <a:pt x="733" y="782"/>
                </a:lnTo>
                <a:lnTo>
                  <a:pt x="737" y="781"/>
                </a:lnTo>
                <a:lnTo>
                  <a:pt x="796" y="781"/>
                </a:lnTo>
                <a:lnTo>
                  <a:pt x="800" y="782"/>
                </a:lnTo>
                <a:lnTo>
                  <a:pt x="802" y="782"/>
                </a:lnTo>
                <a:lnTo>
                  <a:pt x="805" y="784"/>
                </a:lnTo>
                <a:lnTo>
                  <a:pt x="807" y="785"/>
                </a:lnTo>
                <a:lnTo>
                  <a:pt x="808" y="787"/>
                </a:lnTo>
                <a:lnTo>
                  <a:pt x="811" y="791"/>
                </a:lnTo>
                <a:lnTo>
                  <a:pt x="811" y="793"/>
                </a:lnTo>
                <a:lnTo>
                  <a:pt x="812" y="796"/>
                </a:lnTo>
                <a:lnTo>
                  <a:pt x="812" y="901"/>
                </a:lnTo>
                <a:lnTo>
                  <a:pt x="887" y="901"/>
                </a:lnTo>
                <a:lnTo>
                  <a:pt x="890" y="901"/>
                </a:lnTo>
                <a:lnTo>
                  <a:pt x="892" y="900"/>
                </a:lnTo>
                <a:lnTo>
                  <a:pt x="895" y="899"/>
                </a:lnTo>
                <a:lnTo>
                  <a:pt x="898" y="896"/>
                </a:lnTo>
                <a:lnTo>
                  <a:pt x="899" y="894"/>
                </a:lnTo>
                <a:lnTo>
                  <a:pt x="901" y="892"/>
                </a:lnTo>
                <a:lnTo>
                  <a:pt x="901" y="890"/>
                </a:lnTo>
                <a:lnTo>
                  <a:pt x="902" y="886"/>
                </a:lnTo>
                <a:lnTo>
                  <a:pt x="902" y="376"/>
                </a:lnTo>
                <a:lnTo>
                  <a:pt x="901" y="372"/>
                </a:lnTo>
                <a:lnTo>
                  <a:pt x="901" y="370"/>
                </a:lnTo>
                <a:lnTo>
                  <a:pt x="899" y="367"/>
                </a:lnTo>
                <a:lnTo>
                  <a:pt x="898" y="365"/>
                </a:lnTo>
                <a:lnTo>
                  <a:pt x="895" y="364"/>
                </a:lnTo>
                <a:lnTo>
                  <a:pt x="892" y="361"/>
                </a:lnTo>
                <a:lnTo>
                  <a:pt x="890" y="361"/>
                </a:lnTo>
                <a:lnTo>
                  <a:pt x="887" y="360"/>
                </a:lnTo>
                <a:close/>
              </a:path>
            </a:pathLst>
          </a:custGeom>
          <a:solidFill>
            <a:srgbClr val="6261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07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707902E-BAB6-47A3-9CD3-92A147C17D19}"/>
              </a:ext>
            </a:extLst>
          </p:cNvPr>
          <p:cNvCxnSpPr/>
          <p:nvPr/>
        </p:nvCxnSpPr>
        <p:spPr>
          <a:xfrm>
            <a:off x="0" y="2826442"/>
            <a:ext cx="12192000" cy="0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xmlns="" id="{F09999C7-AEDE-4683-B9A0-BAC2F1C021A9}"/>
              </a:ext>
            </a:extLst>
          </p:cNvPr>
          <p:cNvSpPr/>
          <p:nvPr/>
        </p:nvSpPr>
        <p:spPr>
          <a:xfrm>
            <a:off x="1360443" y="2087231"/>
            <a:ext cx="1478422" cy="147842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CC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039DAD4E-3173-4F71-952C-21A1449BCF1B}"/>
              </a:ext>
            </a:extLst>
          </p:cNvPr>
          <p:cNvSpPr/>
          <p:nvPr/>
        </p:nvSpPr>
        <p:spPr>
          <a:xfrm>
            <a:off x="5356789" y="2087231"/>
            <a:ext cx="1478422" cy="1478422"/>
          </a:xfrm>
          <a:prstGeom prst="ellipse">
            <a:avLst/>
          </a:prstGeom>
          <a:solidFill>
            <a:schemeClr val="bg1"/>
          </a:solidFill>
          <a:ln w="38100">
            <a:solidFill>
              <a:srgbClr val="ED6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A88199F3-B410-45F3-A8BB-F6DFA8FE6489}"/>
              </a:ext>
            </a:extLst>
          </p:cNvPr>
          <p:cNvGrpSpPr/>
          <p:nvPr/>
        </p:nvGrpSpPr>
        <p:grpSpPr>
          <a:xfrm>
            <a:off x="0" y="75048"/>
            <a:ext cx="466064" cy="1473569"/>
            <a:chOff x="64246" y="75048"/>
            <a:chExt cx="337571" cy="1473569"/>
          </a:xfrm>
        </p:grpSpPr>
        <p:sp>
          <p:nvSpPr>
            <p:cNvPr id="66" name="Rectangle 65"/>
            <p:cNvSpPr/>
            <p:nvPr/>
          </p:nvSpPr>
          <p:spPr>
            <a:xfrm rot="5400000">
              <a:off x="0" y="139294"/>
              <a:ext cx="466064" cy="33757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CC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 rot="5400000">
              <a:off x="0" y="643047"/>
              <a:ext cx="466064" cy="33757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D62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 rot="5400000">
              <a:off x="0" y="1146799"/>
              <a:ext cx="466064" cy="33757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52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89" name="Title 13"/>
          <p:cNvSpPr txBox="1">
            <a:spLocks/>
          </p:cNvSpPr>
          <p:nvPr/>
        </p:nvSpPr>
        <p:spPr>
          <a:xfrm>
            <a:off x="1797654" y="308076"/>
            <a:ext cx="8596692" cy="4431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SWOT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ANALYSIS</a:t>
            </a:r>
          </a:p>
        </p:txBody>
      </p:sp>
      <p:sp>
        <p:nvSpPr>
          <p:cNvPr id="90" name="Title 13"/>
          <p:cNvSpPr txBox="1">
            <a:spLocks/>
          </p:cNvSpPr>
          <p:nvPr/>
        </p:nvSpPr>
        <p:spPr>
          <a:xfrm>
            <a:off x="1797654" y="814984"/>
            <a:ext cx="8596692" cy="2215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LOREM IPSUM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xmlns="" id="{B9905D92-923A-473F-B7F1-1F09F3337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3AA4-4F0C-443B-83CD-6E5C6CE1E7E2}" type="datetime1">
              <a:rPr lang="en-US" smtClean="0"/>
              <a:t>7/6/18</a:t>
            </a:fld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xmlns="" id="{1B0BEA3C-8418-4D34-B202-9E00C86A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4DDC-A481-469D-9613-0D3E8E3361C4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2A30411F-DCD9-4C3D-970E-2616B137B1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6703287"/>
              </p:ext>
            </p:extLst>
          </p:nvPr>
        </p:nvGraphicFramePr>
        <p:xfrm>
          <a:off x="838200" y="1771054"/>
          <a:ext cx="2522909" cy="2110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xmlns="" id="{9E041238-8433-44AA-818B-A6548175FE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222547"/>
              </p:ext>
            </p:extLst>
          </p:nvPr>
        </p:nvGraphicFramePr>
        <p:xfrm>
          <a:off x="4834546" y="1771054"/>
          <a:ext cx="2522909" cy="2110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Oval 33">
            <a:extLst>
              <a:ext uri="{FF2B5EF4-FFF2-40B4-BE49-F238E27FC236}">
                <a16:creationId xmlns:a16="http://schemas.microsoft.com/office/drawing/2014/main" xmlns="" id="{03CCE6B3-654F-4ABF-BCB0-DEA34F3A5D32}"/>
              </a:ext>
            </a:extLst>
          </p:cNvPr>
          <p:cNvSpPr/>
          <p:nvPr/>
        </p:nvSpPr>
        <p:spPr>
          <a:xfrm>
            <a:off x="9132843" y="2087231"/>
            <a:ext cx="1478422" cy="1478422"/>
          </a:xfrm>
          <a:prstGeom prst="ellipse">
            <a:avLst/>
          </a:prstGeom>
          <a:solidFill>
            <a:schemeClr val="bg1"/>
          </a:solidFill>
          <a:ln w="38100">
            <a:solidFill>
              <a:srgbClr val="152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xmlns="" id="{86499334-222C-435C-8A43-FE9773DF7E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7860218"/>
              </p:ext>
            </p:extLst>
          </p:nvPr>
        </p:nvGraphicFramePr>
        <p:xfrm>
          <a:off x="8610600" y="1771054"/>
          <a:ext cx="2522909" cy="2110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xmlns="" id="{E1F36AF9-6606-45E7-AE91-3856ADC107EC}"/>
              </a:ext>
            </a:extLst>
          </p:cNvPr>
          <p:cNvSpPr/>
          <p:nvPr/>
        </p:nvSpPr>
        <p:spPr>
          <a:xfrm>
            <a:off x="1686843" y="2413631"/>
            <a:ext cx="825622" cy="825622"/>
          </a:xfrm>
          <a:prstGeom prst="ellipse">
            <a:avLst/>
          </a:prstGeom>
          <a:solidFill>
            <a:srgbClr val="FDD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80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297874FC-ABA4-489F-A7F8-F706A9194EB9}"/>
              </a:ext>
            </a:extLst>
          </p:cNvPr>
          <p:cNvSpPr/>
          <p:nvPr/>
        </p:nvSpPr>
        <p:spPr>
          <a:xfrm>
            <a:off x="5683189" y="2413631"/>
            <a:ext cx="825622" cy="825622"/>
          </a:xfrm>
          <a:prstGeom prst="ellipse">
            <a:avLst/>
          </a:prstGeom>
          <a:solidFill>
            <a:srgbClr val="F28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60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8FFD7C86-5742-4283-BB00-056E5F01E14E}"/>
              </a:ext>
            </a:extLst>
          </p:cNvPr>
          <p:cNvSpPr/>
          <p:nvPr/>
        </p:nvSpPr>
        <p:spPr>
          <a:xfrm>
            <a:off x="9459243" y="2413631"/>
            <a:ext cx="825622" cy="825622"/>
          </a:xfrm>
          <a:prstGeom prst="ellipse">
            <a:avLst/>
          </a:prstGeom>
          <a:solidFill>
            <a:srgbClr val="2147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35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7E5BFF7-3653-45CB-A426-88C6A0FC7464}"/>
              </a:ext>
            </a:extLst>
          </p:cNvPr>
          <p:cNvSpPr txBox="1"/>
          <p:nvPr/>
        </p:nvSpPr>
        <p:spPr>
          <a:xfrm>
            <a:off x="637967" y="4329216"/>
            <a:ext cx="2923374" cy="1292662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lvl="0" algn="ctr"/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, </a:t>
            </a:r>
            <a:r>
              <a:rPr lang="en-US" sz="1400" dirty="0" err="1"/>
              <a:t>sed</a:t>
            </a:r>
            <a:r>
              <a:rPr lang="en-US" sz="1400" dirty="0"/>
              <a:t> do </a:t>
            </a:r>
            <a:r>
              <a:rPr lang="en-US" sz="1400" dirty="0" err="1"/>
              <a:t>eiusmod</a:t>
            </a:r>
            <a:r>
              <a:rPr lang="en-US" sz="1400" dirty="0"/>
              <a:t> </a:t>
            </a:r>
            <a:r>
              <a:rPr lang="en-US" sz="1400" dirty="0" err="1"/>
              <a:t>tempor</a:t>
            </a:r>
            <a:r>
              <a:rPr lang="en-US" sz="1400" dirty="0"/>
              <a:t> </a:t>
            </a:r>
            <a:r>
              <a:rPr lang="en-US" sz="1400" dirty="0" err="1"/>
              <a:t>incididunt</a:t>
            </a:r>
            <a:r>
              <a:rPr lang="en-US" sz="1400" dirty="0"/>
              <a:t>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labore</a:t>
            </a:r>
            <a:r>
              <a:rPr lang="en-US" sz="1400" dirty="0"/>
              <a:t> et dolore magna </a:t>
            </a:r>
            <a:r>
              <a:rPr lang="en-US" sz="1400" dirty="0" err="1"/>
              <a:t>aliqua</a:t>
            </a:r>
            <a:r>
              <a:rPr lang="en-US" sz="1400" dirty="0"/>
              <a:t>. Ut </a:t>
            </a:r>
            <a:r>
              <a:rPr lang="en-US" sz="1400" dirty="0" err="1"/>
              <a:t>enim</a:t>
            </a:r>
            <a:r>
              <a:rPr lang="en-US" sz="1400" dirty="0"/>
              <a:t> ad minim </a:t>
            </a:r>
            <a:r>
              <a:rPr lang="en-US" sz="1400" dirty="0" err="1"/>
              <a:t>veniam</a:t>
            </a:r>
            <a:r>
              <a:rPr lang="en-US" sz="1400" dirty="0"/>
              <a:t>, </a:t>
            </a:r>
            <a:r>
              <a:rPr lang="en-US" sz="1400" dirty="0" err="1"/>
              <a:t>quis</a:t>
            </a:r>
            <a:r>
              <a:rPr lang="en-US" sz="1400" dirty="0"/>
              <a:t> </a:t>
            </a:r>
            <a:r>
              <a:rPr lang="en-US" sz="1400" dirty="0" err="1"/>
              <a:t>nostrud</a:t>
            </a:r>
            <a:r>
              <a:rPr lang="en-US" sz="1400" dirty="0"/>
              <a:t> exercitation </a:t>
            </a:r>
            <a:r>
              <a:rPr lang="en-US" sz="1400" dirty="0" err="1"/>
              <a:t>ullamco</a:t>
            </a:r>
            <a:r>
              <a:rPr lang="en-US" sz="1400" dirty="0"/>
              <a:t> </a:t>
            </a:r>
            <a:r>
              <a:rPr lang="en-US" sz="1400" dirty="0" err="1"/>
              <a:t>laboris</a:t>
            </a:r>
            <a:r>
              <a:rPr lang="en-US" sz="1400" dirty="0"/>
              <a:t> nisi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aliquip</a:t>
            </a:r>
            <a:r>
              <a:rPr lang="en-US" sz="1400" dirty="0"/>
              <a:t> ex </a:t>
            </a:r>
            <a:r>
              <a:rPr lang="en-US" sz="1400" dirty="0" err="1"/>
              <a:t>ea</a:t>
            </a:r>
            <a:r>
              <a:rPr lang="en-US" sz="1400" dirty="0"/>
              <a:t> </a:t>
            </a:r>
            <a:r>
              <a:rPr lang="en-US" sz="1400" dirty="0" err="1"/>
              <a:t>commodo</a:t>
            </a:r>
            <a:r>
              <a:rPr lang="en-US" sz="1400" dirty="0"/>
              <a:t> </a:t>
            </a:r>
            <a:r>
              <a:rPr lang="en-US" sz="1400" dirty="0" err="1"/>
              <a:t>consequat</a:t>
            </a:r>
            <a:r>
              <a:rPr lang="en-US" sz="1400" dirty="0"/>
              <a:t>.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14323D9-3B94-4AD9-B3F0-4DD24FF4560A}"/>
              </a:ext>
            </a:extLst>
          </p:cNvPr>
          <p:cNvSpPr txBox="1"/>
          <p:nvPr/>
        </p:nvSpPr>
        <p:spPr>
          <a:xfrm>
            <a:off x="4634313" y="4329216"/>
            <a:ext cx="2923374" cy="1292662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lvl="0" algn="ctr"/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, </a:t>
            </a:r>
            <a:r>
              <a:rPr lang="en-US" sz="1400" dirty="0" err="1"/>
              <a:t>sed</a:t>
            </a:r>
            <a:r>
              <a:rPr lang="en-US" sz="1400" dirty="0"/>
              <a:t> do </a:t>
            </a:r>
            <a:r>
              <a:rPr lang="en-US" sz="1400" dirty="0" err="1"/>
              <a:t>eiusmod</a:t>
            </a:r>
            <a:r>
              <a:rPr lang="en-US" sz="1400" dirty="0"/>
              <a:t> </a:t>
            </a:r>
            <a:r>
              <a:rPr lang="en-US" sz="1400" dirty="0" err="1"/>
              <a:t>tempor</a:t>
            </a:r>
            <a:r>
              <a:rPr lang="en-US" sz="1400" dirty="0"/>
              <a:t> </a:t>
            </a:r>
            <a:r>
              <a:rPr lang="en-US" sz="1400" dirty="0" err="1"/>
              <a:t>incididunt</a:t>
            </a:r>
            <a:r>
              <a:rPr lang="en-US" sz="1400" dirty="0"/>
              <a:t>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labore</a:t>
            </a:r>
            <a:r>
              <a:rPr lang="en-US" sz="1400" dirty="0"/>
              <a:t> et dolore magna </a:t>
            </a:r>
            <a:r>
              <a:rPr lang="en-US" sz="1400" dirty="0" err="1"/>
              <a:t>aliqua</a:t>
            </a:r>
            <a:r>
              <a:rPr lang="en-US" sz="1400" dirty="0"/>
              <a:t>. Ut </a:t>
            </a:r>
            <a:r>
              <a:rPr lang="en-US" sz="1400" dirty="0" err="1"/>
              <a:t>enim</a:t>
            </a:r>
            <a:r>
              <a:rPr lang="en-US" sz="1400" dirty="0"/>
              <a:t> ad minim </a:t>
            </a:r>
            <a:r>
              <a:rPr lang="en-US" sz="1400" dirty="0" err="1"/>
              <a:t>veniam</a:t>
            </a:r>
            <a:r>
              <a:rPr lang="en-US" sz="1400" dirty="0"/>
              <a:t>, </a:t>
            </a:r>
            <a:r>
              <a:rPr lang="en-US" sz="1400" dirty="0" err="1"/>
              <a:t>quis</a:t>
            </a:r>
            <a:r>
              <a:rPr lang="en-US" sz="1400" dirty="0"/>
              <a:t> </a:t>
            </a:r>
            <a:r>
              <a:rPr lang="en-US" sz="1400" dirty="0" err="1"/>
              <a:t>nostrud</a:t>
            </a:r>
            <a:r>
              <a:rPr lang="en-US" sz="1400" dirty="0"/>
              <a:t> exercitation </a:t>
            </a:r>
            <a:r>
              <a:rPr lang="en-US" sz="1400" dirty="0" err="1"/>
              <a:t>ullamco</a:t>
            </a:r>
            <a:r>
              <a:rPr lang="en-US" sz="1400" dirty="0"/>
              <a:t> </a:t>
            </a:r>
            <a:r>
              <a:rPr lang="en-US" sz="1400" dirty="0" err="1"/>
              <a:t>laboris</a:t>
            </a:r>
            <a:r>
              <a:rPr lang="en-US" sz="1400" dirty="0"/>
              <a:t> nisi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aliquip</a:t>
            </a:r>
            <a:r>
              <a:rPr lang="en-US" sz="1400" dirty="0"/>
              <a:t> ex </a:t>
            </a:r>
            <a:r>
              <a:rPr lang="en-US" sz="1400" dirty="0" err="1"/>
              <a:t>ea</a:t>
            </a:r>
            <a:r>
              <a:rPr lang="en-US" sz="1400" dirty="0"/>
              <a:t> </a:t>
            </a:r>
            <a:r>
              <a:rPr lang="en-US" sz="1400" dirty="0" err="1"/>
              <a:t>commodo</a:t>
            </a:r>
            <a:r>
              <a:rPr lang="en-US" sz="1400" dirty="0"/>
              <a:t> </a:t>
            </a:r>
            <a:r>
              <a:rPr lang="en-US" sz="1400" dirty="0" err="1"/>
              <a:t>consequat</a:t>
            </a:r>
            <a:r>
              <a:rPr lang="en-US" sz="1400" dirty="0"/>
              <a:t>.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251F2895-42D0-4443-AC2C-47E8AA34E95E}"/>
              </a:ext>
            </a:extLst>
          </p:cNvPr>
          <p:cNvSpPr txBox="1"/>
          <p:nvPr/>
        </p:nvSpPr>
        <p:spPr>
          <a:xfrm>
            <a:off x="8410367" y="4329216"/>
            <a:ext cx="2923374" cy="1292662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lvl="0" algn="ctr"/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, </a:t>
            </a:r>
            <a:r>
              <a:rPr lang="en-US" sz="1400" dirty="0" err="1"/>
              <a:t>sed</a:t>
            </a:r>
            <a:r>
              <a:rPr lang="en-US" sz="1400" dirty="0"/>
              <a:t> do </a:t>
            </a:r>
            <a:r>
              <a:rPr lang="en-US" sz="1400" dirty="0" err="1"/>
              <a:t>eiusmod</a:t>
            </a:r>
            <a:r>
              <a:rPr lang="en-US" sz="1400" dirty="0"/>
              <a:t> </a:t>
            </a:r>
            <a:r>
              <a:rPr lang="en-US" sz="1400" dirty="0" err="1"/>
              <a:t>tempor</a:t>
            </a:r>
            <a:r>
              <a:rPr lang="en-US" sz="1400" dirty="0"/>
              <a:t> </a:t>
            </a:r>
            <a:r>
              <a:rPr lang="en-US" sz="1400" dirty="0" err="1"/>
              <a:t>incididunt</a:t>
            </a:r>
            <a:r>
              <a:rPr lang="en-US" sz="1400" dirty="0"/>
              <a:t>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labore</a:t>
            </a:r>
            <a:r>
              <a:rPr lang="en-US" sz="1400" dirty="0"/>
              <a:t> et dolore magna </a:t>
            </a:r>
            <a:r>
              <a:rPr lang="en-US" sz="1400" dirty="0" err="1"/>
              <a:t>aliqua</a:t>
            </a:r>
            <a:r>
              <a:rPr lang="en-US" sz="1400" dirty="0"/>
              <a:t>. Ut </a:t>
            </a:r>
            <a:r>
              <a:rPr lang="en-US" sz="1400" dirty="0" err="1"/>
              <a:t>enim</a:t>
            </a:r>
            <a:r>
              <a:rPr lang="en-US" sz="1400" dirty="0"/>
              <a:t> ad minim </a:t>
            </a:r>
            <a:r>
              <a:rPr lang="en-US" sz="1400" dirty="0" err="1"/>
              <a:t>veniam</a:t>
            </a:r>
            <a:r>
              <a:rPr lang="en-US" sz="1400" dirty="0"/>
              <a:t>, </a:t>
            </a:r>
            <a:r>
              <a:rPr lang="en-US" sz="1400" dirty="0" err="1"/>
              <a:t>quis</a:t>
            </a:r>
            <a:r>
              <a:rPr lang="en-US" sz="1400" dirty="0"/>
              <a:t> </a:t>
            </a:r>
            <a:r>
              <a:rPr lang="en-US" sz="1400" dirty="0" err="1"/>
              <a:t>nostrud</a:t>
            </a:r>
            <a:r>
              <a:rPr lang="en-US" sz="1400" dirty="0"/>
              <a:t> exercitation </a:t>
            </a:r>
            <a:r>
              <a:rPr lang="en-US" sz="1400" dirty="0" err="1"/>
              <a:t>ullamco</a:t>
            </a:r>
            <a:r>
              <a:rPr lang="en-US" sz="1400" dirty="0"/>
              <a:t> </a:t>
            </a:r>
            <a:r>
              <a:rPr lang="en-US" sz="1400" dirty="0" err="1"/>
              <a:t>laboris</a:t>
            </a:r>
            <a:r>
              <a:rPr lang="en-US" sz="1400" dirty="0"/>
              <a:t> nisi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aliquip</a:t>
            </a:r>
            <a:r>
              <a:rPr lang="en-US" sz="1400" dirty="0"/>
              <a:t> ex </a:t>
            </a:r>
            <a:r>
              <a:rPr lang="en-US" sz="1400" dirty="0" err="1"/>
              <a:t>ea</a:t>
            </a:r>
            <a:r>
              <a:rPr lang="en-US" sz="1400" dirty="0"/>
              <a:t> </a:t>
            </a:r>
            <a:r>
              <a:rPr lang="en-US" sz="1400" dirty="0" err="1"/>
              <a:t>commodo</a:t>
            </a:r>
            <a:r>
              <a:rPr lang="en-US" sz="1400" dirty="0"/>
              <a:t> </a:t>
            </a:r>
            <a:r>
              <a:rPr lang="en-US" sz="1400" dirty="0" err="1"/>
              <a:t>consequat</a:t>
            </a:r>
            <a:r>
              <a:rPr lang="en-US" sz="1400" dirty="0"/>
              <a:t>.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19258C1B-67D6-46FA-8FE7-C47E1CA65C22}"/>
              </a:ext>
            </a:extLst>
          </p:cNvPr>
          <p:cNvCxnSpPr>
            <a:cxnSpLocks/>
          </p:cNvCxnSpPr>
          <p:nvPr/>
        </p:nvCxnSpPr>
        <p:spPr>
          <a:xfrm>
            <a:off x="2099654" y="3881830"/>
            <a:ext cx="0" cy="320057"/>
          </a:xfrm>
          <a:prstGeom prst="line">
            <a:avLst/>
          </a:prstGeom>
          <a:ln w="38100">
            <a:solidFill>
              <a:srgbClr val="40404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346BC19D-ACC1-4488-ABA1-C99FC861303D}"/>
              </a:ext>
            </a:extLst>
          </p:cNvPr>
          <p:cNvCxnSpPr>
            <a:cxnSpLocks/>
          </p:cNvCxnSpPr>
          <p:nvPr/>
        </p:nvCxnSpPr>
        <p:spPr>
          <a:xfrm>
            <a:off x="6096000" y="3881830"/>
            <a:ext cx="0" cy="320057"/>
          </a:xfrm>
          <a:prstGeom prst="line">
            <a:avLst/>
          </a:prstGeom>
          <a:ln w="38100">
            <a:solidFill>
              <a:srgbClr val="40404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45D25845-D056-4742-84AA-7D5EB31CB6AB}"/>
              </a:ext>
            </a:extLst>
          </p:cNvPr>
          <p:cNvCxnSpPr>
            <a:cxnSpLocks/>
          </p:cNvCxnSpPr>
          <p:nvPr/>
        </p:nvCxnSpPr>
        <p:spPr>
          <a:xfrm>
            <a:off x="9872054" y="3881830"/>
            <a:ext cx="0" cy="320057"/>
          </a:xfrm>
          <a:prstGeom prst="line">
            <a:avLst/>
          </a:prstGeom>
          <a:ln w="38100">
            <a:solidFill>
              <a:srgbClr val="40404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83518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dern 03">
      <a:majorFont>
        <a:latin typeface="Segoe U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1002</Words>
  <Application>Microsoft Macintosh PowerPoint</Application>
  <PresentationFormat>Widescreen</PresentationFormat>
  <Paragraphs>90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Calibri Light</vt:lpstr>
      <vt:lpstr>Open Sans</vt:lpstr>
      <vt:lpstr>Segoe UI</vt:lpstr>
      <vt:lpstr>Arial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Nugroho Ade</dc:creator>
  <cp:lastModifiedBy>Dollcee Khattar</cp:lastModifiedBy>
  <cp:revision>65</cp:revision>
  <dcterms:created xsi:type="dcterms:W3CDTF">2018-03-22T04:03:41Z</dcterms:created>
  <dcterms:modified xsi:type="dcterms:W3CDTF">2018-07-06T10:02:11Z</dcterms:modified>
</cp:coreProperties>
</file>