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Default ContentType="image/x-emf" Extension="emf"/>
  <Default ContentType="application/vnd.openxmlformats-officedocument.spreadsheetml.sheet" Extension="xlsx"/>
  <Default ContentType="image/vnd.ms-photo" Extension="wdp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60" r:id="rId5"/>
    <p:sldId id="261" r:id="rId6"/>
    <p:sldId id="262" r:id="rId7"/>
    <p:sldId id="267" r:id="rId8"/>
    <p:sldId id="264" r:id="rId9"/>
    <p:sldId id="265" r:id="rId10"/>
    <p:sldId id="266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E7"/>
    <a:srgbClr val="564091"/>
    <a:srgbClr val="33BCAD"/>
    <a:srgbClr val="F0991E"/>
    <a:srgbClr val="FFDCC9"/>
    <a:srgbClr val="F2F1E7"/>
    <a:srgbClr val="DCDCD4"/>
    <a:srgbClr val="3F2F64"/>
    <a:srgbClr val="201736"/>
    <a:srgbClr val="F6F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7"/>
    <p:restoredTop sz="96405"/>
  </p:normalViewPr>
  <p:slideViewPr>
    <p:cSldViewPr snapToGrid="0" snapToObjects="1" showGuides="1">
      <p:cViewPr varScale="1">
        <p:scale>
          <a:sx n="126" d="100"/>
          <a:sy n="126" d="100"/>
        </p:scale>
        <p:origin x="62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88945360849"/>
          <c:y val="0.0"/>
          <c:w val="0.749058334722709"/>
          <c:h val="1.0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6409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33BCAD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DCC9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0991E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DCC9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5.0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33BCAD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988528"/>
        <c:axId val="286991280"/>
      </c:lineChart>
      <c:catAx>
        <c:axId val="286988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6991280"/>
        <c:crosses val="autoZero"/>
        <c:auto val="1"/>
        <c:lblAlgn val="ctr"/>
        <c:lblOffset val="100"/>
        <c:noMultiLvlLbl val="0"/>
      </c:catAx>
      <c:valAx>
        <c:axId val="286991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698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980E6-29D3-1A4F-AA85-3D0AF8A565C6}" type="datetimeFigureOut">
              <a:rPr lang="en-US" smtClean="0"/>
              <a:t>7/6/18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D3E3C-7307-4242-B237-B504A6A9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3E3C-7307-4242-B237-B504A6A999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3E3C-7307-4242-B237-B504A6A99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3E3C-7307-4242-B237-B504A6A99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AD5B9-E38E-A44E-BDD6-BF98BB388A71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AB73C-433D-174A-83A6-3C41159E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0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8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7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chart" Target="../charts/chart2.xml"/><Relationship Id="rId6" Type="http://schemas.openxmlformats.org/officeDocument/2006/relationships/image" Target="../media/image18.png"/><Relationship Id="rId7" Type="http://schemas.openxmlformats.org/officeDocument/2006/relationships/image" Target="../media/image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67" y="5981696"/>
            <a:ext cx="2447544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37" y="960966"/>
            <a:ext cx="4933326" cy="493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680" y="2983306"/>
            <a:ext cx="6438286" cy="1198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39" y="1566772"/>
            <a:ext cx="3978470" cy="7404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9" y="3359365"/>
            <a:ext cx="6145352" cy="3170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545" y="5891532"/>
            <a:ext cx="3237247" cy="6394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43938" y="1879370"/>
            <a:ext cx="4547286" cy="2446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Consulting </a:t>
            </a:r>
          </a:p>
          <a:p>
            <a:pPr>
              <a:lnSpc>
                <a:spcPct val="85000"/>
              </a:lnSpc>
            </a:pPr>
            <a:r>
              <a:rPr lang="en-US" sz="6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Template </a:t>
            </a:r>
          </a:p>
          <a:p>
            <a:pPr>
              <a:lnSpc>
                <a:spcPct val="85000"/>
              </a:lnSpc>
            </a:pPr>
            <a:r>
              <a:rPr lang="en-US" sz="6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Pack</a:t>
            </a:r>
            <a:endParaRPr lang="en-US" sz="6000" b="1" dirty="0">
              <a:solidFill>
                <a:srgbClr val="3F2F6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11" y="6139307"/>
            <a:ext cx="2099271" cy="390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1"/>
          <a:stretch/>
        </p:blipFill>
        <p:spPr>
          <a:xfrm>
            <a:off x="2259101" y="6288705"/>
            <a:ext cx="807322" cy="241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7" y="6134558"/>
            <a:ext cx="2952146" cy="5494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334" y="5563550"/>
            <a:ext cx="920496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253332" y="745302"/>
            <a:ext cx="11701408" cy="5621396"/>
            <a:chOff x="253332" y="745302"/>
            <a:chExt cx="11701408" cy="5621396"/>
          </a:xfrm>
        </p:grpSpPr>
        <p:grpSp>
          <p:nvGrpSpPr>
            <p:cNvPr id="19" name="Group 18"/>
            <p:cNvGrpSpPr/>
            <p:nvPr/>
          </p:nvGrpSpPr>
          <p:grpSpPr>
            <a:xfrm rot="10800000">
              <a:off x="2369193" y="1139347"/>
              <a:ext cx="808841" cy="5227351"/>
              <a:chOff x="5240866" y="1126607"/>
              <a:chExt cx="592667" cy="3830270"/>
            </a:xfrm>
          </p:grpSpPr>
          <p:sp>
            <p:nvSpPr>
              <p:cNvPr id="10" name="Arc 9"/>
              <p:cNvSpPr/>
              <p:nvPr/>
            </p:nvSpPr>
            <p:spPr>
              <a:xfrm>
                <a:off x="5240866" y="1126607"/>
                <a:ext cx="592667" cy="592667"/>
              </a:xfrm>
              <a:prstGeom prst="arc">
                <a:avLst>
                  <a:gd name="adj1" fmla="val 10980068"/>
                  <a:gd name="adj2" fmla="val 0"/>
                </a:avLst>
              </a:prstGeom>
              <a:ln>
                <a:solidFill>
                  <a:srgbClr val="33BC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10" idx="2"/>
              </p:cNvCxnSpPr>
              <p:nvPr/>
            </p:nvCxnSpPr>
            <p:spPr>
              <a:xfrm rot="10800000" flipV="1">
                <a:off x="5833533" y="1422941"/>
                <a:ext cx="0" cy="3454519"/>
              </a:xfrm>
              <a:prstGeom prst="line">
                <a:avLst/>
              </a:prstGeom>
              <a:ln>
                <a:solidFill>
                  <a:srgbClr val="33BC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0" idx="0"/>
                <a:endCxn id="24" idx="0"/>
              </p:cNvCxnSpPr>
              <p:nvPr/>
            </p:nvCxnSpPr>
            <p:spPr>
              <a:xfrm rot="10800000" flipV="1">
                <a:off x="5241175" y="1407426"/>
                <a:ext cx="97" cy="3549451"/>
              </a:xfrm>
              <a:prstGeom prst="line">
                <a:avLst/>
              </a:prstGeom>
              <a:ln>
                <a:solidFill>
                  <a:srgbClr val="33BC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10800000">
              <a:off x="9004145" y="1149723"/>
              <a:ext cx="820394" cy="5216975"/>
              <a:chOff x="5240866" y="1126607"/>
              <a:chExt cx="601132" cy="3822667"/>
            </a:xfrm>
          </p:grpSpPr>
          <p:sp>
            <p:nvSpPr>
              <p:cNvPr id="21" name="Arc 20"/>
              <p:cNvSpPr/>
              <p:nvPr/>
            </p:nvSpPr>
            <p:spPr>
              <a:xfrm>
                <a:off x="5240866" y="1126607"/>
                <a:ext cx="592667" cy="592667"/>
              </a:xfrm>
              <a:prstGeom prst="arc">
                <a:avLst>
                  <a:gd name="adj1" fmla="val 10980068"/>
                  <a:gd name="adj2" fmla="val 0"/>
                </a:avLst>
              </a:prstGeom>
              <a:ln>
                <a:solidFill>
                  <a:srgbClr val="33BC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2"/>
                <a:endCxn id="28" idx="2"/>
              </p:cNvCxnSpPr>
              <p:nvPr/>
            </p:nvCxnSpPr>
            <p:spPr>
              <a:xfrm rot="10800000" flipH="1" flipV="1">
                <a:off x="5833533" y="1422941"/>
                <a:ext cx="8465" cy="3526333"/>
              </a:xfrm>
              <a:prstGeom prst="line">
                <a:avLst/>
              </a:prstGeom>
              <a:ln>
                <a:solidFill>
                  <a:srgbClr val="33BC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1" idx="0"/>
              </p:cNvCxnSpPr>
              <p:nvPr/>
            </p:nvCxnSpPr>
            <p:spPr>
              <a:xfrm rot="10800000" flipV="1">
                <a:off x="5241272" y="1407426"/>
                <a:ext cx="1" cy="3470034"/>
              </a:xfrm>
              <a:prstGeom prst="line">
                <a:avLst/>
              </a:prstGeom>
              <a:ln>
                <a:solidFill>
                  <a:srgbClr val="33BC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Arc 23"/>
            <p:cNvSpPr/>
            <p:nvPr/>
          </p:nvSpPr>
          <p:spPr>
            <a:xfrm rot="16200000">
              <a:off x="3177479" y="745302"/>
              <a:ext cx="808841" cy="808841"/>
            </a:xfrm>
            <a:prstGeom prst="arc">
              <a:avLst>
                <a:gd name="adj1" fmla="val 16288208"/>
                <a:gd name="adj2" fmla="val 0"/>
              </a:avLst>
            </a:prstGeom>
            <a:ln>
              <a:solidFill>
                <a:srgbClr val="33BC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8195304" y="745302"/>
              <a:ext cx="808841" cy="808841"/>
            </a:xfrm>
            <a:prstGeom prst="arc">
              <a:avLst>
                <a:gd name="adj1" fmla="val 16288208"/>
                <a:gd name="adj2" fmla="val 0"/>
              </a:avLst>
            </a:prstGeom>
            <a:ln>
              <a:solidFill>
                <a:srgbClr val="33BC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28" idx="0"/>
              <a:endCxn id="24" idx="2"/>
            </p:cNvCxnSpPr>
            <p:nvPr/>
          </p:nvCxnSpPr>
          <p:spPr>
            <a:xfrm flipH="1" flipV="1">
              <a:off x="3581900" y="745302"/>
              <a:ext cx="5028200" cy="133"/>
            </a:xfrm>
            <a:prstGeom prst="line">
              <a:avLst/>
            </a:prstGeom>
            <a:ln>
              <a:solidFill>
                <a:srgbClr val="33BC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041257" y="2202826"/>
              <a:ext cx="655028" cy="657064"/>
              <a:chOff x="1760076" y="1559443"/>
              <a:chExt cx="348030" cy="34911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041257" y="3613448"/>
              <a:ext cx="655028" cy="657064"/>
              <a:chOff x="1760076" y="1559443"/>
              <a:chExt cx="348030" cy="349112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38" name="Oval 37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041257" y="5024070"/>
              <a:ext cx="655028" cy="657064"/>
              <a:chOff x="1760076" y="1559443"/>
              <a:chExt cx="348030" cy="349112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867906" y="1497515"/>
              <a:ext cx="655028" cy="657064"/>
              <a:chOff x="1760076" y="1559443"/>
              <a:chExt cx="348030" cy="349112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47" name="Oval 46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867906" y="2908137"/>
              <a:ext cx="655028" cy="657064"/>
              <a:chOff x="1760076" y="1559443"/>
              <a:chExt cx="348030" cy="349112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50" name="Oval 49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867906" y="4318759"/>
              <a:ext cx="655028" cy="657064"/>
              <a:chOff x="1760076" y="1559443"/>
              <a:chExt cx="348030" cy="349112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53" name="Oval 52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8688184" y="2202826"/>
              <a:ext cx="655028" cy="657064"/>
              <a:chOff x="1760076" y="1559443"/>
              <a:chExt cx="348030" cy="349112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59" name="Oval 58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688184" y="3613448"/>
              <a:ext cx="655028" cy="657064"/>
              <a:chOff x="1760076" y="1559443"/>
              <a:chExt cx="348030" cy="349112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62" name="Oval 61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688184" y="5024070"/>
              <a:ext cx="655028" cy="657064"/>
              <a:chOff x="1760076" y="1559443"/>
              <a:chExt cx="348030" cy="349112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65" name="Oval 64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9514833" y="1497515"/>
              <a:ext cx="655028" cy="657064"/>
              <a:chOff x="1760076" y="1559443"/>
              <a:chExt cx="348030" cy="349112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71" name="Oval 70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9514833" y="2908137"/>
              <a:ext cx="655028" cy="657064"/>
              <a:chOff x="1760076" y="1559443"/>
              <a:chExt cx="348030" cy="349112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74" name="Oval 73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9514833" y="4318759"/>
              <a:ext cx="655028" cy="657064"/>
              <a:chOff x="1760076" y="1559443"/>
              <a:chExt cx="348030" cy="349112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076" y="1559443"/>
                <a:ext cx="348030" cy="349112"/>
              </a:xfrm>
              <a:prstGeom prst="rect">
                <a:avLst/>
              </a:prstGeom>
            </p:spPr>
          </p:pic>
          <p:sp>
            <p:nvSpPr>
              <p:cNvPr id="77" name="Oval 76"/>
              <p:cNvSpPr/>
              <p:nvPr/>
            </p:nvSpPr>
            <p:spPr>
              <a:xfrm>
                <a:off x="1863207" y="1663115"/>
                <a:ext cx="141767" cy="1417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53332" y="2228227"/>
              <a:ext cx="1665662" cy="578104"/>
              <a:chOff x="2772619" y="1450299"/>
              <a:chExt cx="2452462" cy="578104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January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40124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53332" y="3641923"/>
              <a:ext cx="1665662" cy="578104"/>
              <a:chOff x="2772619" y="1450299"/>
              <a:chExt cx="2452462" cy="578104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February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040124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53332" y="5055619"/>
              <a:ext cx="1665662" cy="578104"/>
              <a:chOff x="2772619" y="1450299"/>
              <a:chExt cx="2452462" cy="578104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March 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040124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958816" y="2228227"/>
              <a:ext cx="1665662" cy="578104"/>
              <a:chOff x="2772619" y="1450299"/>
              <a:chExt cx="2452462" cy="578104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July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040124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958816" y="3641923"/>
              <a:ext cx="1665662" cy="578104"/>
              <a:chOff x="2772619" y="1450299"/>
              <a:chExt cx="2452462" cy="578104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August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040124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6958816" y="5055619"/>
              <a:ext cx="1665662" cy="578104"/>
              <a:chOff x="2772619" y="1450299"/>
              <a:chExt cx="2452462" cy="578104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September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040124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3665704" y="1543925"/>
              <a:ext cx="1665662" cy="578104"/>
              <a:chOff x="2772619" y="1450299"/>
              <a:chExt cx="2452462" cy="578104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April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772619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3665704" y="2957621"/>
              <a:ext cx="1665662" cy="578104"/>
              <a:chOff x="2772619" y="1450299"/>
              <a:chExt cx="2452462" cy="578104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May 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772619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3665704" y="4371317"/>
              <a:ext cx="1665662" cy="578104"/>
              <a:chOff x="2772619" y="1450299"/>
              <a:chExt cx="2452462" cy="578104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Jun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772619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10289078" y="1543925"/>
              <a:ext cx="1665662" cy="578104"/>
              <a:chOff x="2772619" y="1450299"/>
              <a:chExt cx="2452462" cy="578104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October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772619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10289078" y="2957621"/>
              <a:ext cx="1665662" cy="578104"/>
              <a:chOff x="2772619" y="1450299"/>
              <a:chExt cx="2452462" cy="578104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November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772619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10289078" y="4371317"/>
              <a:ext cx="1665662" cy="578104"/>
              <a:chOff x="2772619" y="1450299"/>
              <a:chExt cx="2452462" cy="578104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2772619" y="1450299"/>
                <a:ext cx="2452462" cy="1831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 i="1" dirty="0" smtClean="0">
                    <a:solidFill>
                      <a:srgbClr val="3F2F64"/>
                    </a:solidFill>
                    <a:latin typeface="Georgia" charset="0"/>
                    <a:ea typeface="Georgia" charset="0"/>
                    <a:cs typeface="Georgia" charset="0"/>
                  </a:rPr>
                  <a:t>December</a:t>
                </a:r>
                <a:endParaRPr lang="en-US" sz="1400" i="1" dirty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772619" y="1640605"/>
                <a:ext cx="2184957" cy="387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Lorem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Ipsum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Georgia" charset="0"/>
                    <a:cs typeface="Georgia" charset="0"/>
                  </a:rPr>
                  <a:t> is simply dummy text.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869769" y="481324"/>
            <a:ext cx="2452462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Timeline</a:t>
            </a:r>
          </a:p>
          <a:p>
            <a:pPr algn="ctr">
              <a:lnSpc>
                <a:spcPct val="85000"/>
              </a:lnSpc>
            </a:pPr>
            <a:r>
              <a:rPr lang="en-US" sz="4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slide</a:t>
            </a:r>
            <a:endParaRPr lang="en-US" sz="4000" b="1" dirty="0">
              <a:solidFill>
                <a:srgbClr val="3F2F64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36" r="32056" b="168"/>
          <a:stretch/>
        </p:blipFill>
        <p:spPr>
          <a:xfrm>
            <a:off x="1451474" y="872067"/>
            <a:ext cx="2426259" cy="5029200"/>
          </a:xfrm>
          <a:prstGeom prst="roundRect">
            <a:avLst>
              <a:gd name="adj" fmla="val 13765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75" y="785522"/>
            <a:ext cx="2609088" cy="52869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0" y="934018"/>
            <a:ext cx="452427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b="1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Mock up</a:t>
            </a:r>
          </a:p>
          <a:p>
            <a:pPr>
              <a:lnSpc>
                <a:spcPct val="85000"/>
              </a:lnSpc>
            </a:pPr>
            <a:r>
              <a:rPr lang="en-US" sz="4000" b="1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slide</a:t>
            </a:r>
            <a:endParaRPr lang="en-US" sz="4000" b="1" dirty="0">
              <a:solidFill>
                <a:srgbClr val="3F2F6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2385498"/>
            <a:ext cx="5588000" cy="2908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 of the printing and typesetting industry.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popularised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in the 1960s with the release of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Letraset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sheets containing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passages, and more recently with desktop publishing software like Aldus PageMaker including versions of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Contrary to popular belief,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not simply random text. It has roots in a piece of classical Latin literature from 45 BC, making it over 2000 years old. Richard McClintock, a Latin professor at Hampden-Sydney College in Virginia, looked up one of the more obscure Latin words,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, from 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passage, and going through the cites of the word in classical literature, discovered the undoubtable source.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19" y="5338074"/>
            <a:ext cx="3276257" cy="734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1"/>
          <a:stretch/>
        </p:blipFill>
        <p:spPr>
          <a:xfrm>
            <a:off x="2148232" y="5824863"/>
            <a:ext cx="807322" cy="241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05" y="5677358"/>
            <a:ext cx="2952146" cy="549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2" y="5099789"/>
            <a:ext cx="920496" cy="966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4008" y="5564435"/>
            <a:ext cx="2727987" cy="5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7"/>
          <a:stretch/>
        </p:blipFill>
        <p:spPr>
          <a:xfrm>
            <a:off x="6864207" y="2472818"/>
            <a:ext cx="4673600" cy="4046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6687" y="4365295"/>
            <a:ext cx="6438286" cy="1198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646" y="2948761"/>
            <a:ext cx="3978470" cy="7404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17322" y="4286369"/>
            <a:ext cx="4547286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i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Thank you</a:t>
            </a:r>
            <a:endParaRPr lang="en-US" sz="6000" b="1" i="1" dirty="0">
              <a:solidFill>
                <a:srgbClr val="3F2F6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71888" y="4796124"/>
            <a:ext cx="18442855" cy="1887870"/>
            <a:chOff x="-1067545" y="4796124"/>
            <a:chExt cx="18442855" cy="1887870"/>
          </a:xfrm>
        </p:grpSpPr>
        <p:grpSp>
          <p:nvGrpSpPr>
            <p:cNvPr id="4" name="Group 3"/>
            <p:cNvGrpSpPr/>
            <p:nvPr/>
          </p:nvGrpSpPr>
          <p:grpSpPr>
            <a:xfrm>
              <a:off x="-1067545" y="5650110"/>
              <a:ext cx="11529983" cy="1033884"/>
              <a:chOff x="-1067545" y="5650110"/>
              <a:chExt cx="11529983" cy="103388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7467" y="5981696"/>
                <a:ext cx="2447544" cy="54864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67545" y="5891532"/>
                <a:ext cx="3237247" cy="639456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711" y="6139307"/>
                <a:ext cx="2099271" cy="390703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131"/>
              <a:stretch/>
            </p:blipFill>
            <p:spPr>
              <a:xfrm>
                <a:off x="2259101" y="6288705"/>
                <a:ext cx="807322" cy="24114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357" y="6134558"/>
                <a:ext cx="2952146" cy="54943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6434" y="5650110"/>
                <a:ext cx="4726004" cy="879575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60767" y="4796124"/>
              <a:ext cx="9314543" cy="1733561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917322" y="5151824"/>
            <a:ext cx="4547286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 of the printing and typesetting industry.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has been the industry's standard dummy text ever since the 1500s.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334" y="5563550"/>
            <a:ext cx="920496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239">
            <a:extLst>
              <a:ext uri="{FF2B5EF4-FFF2-40B4-BE49-F238E27FC236}">
                <a16:creationId xmlns="" xmlns:a16="http://schemas.microsoft.com/office/drawing/2014/main" id="{8C88FE1C-688C-44C0-862D-74DABA889665}"/>
              </a:ext>
            </a:extLst>
          </p:cNvPr>
          <p:cNvSpPr/>
          <p:nvPr/>
        </p:nvSpPr>
        <p:spPr>
          <a:xfrm>
            <a:off x="653272" y="434556"/>
            <a:ext cx="1088545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Let us design this presentation for you.</a:t>
            </a:r>
          </a:p>
        </p:txBody>
      </p:sp>
      <p:sp>
        <p:nvSpPr>
          <p:cNvPr id="565" name="Isosceles Triangle 564">
            <a:extLst>
              <a:ext uri="{FF2B5EF4-FFF2-40B4-BE49-F238E27FC236}">
                <a16:creationId xmlns="" xmlns:a16="http://schemas.microsoft.com/office/drawing/2014/main" id="{E48C5D7F-3FE5-4BD4-8CC2-40C2492F973D}"/>
              </a:ext>
            </a:extLst>
          </p:cNvPr>
          <p:cNvSpPr/>
          <p:nvPr/>
        </p:nvSpPr>
        <p:spPr>
          <a:xfrm rot="20109966">
            <a:off x="6120534" y="1310077"/>
            <a:ext cx="287696" cy="248016"/>
          </a:xfrm>
          <a:prstGeom prst="triangle">
            <a:avLst/>
          </a:prstGeom>
          <a:solidFill>
            <a:srgbClr val="E5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86" name="Group 585">
            <a:extLst>
              <a:ext uri="{FF2B5EF4-FFF2-40B4-BE49-F238E27FC236}">
                <a16:creationId xmlns="" xmlns:a16="http://schemas.microsoft.com/office/drawing/2014/main" id="{84DB4B47-70CD-40A8-AEBA-FAC29086B7BA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0" y="4948862"/>
            <a:chExt cx="12192000" cy="1909138"/>
          </a:xfrm>
        </p:grpSpPr>
        <p:sp>
          <p:nvSpPr>
            <p:cNvPr id="581" name="Freeform: Shape 580">
              <a:extLst>
                <a:ext uri="{FF2B5EF4-FFF2-40B4-BE49-F238E27FC236}">
                  <a16:creationId xmlns="" xmlns:a16="http://schemas.microsoft.com/office/drawing/2014/main" id="{EC8A8E7C-BAB8-407C-8A01-01AE43B3DFE0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="" xmlns:a16="http://schemas.microsoft.com/office/drawing/2014/main" id="{1B1270EC-F20C-4551-B4C7-0EEEFAFBC5EE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0" name="Rectangle 269">
            <a:extLst>
              <a:ext uri="{FF2B5EF4-FFF2-40B4-BE49-F238E27FC236}">
                <a16:creationId xmlns="" xmlns:a16="http://schemas.microsoft.com/office/drawing/2014/main" id="{BF0AB998-212F-4119-B600-51E2A18D3BC8}"/>
              </a:ext>
            </a:extLst>
          </p:cNvPr>
          <p:cNvSpPr/>
          <p:nvPr/>
        </p:nvSpPr>
        <p:spPr>
          <a:xfrm>
            <a:off x="1685253" y="5640133"/>
            <a:ext cx="88214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Go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to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id-ID" sz="2800" dirty="0" err="1" smtClean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designmypresentation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.</a:t>
            </a:r>
            <a:r>
              <a:rPr kumimoji="0" lang="id-ID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com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for more information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B43C1DB7-504B-4881-8E14-10FD47DBF1D9}"/>
              </a:ext>
            </a:extLst>
          </p:cNvPr>
          <p:cNvGrpSpPr/>
          <p:nvPr/>
        </p:nvGrpSpPr>
        <p:grpSpPr>
          <a:xfrm>
            <a:off x="1090375" y="1434085"/>
            <a:ext cx="9996469" cy="3498876"/>
            <a:chOff x="1090375" y="1336854"/>
            <a:chExt cx="9996469" cy="3498876"/>
          </a:xfrm>
        </p:grpSpPr>
        <p:sp>
          <p:nvSpPr>
            <p:cNvPr id="564" name="Isosceles Triangle 563">
              <a:extLst>
                <a:ext uri="{FF2B5EF4-FFF2-40B4-BE49-F238E27FC236}">
                  <a16:creationId xmlns="" xmlns:a16="http://schemas.microsoft.com/office/drawing/2014/main" id="{30BAFA44-C23F-48FB-A808-ACAF6366400E}"/>
                </a:ext>
              </a:extLst>
            </p:cNvPr>
            <p:cNvSpPr/>
            <p:nvPr/>
          </p:nvSpPr>
          <p:spPr>
            <a:xfrm rot="900000">
              <a:off x="1497384" y="1336854"/>
              <a:ext cx="287696" cy="248016"/>
            </a:xfrm>
            <a:prstGeom prst="triangl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F55B6928-8471-405F-A0B0-C04E1ABDA3B8}"/>
                </a:ext>
              </a:extLst>
            </p:cNvPr>
            <p:cNvCxnSpPr>
              <a:stCxn id="287" idx="6"/>
              <a:endCxn id="292" idx="2"/>
            </p:cNvCxnSpPr>
            <p:nvPr/>
          </p:nvCxnSpPr>
          <p:spPr>
            <a:xfrm flipV="1">
              <a:off x="8443406" y="3388660"/>
              <a:ext cx="2403577" cy="390460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28104698-AFED-481F-9B12-0C8406DEBA91}"/>
                </a:ext>
              </a:extLst>
            </p:cNvPr>
            <p:cNvCxnSpPr>
              <a:stCxn id="285" idx="5"/>
              <a:endCxn id="286" idx="2"/>
            </p:cNvCxnSpPr>
            <p:nvPr/>
          </p:nvCxnSpPr>
          <p:spPr>
            <a:xfrm flipV="1">
              <a:off x="6158784" y="2532080"/>
              <a:ext cx="2221674" cy="104600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6F63736D-D63F-4052-97CB-085BE844A6C7}"/>
                </a:ext>
              </a:extLst>
            </p:cNvPr>
            <p:cNvCxnSpPr>
              <a:stCxn id="271" idx="5"/>
              <a:endCxn id="281" idx="2"/>
            </p:cNvCxnSpPr>
            <p:nvPr/>
          </p:nvCxnSpPr>
          <p:spPr>
            <a:xfrm>
              <a:off x="3890319" y="3446311"/>
              <a:ext cx="2005082" cy="405347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980D0A8E-6356-4BAF-AEF9-46326E7A618F}"/>
                </a:ext>
              </a:extLst>
            </p:cNvPr>
            <p:cNvCxnSpPr>
              <a:stCxn id="269" idx="7"/>
              <a:endCxn id="242" idx="2"/>
            </p:cNvCxnSpPr>
            <p:nvPr/>
          </p:nvCxnSpPr>
          <p:spPr>
            <a:xfrm flipV="1">
              <a:off x="1270549" y="2017794"/>
              <a:ext cx="2514226" cy="567174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>
              <a:extLst>
                <a:ext uri="{FF2B5EF4-FFF2-40B4-BE49-F238E27FC236}">
                  <a16:creationId xmlns="" xmlns:a16="http://schemas.microsoft.com/office/drawing/2014/main" id="{BEEF6006-DD22-4AC7-922F-971E32F1A07E}"/>
                </a:ext>
              </a:extLst>
            </p:cNvPr>
            <p:cNvSpPr/>
            <p:nvPr/>
          </p:nvSpPr>
          <p:spPr>
            <a:xfrm>
              <a:off x="3784775" y="1912250"/>
              <a:ext cx="211087" cy="211087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="" xmlns:a16="http://schemas.microsoft.com/office/drawing/2014/main" id="{B727B9C0-5C95-40BA-BFA7-41D5FB611CEB}"/>
                </a:ext>
              </a:extLst>
            </p:cNvPr>
            <p:cNvSpPr/>
            <p:nvPr/>
          </p:nvSpPr>
          <p:spPr>
            <a:xfrm>
              <a:off x="3540200" y="4343287"/>
              <a:ext cx="278955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Want this presentation in your own branding?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EE2D68C8-9023-440B-AE27-C940A1160B43}"/>
                </a:ext>
              </a:extLst>
            </p:cNvPr>
            <p:cNvSpPr/>
            <p:nvPr/>
          </p:nvSpPr>
          <p:spPr>
            <a:xfrm>
              <a:off x="8278908" y="4343287"/>
              <a:ext cx="2305162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Prices start at </a:t>
              </a: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/>
              </a:r>
              <a:b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$10 per slide.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="" xmlns:a16="http://schemas.microsoft.com/office/drawing/2014/main" id="{634B8C96-2768-41D5-A311-8230E4E24BC0}"/>
                </a:ext>
              </a:extLst>
            </p:cNvPr>
            <p:cNvSpPr/>
            <p:nvPr/>
          </p:nvSpPr>
          <p:spPr>
            <a:xfrm>
              <a:off x="1960643" y="3342555"/>
              <a:ext cx="1469777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Short </a:t>
              </a: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/>
              </a:r>
              <a:b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on time?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="" xmlns:a16="http://schemas.microsoft.com/office/drawing/2014/main" id="{91E37755-DDC4-4CDD-B433-725A6CB3DB69}"/>
                </a:ext>
              </a:extLst>
            </p:cNvPr>
            <p:cNvSpPr/>
            <p:nvPr/>
          </p:nvSpPr>
          <p:spPr>
            <a:xfrm>
              <a:off x="6023675" y="3342555"/>
              <a:ext cx="2305162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Want a high-impact custom design?</a:t>
              </a:r>
            </a:p>
          </p:txBody>
        </p:sp>
        <p:sp>
          <p:nvSpPr>
            <p:cNvPr id="269" name="Oval 268">
              <a:extLst>
                <a:ext uri="{FF2B5EF4-FFF2-40B4-BE49-F238E27FC236}">
                  <a16:creationId xmlns="" xmlns:a16="http://schemas.microsoft.com/office/drawing/2014/main" id="{D0252869-A674-4CCF-89F1-255CE4BD9B12}"/>
                </a:ext>
              </a:extLst>
            </p:cNvPr>
            <p:cNvSpPr/>
            <p:nvPr/>
          </p:nvSpPr>
          <p:spPr>
            <a:xfrm>
              <a:off x="1090375" y="2554055"/>
              <a:ext cx="211087" cy="211087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="" xmlns:a16="http://schemas.microsoft.com/office/drawing/2014/main" id="{74C29562-4D8A-4BC3-BC55-F5F632ADB769}"/>
                </a:ext>
              </a:extLst>
            </p:cNvPr>
            <p:cNvSpPr/>
            <p:nvPr/>
          </p:nvSpPr>
          <p:spPr>
            <a:xfrm>
              <a:off x="3758883" y="3314875"/>
              <a:ext cx="153987" cy="153987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371205B8-A073-41A0-AAB9-7F8FC29856D5}"/>
                </a:ext>
              </a:extLst>
            </p:cNvPr>
            <p:cNvCxnSpPr>
              <a:cxnSpLocks/>
              <a:stCxn id="242" idx="4"/>
              <a:endCxn id="271" idx="0"/>
            </p:cNvCxnSpPr>
            <p:nvPr/>
          </p:nvCxnSpPr>
          <p:spPr>
            <a:xfrm flipH="1">
              <a:off x="3835877" y="2123337"/>
              <a:ext cx="54442" cy="1191538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8401701A-F859-467A-BFE0-728FAD1B0F08}"/>
                </a:ext>
              </a:extLst>
            </p:cNvPr>
            <p:cNvSpPr/>
            <p:nvPr/>
          </p:nvSpPr>
          <p:spPr>
            <a:xfrm>
              <a:off x="5895401" y="3742497"/>
              <a:ext cx="218322" cy="218322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="" xmlns:a16="http://schemas.microsoft.com/office/drawing/2014/main" id="{752A7B23-8C57-4207-8CBF-3C32B48F69B8}"/>
                </a:ext>
              </a:extLst>
            </p:cNvPr>
            <p:cNvSpPr/>
            <p:nvPr/>
          </p:nvSpPr>
          <p:spPr>
            <a:xfrm>
              <a:off x="5972435" y="2450331"/>
              <a:ext cx="218322" cy="218322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="" xmlns:a16="http://schemas.microsoft.com/office/drawing/2014/main" id="{B3DDD62A-A2B5-4A3D-A4D0-02F681EF20B4}"/>
                </a:ext>
              </a:extLst>
            </p:cNvPr>
            <p:cNvSpPr/>
            <p:nvPr/>
          </p:nvSpPr>
          <p:spPr>
            <a:xfrm>
              <a:off x="8380458" y="2412149"/>
              <a:ext cx="239861" cy="239861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="" xmlns:a16="http://schemas.microsoft.com/office/drawing/2014/main" id="{CFBAFC60-EF25-45AB-828E-6F77A8F1FC80}"/>
                </a:ext>
              </a:extLst>
            </p:cNvPr>
            <p:cNvSpPr/>
            <p:nvPr/>
          </p:nvSpPr>
          <p:spPr>
            <a:xfrm>
              <a:off x="8189838" y="3652336"/>
              <a:ext cx="253568" cy="253568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21377139-54B6-43B5-869E-2EF8809ACEE5}"/>
                </a:ext>
              </a:extLst>
            </p:cNvPr>
            <p:cNvSpPr/>
            <p:nvPr/>
          </p:nvSpPr>
          <p:spPr>
            <a:xfrm>
              <a:off x="10846983" y="3268729"/>
              <a:ext cx="239861" cy="239861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3F21B6D2-78DF-41EE-B2CC-3192EA38961D}"/>
                </a:ext>
              </a:extLst>
            </p:cNvPr>
            <p:cNvCxnSpPr>
              <a:stCxn id="281" idx="0"/>
              <a:endCxn id="285" idx="4"/>
            </p:cNvCxnSpPr>
            <p:nvPr/>
          </p:nvCxnSpPr>
          <p:spPr>
            <a:xfrm flipV="1">
              <a:off x="6004562" y="2668653"/>
              <a:ext cx="77034" cy="1073844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4714FE81-D2BE-4499-B07D-37D1F110BA60}"/>
                </a:ext>
              </a:extLst>
            </p:cNvPr>
            <p:cNvCxnSpPr>
              <a:stCxn id="286" idx="4"/>
              <a:endCxn id="287" idx="0"/>
            </p:cNvCxnSpPr>
            <p:nvPr/>
          </p:nvCxnSpPr>
          <p:spPr>
            <a:xfrm flipH="1">
              <a:off x="8316622" y="2652010"/>
              <a:ext cx="183767" cy="1000326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" name="Isosceles Triangle 562">
              <a:extLst>
                <a:ext uri="{FF2B5EF4-FFF2-40B4-BE49-F238E27FC236}">
                  <a16:creationId xmlns="" xmlns:a16="http://schemas.microsoft.com/office/drawing/2014/main" id="{413EDA90-C330-4E1D-9685-3D581A4F27CC}"/>
                </a:ext>
              </a:extLst>
            </p:cNvPr>
            <p:cNvSpPr/>
            <p:nvPr/>
          </p:nvSpPr>
          <p:spPr>
            <a:xfrm rot="900000">
              <a:off x="4044062" y="4439065"/>
              <a:ext cx="183543" cy="158228"/>
            </a:xfrm>
            <a:prstGeom prst="triangl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Isosceles Triangle 565">
              <a:extLst>
                <a:ext uri="{FF2B5EF4-FFF2-40B4-BE49-F238E27FC236}">
                  <a16:creationId xmlns="" xmlns:a16="http://schemas.microsoft.com/office/drawing/2014/main" id="{F3E552DA-4618-4268-822D-792C3D83140A}"/>
                </a:ext>
              </a:extLst>
            </p:cNvPr>
            <p:cNvSpPr/>
            <p:nvPr/>
          </p:nvSpPr>
          <p:spPr>
            <a:xfrm rot="19603698">
              <a:off x="9965700" y="2255259"/>
              <a:ext cx="287696" cy="248016"/>
            </a:xfrm>
            <a:prstGeom prst="triangl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="" xmlns:a16="http://schemas.microsoft.com/office/drawing/2014/main" id="{7342EDF9-8723-4947-8208-9A902B6EEF91}"/>
                </a:ext>
              </a:extLst>
            </p:cNvPr>
            <p:cNvGrpSpPr/>
            <p:nvPr/>
          </p:nvGrpSpPr>
          <p:grpSpPr>
            <a:xfrm>
              <a:off x="4127767" y="2497162"/>
              <a:ext cx="1681479" cy="1598261"/>
              <a:chOff x="6778625" y="5070476"/>
              <a:chExt cx="5453063" cy="5183188"/>
            </a:xfrm>
          </p:grpSpPr>
          <p:sp>
            <p:nvSpPr>
              <p:cNvPr id="467" name="Freeform 37">
                <a:extLst>
                  <a:ext uri="{FF2B5EF4-FFF2-40B4-BE49-F238E27FC236}">
                    <a16:creationId xmlns="" xmlns:a16="http://schemas.microsoft.com/office/drawing/2014/main" id="{E5CA78FF-00EC-4EA3-B146-E94EB9FFE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3550" y="5106988"/>
                <a:ext cx="5114925" cy="5111750"/>
              </a:xfrm>
              <a:custGeom>
                <a:avLst/>
                <a:gdLst>
                  <a:gd name="T0" fmla="*/ 1715 w 1715"/>
                  <a:gd name="T1" fmla="*/ 858 h 1715"/>
                  <a:gd name="T2" fmla="*/ 1680 w 1715"/>
                  <a:gd name="T3" fmla="*/ 1098 h 1715"/>
                  <a:gd name="T4" fmla="*/ 1238 w 1715"/>
                  <a:gd name="T5" fmla="*/ 1626 h 1715"/>
                  <a:gd name="T6" fmla="*/ 857 w 1715"/>
                  <a:gd name="T7" fmla="*/ 1715 h 1715"/>
                  <a:gd name="T8" fmla="*/ 0 w 1715"/>
                  <a:gd name="T9" fmla="*/ 858 h 1715"/>
                  <a:gd name="T10" fmla="*/ 857 w 1715"/>
                  <a:gd name="T11" fmla="*/ 0 h 1715"/>
                  <a:gd name="T12" fmla="*/ 1715 w 1715"/>
                  <a:gd name="T13" fmla="*/ 858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5" h="1715">
                    <a:moveTo>
                      <a:pt x="1715" y="858"/>
                    </a:moveTo>
                    <a:cubicBezTo>
                      <a:pt x="1715" y="941"/>
                      <a:pt x="1703" y="1022"/>
                      <a:pt x="1680" y="1098"/>
                    </a:cubicBezTo>
                    <a:cubicBezTo>
                      <a:pt x="1613" y="1330"/>
                      <a:pt x="1451" y="1521"/>
                      <a:pt x="1238" y="1626"/>
                    </a:cubicBezTo>
                    <a:cubicBezTo>
                      <a:pt x="1123" y="1683"/>
                      <a:pt x="994" y="1715"/>
                      <a:pt x="857" y="1715"/>
                    </a:cubicBezTo>
                    <a:cubicBezTo>
                      <a:pt x="384" y="1715"/>
                      <a:pt x="0" y="1331"/>
                      <a:pt x="0" y="858"/>
                    </a:cubicBezTo>
                    <a:cubicBezTo>
                      <a:pt x="0" y="384"/>
                      <a:pt x="384" y="0"/>
                      <a:pt x="857" y="0"/>
                    </a:cubicBezTo>
                    <a:cubicBezTo>
                      <a:pt x="1331" y="0"/>
                      <a:pt x="1715" y="384"/>
                      <a:pt x="1715" y="858"/>
                    </a:cubicBezTo>
                  </a:path>
                </a:pathLst>
              </a:cu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38">
                <a:extLst>
                  <a:ext uri="{FF2B5EF4-FFF2-40B4-BE49-F238E27FC236}">
                    <a16:creationId xmlns="" xmlns:a16="http://schemas.microsoft.com/office/drawing/2014/main" id="{F7F04F6E-CE49-41B0-ADC7-468245FCA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5" y="5070476"/>
                <a:ext cx="5184775" cy="5183188"/>
              </a:xfrm>
              <a:custGeom>
                <a:avLst/>
                <a:gdLst>
                  <a:gd name="T0" fmla="*/ 1727 w 1739"/>
                  <a:gd name="T1" fmla="*/ 870 h 1739"/>
                  <a:gd name="T2" fmla="*/ 1715 w 1739"/>
                  <a:gd name="T3" fmla="*/ 870 h 1739"/>
                  <a:gd name="T4" fmla="*/ 1681 w 1739"/>
                  <a:gd name="T5" fmla="*/ 1107 h 1739"/>
                  <a:gd name="T6" fmla="*/ 1245 w 1739"/>
                  <a:gd name="T7" fmla="*/ 1628 h 1739"/>
                  <a:gd name="T8" fmla="*/ 869 w 1739"/>
                  <a:gd name="T9" fmla="*/ 1715 h 1739"/>
                  <a:gd name="T10" fmla="*/ 271 w 1739"/>
                  <a:gd name="T11" fmla="*/ 1468 h 1739"/>
                  <a:gd name="T12" fmla="*/ 24 w 1739"/>
                  <a:gd name="T13" fmla="*/ 870 h 1739"/>
                  <a:gd name="T14" fmla="*/ 271 w 1739"/>
                  <a:gd name="T15" fmla="*/ 272 h 1739"/>
                  <a:gd name="T16" fmla="*/ 869 w 1739"/>
                  <a:gd name="T17" fmla="*/ 24 h 1739"/>
                  <a:gd name="T18" fmla="*/ 1467 w 1739"/>
                  <a:gd name="T19" fmla="*/ 272 h 1739"/>
                  <a:gd name="T20" fmla="*/ 1715 w 1739"/>
                  <a:gd name="T21" fmla="*/ 870 h 1739"/>
                  <a:gd name="T22" fmla="*/ 1727 w 1739"/>
                  <a:gd name="T23" fmla="*/ 870 h 1739"/>
                  <a:gd name="T24" fmla="*/ 1739 w 1739"/>
                  <a:gd name="T25" fmla="*/ 870 h 1739"/>
                  <a:gd name="T26" fmla="*/ 869 w 1739"/>
                  <a:gd name="T27" fmla="*/ 0 h 1739"/>
                  <a:gd name="T28" fmla="*/ 0 w 1739"/>
                  <a:gd name="T29" fmla="*/ 870 h 1739"/>
                  <a:gd name="T30" fmla="*/ 869 w 1739"/>
                  <a:gd name="T31" fmla="*/ 1739 h 1739"/>
                  <a:gd name="T32" fmla="*/ 1255 w 1739"/>
                  <a:gd name="T33" fmla="*/ 1649 h 1739"/>
                  <a:gd name="T34" fmla="*/ 1704 w 1739"/>
                  <a:gd name="T35" fmla="*/ 1113 h 1739"/>
                  <a:gd name="T36" fmla="*/ 1739 w 1739"/>
                  <a:gd name="T37" fmla="*/ 870 h 1739"/>
                  <a:gd name="T38" fmla="*/ 1727 w 1739"/>
                  <a:gd name="T39" fmla="*/ 870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9" h="1739">
                    <a:moveTo>
                      <a:pt x="1727" y="870"/>
                    </a:moveTo>
                    <a:cubicBezTo>
                      <a:pt x="1715" y="870"/>
                      <a:pt x="1715" y="870"/>
                      <a:pt x="1715" y="870"/>
                    </a:cubicBezTo>
                    <a:cubicBezTo>
                      <a:pt x="1715" y="952"/>
                      <a:pt x="1703" y="1032"/>
                      <a:pt x="1681" y="1107"/>
                    </a:cubicBezTo>
                    <a:cubicBezTo>
                      <a:pt x="1615" y="1335"/>
                      <a:pt x="1454" y="1523"/>
                      <a:pt x="1245" y="1628"/>
                    </a:cubicBezTo>
                    <a:cubicBezTo>
                      <a:pt x="1132" y="1684"/>
                      <a:pt x="1004" y="1715"/>
                      <a:pt x="869" y="1715"/>
                    </a:cubicBezTo>
                    <a:cubicBezTo>
                      <a:pt x="636" y="1715"/>
                      <a:pt x="424" y="1621"/>
                      <a:pt x="271" y="1468"/>
                    </a:cubicBezTo>
                    <a:cubicBezTo>
                      <a:pt x="118" y="1315"/>
                      <a:pt x="24" y="1103"/>
                      <a:pt x="24" y="870"/>
                    </a:cubicBezTo>
                    <a:cubicBezTo>
                      <a:pt x="24" y="636"/>
                      <a:pt x="118" y="425"/>
                      <a:pt x="271" y="272"/>
                    </a:cubicBezTo>
                    <a:cubicBezTo>
                      <a:pt x="424" y="119"/>
                      <a:pt x="636" y="24"/>
                      <a:pt x="869" y="24"/>
                    </a:cubicBezTo>
                    <a:cubicBezTo>
                      <a:pt x="1103" y="24"/>
                      <a:pt x="1314" y="119"/>
                      <a:pt x="1467" y="272"/>
                    </a:cubicBezTo>
                    <a:cubicBezTo>
                      <a:pt x="1620" y="425"/>
                      <a:pt x="1715" y="636"/>
                      <a:pt x="1715" y="870"/>
                    </a:cubicBezTo>
                    <a:cubicBezTo>
                      <a:pt x="1727" y="870"/>
                      <a:pt x="1727" y="870"/>
                      <a:pt x="1727" y="870"/>
                    </a:cubicBezTo>
                    <a:cubicBezTo>
                      <a:pt x="1739" y="870"/>
                      <a:pt x="1739" y="870"/>
                      <a:pt x="1739" y="870"/>
                    </a:cubicBezTo>
                    <a:cubicBezTo>
                      <a:pt x="1739" y="390"/>
                      <a:pt x="1349" y="0"/>
                      <a:pt x="869" y="0"/>
                    </a:cubicBezTo>
                    <a:cubicBezTo>
                      <a:pt x="389" y="0"/>
                      <a:pt x="0" y="390"/>
                      <a:pt x="0" y="870"/>
                    </a:cubicBezTo>
                    <a:cubicBezTo>
                      <a:pt x="0" y="1350"/>
                      <a:pt x="389" y="1739"/>
                      <a:pt x="869" y="1739"/>
                    </a:cubicBezTo>
                    <a:cubicBezTo>
                      <a:pt x="1008" y="1739"/>
                      <a:pt x="1139" y="1707"/>
                      <a:pt x="1255" y="1649"/>
                    </a:cubicBezTo>
                    <a:cubicBezTo>
                      <a:pt x="1471" y="1542"/>
                      <a:pt x="1636" y="1348"/>
                      <a:pt x="1704" y="1113"/>
                    </a:cubicBezTo>
                    <a:cubicBezTo>
                      <a:pt x="1727" y="1036"/>
                      <a:pt x="1739" y="954"/>
                      <a:pt x="1739" y="870"/>
                    </a:cubicBezTo>
                    <a:cubicBezTo>
                      <a:pt x="1727" y="870"/>
                      <a:pt x="1727" y="870"/>
                      <a:pt x="1727" y="870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Oval 39">
                <a:extLst>
                  <a:ext uri="{FF2B5EF4-FFF2-40B4-BE49-F238E27FC236}">
                    <a16:creationId xmlns="" xmlns:a16="http://schemas.microsoft.com/office/drawing/2014/main" id="{07C2FDC6-AFDB-43A8-B2E1-3C309D00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425" y="5505451"/>
                <a:ext cx="4318000" cy="4316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0">
                <a:extLst>
                  <a:ext uri="{FF2B5EF4-FFF2-40B4-BE49-F238E27FC236}">
                    <a16:creationId xmlns="" xmlns:a16="http://schemas.microsoft.com/office/drawing/2014/main" id="{7098DA67-6318-483B-8B6F-7DAFAC704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500" y="5470526"/>
                <a:ext cx="4389438" cy="4386263"/>
              </a:xfrm>
              <a:custGeom>
                <a:avLst/>
                <a:gdLst>
                  <a:gd name="T0" fmla="*/ 1460 w 1472"/>
                  <a:gd name="T1" fmla="*/ 736 h 1472"/>
                  <a:gd name="T2" fmla="*/ 1448 w 1472"/>
                  <a:gd name="T3" fmla="*/ 736 h 1472"/>
                  <a:gd name="T4" fmla="*/ 1240 w 1472"/>
                  <a:gd name="T5" fmla="*/ 1239 h 1472"/>
                  <a:gd name="T6" fmla="*/ 736 w 1472"/>
                  <a:gd name="T7" fmla="*/ 1448 h 1472"/>
                  <a:gd name="T8" fmla="*/ 233 w 1472"/>
                  <a:gd name="T9" fmla="*/ 1239 h 1472"/>
                  <a:gd name="T10" fmla="*/ 24 w 1472"/>
                  <a:gd name="T11" fmla="*/ 736 h 1472"/>
                  <a:gd name="T12" fmla="*/ 233 w 1472"/>
                  <a:gd name="T13" fmla="*/ 232 h 1472"/>
                  <a:gd name="T14" fmla="*/ 736 w 1472"/>
                  <a:gd name="T15" fmla="*/ 24 h 1472"/>
                  <a:gd name="T16" fmla="*/ 1240 w 1472"/>
                  <a:gd name="T17" fmla="*/ 232 h 1472"/>
                  <a:gd name="T18" fmla="*/ 1448 w 1472"/>
                  <a:gd name="T19" fmla="*/ 736 h 1472"/>
                  <a:gd name="T20" fmla="*/ 1460 w 1472"/>
                  <a:gd name="T21" fmla="*/ 736 h 1472"/>
                  <a:gd name="T22" fmla="*/ 1472 w 1472"/>
                  <a:gd name="T23" fmla="*/ 736 h 1472"/>
                  <a:gd name="T24" fmla="*/ 736 w 1472"/>
                  <a:gd name="T25" fmla="*/ 0 h 1472"/>
                  <a:gd name="T26" fmla="*/ 0 w 1472"/>
                  <a:gd name="T27" fmla="*/ 736 h 1472"/>
                  <a:gd name="T28" fmla="*/ 736 w 1472"/>
                  <a:gd name="T29" fmla="*/ 1472 h 1472"/>
                  <a:gd name="T30" fmla="*/ 1472 w 1472"/>
                  <a:gd name="T31" fmla="*/ 736 h 1472"/>
                  <a:gd name="T32" fmla="*/ 1460 w 1472"/>
                  <a:gd name="T33" fmla="*/ 736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72" h="1472">
                    <a:moveTo>
                      <a:pt x="1460" y="736"/>
                    </a:moveTo>
                    <a:cubicBezTo>
                      <a:pt x="1448" y="736"/>
                      <a:pt x="1448" y="736"/>
                      <a:pt x="1448" y="736"/>
                    </a:cubicBezTo>
                    <a:cubicBezTo>
                      <a:pt x="1448" y="933"/>
                      <a:pt x="1369" y="1111"/>
                      <a:pt x="1240" y="1239"/>
                    </a:cubicBezTo>
                    <a:cubicBezTo>
                      <a:pt x="1111" y="1368"/>
                      <a:pt x="933" y="1448"/>
                      <a:pt x="736" y="1448"/>
                    </a:cubicBezTo>
                    <a:cubicBezTo>
                      <a:pt x="539" y="1448"/>
                      <a:pt x="361" y="1368"/>
                      <a:pt x="233" y="1239"/>
                    </a:cubicBezTo>
                    <a:cubicBezTo>
                      <a:pt x="104" y="1111"/>
                      <a:pt x="24" y="933"/>
                      <a:pt x="24" y="736"/>
                    </a:cubicBezTo>
                    <a:cubicBezTo>
                      <a:pt x="24" y="539"/>
                      <a:pt x="104" y="361"/>
                      <a:pt x="233" y="232"/>
                    </a:cubicBezTo>
                    <a:cubicBezTo>
                      <a:pt x="361" y="103"/>
                      <a:pt x="539" y="24"/>
                      <a:pt x="736" y="24"/>
                    </a:cubicBezTo>
                    <a:cubicBezTo>
                      <a:pt x="933" y="24"/>
                      <a:pt x="1111" y="103"/>
                      <a:pt x="1240" y="232"/>
                    </a:cubicBezTo>
                    <a:cubicBezTo>
                      <a:pt x="1369" y="361"/>
                      <a:pt x="1448" y="539"/>
                      <a:pt x="1448" y="736"/>
                    </a:cubicBezTo>
                    <a:cubicBezTo>
                      <a:pt x="1460" y="736"/>
                      <a:pt x="1460" y="736"/>
                      <a:pt x="1460" y="736"/>
                    </a:cubicBezTo>
                    <a:cubicBezTo>
                      <a:pt x="1472" y="736"/>
                      <a:pt x="1472" y="736"/>
                      <a:pt x="1472" y="736"/>
                    </a:cubicBezTo>
                    <a:cubicBezTo>
                      <a:pt x="1472" y="329"/>
                      <a:pt x="1143" y="0"/>
                      <a:pt x="736" y="0"/>
                    </a:cubicBezTo>
                    <a:cubicBezTo>
                      <a:pt x="330" y="0"/>
                      <a:pt x="0" y="329"/>
                      <a:pt x="0" y="736"/>
                    </a:cubicBezTo>
                    <a:cubicBezTo>
                      <a:pt x="0" y="1142"/>
                      <a:pt x="330" y="1472"/>
                      <a:pt x="736" y="1472"/>
                    </a:cubicBezTo>
                    <a:cubicBezTo>
                      <a:pt x="1143" y="1472"/>
                      <a:pt x="1472" y="1142"/>
                      <a:pt x="1472" y="736"/>
                    </a:cubicBezTo>
                    <a:cubicBezTo>
                      <a:pt x="1460" y="736"/>
                      <a:pt x="1460" y="736"/>
                      <a:pt x="1460" y="736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Rectangle 41">
                <a:extLst>
                  <a:ext uri="{FF2B5EF4-FFF2-40B4-BE49-F238E27FC236}">
                    <a16:creationId xmlns="" xmlns:a16="http://schemas.microsoft.com/office/drawing/2014/main" id="{FF025DC1-491D-40BD-9975-5E4D78753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000" y="6329363"/>
                <a:ext cx="4514850" cy="26701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Rectangle 42">
                <a:extLst>
                  <a:ext uri="{FF2B5EF4-FFF2-40B4-BE49-F238E27FC236}">
                    <a16:creationId xmlns="" xmlns:a16="http://schemas.microsoft.com/office/drawing/2014/main" id="{F0D2CA2F-0E35-4D01-9948-2301BE57C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000" y="6329363"/>
                <a:ext cx="4514850" cy="267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" name="Freeform 43">
                <a:extLst>
                  <a:ext uri="{FF2B5EF4-FFF2-40B4-BE49-F238E27FC236}">
                    <a16:creationId xmlns="" xmlns:a16="http://schemas.microsoft.com/office/drawing/2014/main" id="{A34154B1-83EA-4CBF-9129-0B55A34A5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75" y="6292851"/>
                <a:ext cx="4586288" cy="2741613"/>
              </a:xfrm>
              <a:custGeom>
                <a:avLst/>
                <a:gdLst>
                  <a:gd name="T0" fmla="*/ 1526 w 1538"/>
                  <a:gd name="T1" fmla="*/ 12 h 920"/>
                  <a:gd name="T2" fmla="*/ 1514 w 1538"/>
                  <a:gd name="T3" fmla="*/ 12 h 920"/>
                  <a:gd name="T4" fmla="*/ 1514 w 1538"/>
                  <a:gd name="T5" fmla="*/ 896 h 920"/>
                  <a:gd name="T6" fmla="*/ 24 w 1538"/>
                  <a:gd name="T7" fmla="*/ 896 h 920"/>
                  <a:gd name="T8" fmla="*/ 24 w 1538"/>
                  <a:gd name="T9" fmla="*/ 24 h 920"/>
                  <a:gd name="T10" fmla="*/ 1526 w 1538"/>
                  <a:gd name="T11" fmla="*/ 24 h 920"/>
                  <a:gd name="T12" fmla="*/ 1526 w 1538"/>
                  <a:gd name="T13" fmla="*/ 12 h 920"/>
                  <a:gd name="T14" fmla="*/ 1514 w 1538"/>
                  <a:gd name="T15" fmla="*/ 12 h 920"/>
                  <a:gd name="T16" fmla="*/ 1526 w 1538"/>
                  <a:gd name="T17" fmla="*/ 12 h 920"/>
                  <a:gd name="T18" fmla="*/ 1526 w 1538"/>
                  <a:gd name="T19" fmla="*/ 0 h 920"/>
                  <a:gd name="T20" fmla="*/ 12 w 1538"/>
                  <a:gd name="T21" fmla="*/ 0 h 920"/>
                  <a:gd name="T22" fmla="*/ 3 w 1538"/>
                  <a:gd name="T23" fmla="*/ 3 h 920"/>
                  <a:gd name="T24" fmla="*/ 0 w 1538"/>
                  <a:gd name="T25" fmla="*/ 12 h 920"/>
                  <a:gd name="T26" fmla="*/ 0 w 1538"/>
                  <a:gd name="T27" fmla="*/ 908 h 920"/>
                  <a:gd name="T28" fmla="*/ 3 w 1538"/>
                  <a:gd name="T29" fmla="*/ 917 h 920"/>
                  <a:gd name="T30" fmla="*/ 12 w 1538"/>
                  <a:gd name="T31" fmla="*/ 920 h 920"/>
                  <a:gd name="T32" fmla="*/ 1526 w 1538"/>
                  <a:gd name="T33" fmla="*/ 920 h 920"/>
                  <a:gd name="T34" fmla="*/ 1535 w 1538"/>
                  <a:gd name="T35" fmla="*/ 917 h 920"/>
                  <a:gd name="T36" fmla="*/ 1538 w 1538"/>
                  <a:gd name="T37" fmla="*/ 908 h 920"/>
                  <a:gd name="T38" fmla="*/ 1538 w 1538"/>
                  <a:gd name="T39" fmla="*/ 12 h 920"/>
                  <a:gd name="T40" fmla="*/ 1535 w 1538"/>
                  <a:gd name="T41" fmla="*/ 3 h 920"/>
                  <a:gd name="T42" fmla="*/ 1526 w 1538"/>
                  <a:gd name="T43" fmla="*/ 0 h 920"/>
                  <a:gd name="T44" fmla="*/ 1526 w 1538"/>
                  <a:gd name="T45" fmla="*/ 12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8" h="920">
                    <a:moveTo>
                      <a:pt x="1526" y="12"/>
                    </a:moveTo>
                    <a:cubicBezTo>
                      <a:pt x="1514" y="12"/>
                      <a:pt x="1514" y="12"/>
                      <a:pt x="1514" y="12"/>
                    </a:cubicBezTo>
                    <a:cubicBezTo>
                      <a:pt x="1514" y="896"/>
                      <a:pt x="1514" y="896"/>
                      <a:pt x="1514" y="896"/>
                    </a:cubicBezTo>
                    <a:cubicBezTo>
                      <a:pt x="24" y="896"/>
                      <a:pt x="24" y="896"/>
                      <a:pt x="24" y="896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526" y="24"/>
                      <a:pt x="1526" y="24"/>
                      <a:pt x="1526" y="24"/>
                    </a:cubicBezTo>
                    <a:cubicBezTo>
                      <a:pt x="1526" y="12"/>
                      <a:pt x="1526" y="12"/>
                      <a:pt x="1526" y="12"/>
                    </a:cubicBezTo>
                    <a:cubicBezTo>
                      <a:pt x="1514" y="12"/>
                      <a:pt x="1514" y="12"/>
                      <a:pt x="1514" y="12"/>
                    </a:cubicBezTo>
                    <a:cubicBezTo>
                      <a:pt x="1526" y="12"/>
                      <a:pt x="1526" y="12"/>
                      <a:pt x="1526" y="12"/>
                    </a:cubicBezTo>
                    <a:cubicBezTo>
                      <a:pt x="1526" y="0"/>
                      <a:pt x="1526" y="0"/>
                      <a:pt x="152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908"/>
                      <a:pt x="0" y="908"/>
                      <a:pt x="0" y="908"/>
                    </a:cubicBezTo>
                    <a:cubicBezTo>
                      <a:pt x="0" y="911"/>
                      <a:pt x="1" y="914"/>
                      <a:pt x="3" y="917"/>
                    </a:cubicBezTo>
                    <a:cubicBezTo>
                      <a:pt x="6" y="919"/>
                      <a:pt x="9" y="920"/>
                      <a:pt x="12" y="920"/>
                    </a:cubicBezTo>
                    <a:cubicBezTo>
                      <a:pt x="1526" y="920"/>
                      <a:pt x="1526" y="920"/>
                      <a:pt x="1526" y="920"/>
                    </a:cubicBezTo>
                    <a:cubicBezTo>
                      <a:pt x="1530" y="920"/>
                      <a:pt x="1533" y="919"/>
                      <a:pt x="1535" y="917"/>
                    </a:cubicBezTo>
                    <a:cubicBezTo>
                      <a:pt x="1537" y="914"/>
                      <a:pt x="1538" y="911"/>
                      <a:pt x="1538" y="908"/>
                    </a:cubicBezTo>
                    <a:cubicBezTo>
                      <a:pt x="1538" y="12"/>
                      <a:pt x="1538" y="12"/>
                      <a:pt x="1538" y="12"/>
                    </a:cubicBezTo>
                    <a:cubicBezTo>
                      <a:pt x="1538" y="8"/>
                      <a:pt x="1537" y="5"/>
                      <a:pt x="1535" y="3"/>
                    </a:cubicBezTo>
                    <a:cubicBezTo>
                      <a:pt x="1533" y="1"/>
                      <a:pt x="1530" y="0"/>
                      <a:pt x="1526" y="0"/>
                    </a:cubicBezTo>
                    <a:cubicBezTo>
                      <a:pt x="1526" y="12"/>
                      <a:pt x="1526" y="12"/>
                      <a:pt x="1526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" name="Rectangle 44">
                <a:extLst>
                  <a:ext uri="{FF2B5EF4-FFF2-40B4-BE49-F238E27FC236}">
                    <a16:creationId xmlns="" xmlns:a16="http://schemas.microsoft.com/office/drawing/2014/main" id="{3A797E4E-A6C6-4CFA-B7A6-0D6A2DB78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000" y="6329363"/>
                <a:ext cx="4514850" cy="3238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Freeform 45">
                <a:extLst>
                  <a:ext uri="{FF2B5EF4-FFF2-40B4-BE49-F238E27FC236}">
                    <a16:creationId xmlns="" xmlns:a16="http://schemas.microsoft.com/office/drawing/2014/main" id="{C3258D3D-8FC2-499B-8677-44B16AA80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75" y="6292851"/>
                <a:ext cx="4586288" cy="396875"/>
              </a:xfrm>
              <a:custGeom>
                <a:avLst/>
                <a:gdLst>
                  <a:gd name="T0" fmla="*/ 1526 w 1538"/>
                  <a:gd name="T1" fmla="*/ 12 h 133"/>
                  <a:gd name="T2" fmla="*/ 1514 w 1538"/>
                  <a:gd name="T3" fmla="*/ 12 h 133"/>
                  <a:gd name="T4" fmla="*/ 1514 w 1538"/>
                  <a:gd name="T5" fmla="*/ 109 h 133"/>
                  <a:gd name="T6" fmla="*/ 24 w 1538"/>
                  <a:gd name="T7" fmla="*/ 109 h 133"/>
                  <a:gd name="T8" fmla="*/ 24 w 1538"/>
                  <a:gd name="T9" fmla="*/ 24 h 133"/>
                  <a:gd name="T10" fmla="*/ 1526 w 1538"/>
                  <a:gd name="T11" fmla="*/ 24 h 133"/>
                  <a:gd name="T12" fmla="*/ 1526 w 1538"/>
                  <a:gd name="T13" fmla="*/ 12 h 133"/>
                  <a:gd name="T14" fmla="*/ 1514 w 1538"/>
                  <a:gd name="T15" fmla="*/ 12 h 133"/>
                  <a:gd name="T16" fmla="*/ 1526 w 1538"/>
                  <a:gd name="T17" fmla="*/ 12 h 133"/>
                  <a:gd name="T18" fmla="*/ 1526 w 1538"/>
                  <a:gd name="T19" fmla="*/ 0 h 133"/>
                  <a:gd name="T20" fmla="*/ 12 w 1538"/>
                  <a:gd name="T21" fmla="*/ 0 h 133"/>
                  <a:gd name="T22" fmla="*/ 3 w 1538"/>
                  <a:gd name="T23" fmla="*/ 3 h 133"/>
                  <a:gd name="T24" fmla="*/ 0 w 1538"/>
                  <a:gd name="T25" fmla="*/ 12 h 133"/>
                  <a:gd name="T26" fmla="*/ 0 w 1538"/>
                  <a:gd name="T27" fmla="*/ 121 h 133"/>
                  <a:gd name="T28" fmla="*/ 3 w 1538"/>
                  <a:gd name="T29" fmla="*/ 129 h 133"/>
                  <a:gd name="T30" fmla="*/ 12 w 1538"/>
                  <a:gd name="T31" fmla="*/ 133 h 133"/>
                  <a:gd name="T32" fmla="*/ 1526 w 1538"/>
                  <a:gd name="T33" fmla="*/ 133 h 133"/>
                  <a:gd name="T34" fmla="*/ 1535 w 1538"/>
                  <a:gd name="T35" fmla="*/ 129 h 133"/>
                  <a:gd name="T36" fmla="*/ 1538 w 1538"/>
                  <a:gd name="T37" fmla="*/ 121 h 133"/>
                  <a:gd name="T38" fmla="*/ 1538 w 1538"/>
                  <a:gd name="T39" fmla="*/ 12 h 133"/>
                  <a:gd name="T40" fmla="*/ 1535 w 1538"/>
                  <a:gd name="T41" fmla="*/ 3 h 133"/>
                  <a:gd name="T42" fmla="*/ 1526 w 1538"/>
                  <a:gd name="T43" fmla="*/ 0 h 133"/>
                  <a:gd name="T44" fmla="*/ 1526 w 1538"/>
                  <a:gd name="T45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8" h="133">
                    <a:moveTo>
                      <a:pt x="1526" y="12"/>
                    </a:moveTo>
                    <a:cubicBezTo>
                      <a:pt x="1514" y="12"/>
                      <a:pt x="1514" y="12"/>
                      <a:pt x="1514" y="12"/>
                    </a:cubicBezTo>
                    <a:cubicBezTo>
                      <a:pt x="1514" y="109"/>
                      <a:pt x="1514" y="109"/>
                      <a:pt x="1514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526" y="24"/>
                      <a:pt x="1526" y="24"/>
                      <a:pt x="1526" y="24"/>
                    </a:cubicBezTo>
                    <a:cubicBezTo>
                      <a:pt x="1526" y="12"/>
                      <a:pt x="1526" y="12"/>
                      <a:pt x="1526" y="12"/>
                    </a:cubicBezTo>
                    <a:cubicBezTo>
                      <a:pt x="1514" y="12"/>
                      <a:pt x="1514" y="12"/>
                      <a:pt x="1514" y="12"/>
                    </a:cubicBezTo>
                    <a:cubicBezTo>
                      <a:pt x="1526" y="12"/>
                      <a:pt x="1526" y="12"/>
                      <a:pt x="1526" y="12"/>
                    </a:cubicBezTo>
                    <a:cubicBezTo>
                      <a:pt x="1526" y="0"/>
                      <a:pt x="1526" y="0"/>
                      <a:pt x="152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5"/>
                      <a:pt x="0" y="9"/>
                      <a:pt x="0" y="12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4"/>
                      <a:pt x="1" y="127"/>
                      <a:pt x="3" y="129"/>
                    </a:cubicBezTo>
                    <a:cubicBezTo>
                      <a:pt x="6" y="131"/>
                      <a:pt x="9" y="133"/>
                      <a:pt x="12" y="133"/>
                    </a:cubicBezTo>
                    <a:cubicBezTo>
                      <a:pt x="1526" y="133"/>
                      <a:pt x="1526" y="133"/>
                      <a:pt x="1526" y="133"/>
                    </a:cubicBezTo>
                    <a:cubicBezTo>
                      <a:pt x="1530" y="133"/>
                      <a:pt x="1533" y="131"/>
                      <a:pt x="1535" y="129"/>
                    </a:cubicBezTo>
                    <a:cubicBezTo>
                      <a:pt x="1537" y="127"/>
                      <a:pt x="1538" y="124"/>
                      <a:pt x="1538" y="121"/>
                    </a:cubicBezTo>
                    <a:cubicBezTo>
                      <a:pt x="1538" y="12"/>
                      <a:pt x="1538" y="12"/>
                      <a:pt x="1538" y="12"/>
                    </a:cubicBezTo>
                    <a:cubicBezTo>
                      <a:pt x="1538" y="9"/>
                      <a:pt x="1537" y="5"/>
                      <a:pt x="1535" y="3"/>
                    </a:cubicBezTo>
                    <a:cubicBezTo>
                      <a:pt x="1533" y="1"/>
                      <a:pt x="1530" y="0"/>
                      <a:pt x="1526" y="0"/>
                    </a:cubicBezTo>
                    <a:lnTo>
                      <a:pt x="1526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Oval 46">
                <a:extLst>
                  <a:ext uri="{FF2B5EF4-FFF2-40B4-BE49-F238E27FC236}">
                    <a16:creationId xmlns="" xmlns:a16="http://schemas.microsoft.com/office/drawing/2014/main" id="{BCC81ECE-40D2-4DA3-9D31-C0FEE4F1D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2213" y="6421438"/>
                <a:ext cx="138113" cy="136525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Oval 47">
                <a:extLst>
                  <a:ext uri="{FF2B5EF4-FFF2-40B4-BE49-F238E27FC236}">
                    <a16:creationId xmlns="" xmlns:a16="http://schemas.microsoft.com/office/drawing/2014/main" id="{CC9D7402-C93C-4D4E-981B-DF879A20A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3925" y="6421438"/>
                <a:ext cx="141288" cy="136525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Oval 48">
                <a:extLst>
                  <a:ext uri="{FF2B5EF4-FFF2-40B4-BE49-F238E27FC236}">
                    <a16:creationId xmlns="" xmlns:a16="http://schemas.microsoft.com/office/drawing/2014/main" id="{99C254AF-1C26-415A-B403-64F627833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8813" y="6421438"/>
                <a:ext cx="138113" cy="136525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Rectangle 49">
                <a:extLst>
                  <a:ext uri="{FF2B5EF4-FFF2-40B4-BE49-F238E27FC236}">
                    <a16:creationId xmlns="" xmlns:a16="http://schemas.microsoft.com/office/drawing/2014/main" id="{F76C2CB3-8254-49ED-8CFD-2C0C1B808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000" y="6653213"/>
                <a:ext cx="990600" cy="2346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50">
                <a:extLst>
                  <a:ext uri="{FF2B5EF4-FFF2-40B4-BE49-F238E27FC236}">
                    <a16:creationId xmlns="" xmlns:a16="http://schemas.microsoft.com/office/drawing/2014/main" id="{AB12C5BE-D5E9-45C4-96BD-8E7D8CF0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75" y="6618288"/>
                <a:ext cx="1060450" cy="2416175"/>
              </a:xfrm>
              <a:custGeom>
                <a:avLst/>
                <a:gdLst>
                  <a:gd name="T0" fmla="*/ 344 w 356"/>
                  <a:gd name="T1" fmla="*/ 12 h 811"/>
                  <a:gd name="T2" fmla="*/ 344 w 356"/>
                  <a:gd name="T3" fmla="*/ 0 h 811"/>
                  <a:gd name="T4" fmla="*/ 12 w 356"/>
                  <a:gd name="T5" fmla="*/ 0 h 811"/>
                  <a:gd name="T6" fmla="*/ 3 w 356"/>
                  <a:gd name="T7" fmla="*/ 3 h 811"/>
                  <a:gd name="T8" fmla="*/ 0 w 356"/>
                  <a:gd name="T9" fmla="*/ 12 h 811"/>
                  <a:gd name="T10" fmla="*/ 0 w 356"/>
                  <a:gd name="T11" fmla="*/ 799 h 811"/>
                  <a:gd name="T12" fmla="*/ 3 w 356"/>
                  <a:gd name="T13" fmla="*/ 808 h 811"/>
                  <a:gd name="T14" fmla="*/ 12 w 356"/>
                  <a:gd name="T15" fmla="*/ 811 h 811"/>
                  <a:gd name="T16" fmla="*/ 344 w 356"/>
                  <a:gd name="T17" fmla="*/ 811 h 811"/>
                  <a:gd name="T18" fmla="*/ 352 w 356"/>
                  <a:gd name="T19" fmla="*/ 808 h 811"/>
                  <a:gd name="T20" fmla="*/ 356 w 356"/>
                  <a:gd name="T21" fmla="*/ 799 h 811"/>
                  <a:gd name="T22" fmla="*/ 356 w 356"/>
                  <a:gd name="T23" fmla="*/ 12 h 811"/>
                  <a:gd name="T24" fmla="*/ 352 w 356"/>
                  <a:gd name="T25" fmla="*/ 3 h 811"/>
                  <a:gd name="T26" fmla="*/ 344 w 356"/>
                  <a:gd name="T27" fmla="*/ 0 h 811"/>
                  <a:gd name="T28" fmla="*/ 344 w 356"/>
                  <a:gd name="T29" fmla="*/ 12 h 811"/>
                  <a:gd name="T30" fmla="*/ 332 w 356"/>
                  <a:gd name="T31" fmla="*/ 12 h 811"/>
                  <a:gd name="T32" fmla="*/ 332 w 356"/>
                  <a:gd name="T33" fmla="*/ 787 h 811"/>
                  <a:gd name="T34" fmla="*/ 24 w 356"/>
                  <a:gd name="T35" fmla="*/ 787 h 811"/>
                  <a:gd name="T36" fmla="*/ 24 w 356"/>
                  <a:gd name="T37" fmla="*/ 24 h 811"/>
                  <a:gd name="T38" fmla="*/ 344 w 356"/>
                  <a:gd name="T39" fmla="*/ 24 h 811"/>
                  <a:gd name="T40" fmla="*/ 344 w 356"/>
                  <a:gd name="T41" fmla="*/ 12 h 811"/>
                  <a:gd name="T42" fmla="*/ 332 w 356"/>
                  <a:gd name="T43" fmla="*/ 12 h 811"/>
                  <a:gd name="T44" fmla="*/ 344 w 356"/>
                  <a:gd name="T45" fmla="*/ 1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6" h="811">
                    <a:moveTo>
                      <a:pt x="344" y="12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0" y="802"/>
                      <a:pt x="1" y="805"/>
                      <a:pt x="3" y="808"/>
                    </a:cubicBezTo>
                    <a:cubicBezTo>
                      <a:pt x="6" y="810"/>
                      <a:pt x="9" y="811"/>
                      <a:pt x="12" y="811"/>
                    </a:cubicBezTo>
                    <a:cubicBezTo>
                      <a:pt x="344" y="811"/>
                      <a:pt x="344" y="811"/>
                      <a:pt x="344" y="811"/>
                    </a:cubicBezTo>
                    <a:cubicBezTo>
                      <a:pt x="347" y="811"/>
                      <a:pt x="350" y="810"/>
                      <a:pt x="352" y="808"/>
                    </a:cubicBezTo>
                    <a:cubicBezTo>
                      <a:pt x="354" y="805"/>
                      <a:pt x="356" y="802"/>
                      <a:pt x="356" y="799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6" y="8"/>
                      <a:pt x="354" y="5"/>
                      <a:pt x="352" y="3"/>
                    </a:cubicBezTo>
                    <a:cubicBezTo>
                      <a:pt x="350" y="1"/>
                      <a:pt x="347" y="0"/>
                      <a:pt x="344" y="0"/>
                    </a:cubicBezTo>
                    <a:cubicBezTo>
                      <a:pt x="344" y="12"/>
                      <a:pt x="344" y="12"/>
                      <a:pt x="344" y="12"/>
                    </a:cubicBezTo>
                    <a:cubicBezTo>
                      <a:pt x="332" y="12"/>
                      <a:pt x="332" y="12"/>
                      <a:pt x="332" y="12"/>
                    </a:cubicBezTo>
                    <a:cubicBezTo>
                      <a:pt x="332" y="787"/>
                      <a:pt x="332" y="787"/>
                      <a:pt x="332" y="787"/>
                    </a:cubicBezTo>
                    <a:cubicBezTo>
                      <a:pt x="24" y="787"/>
                      <a:pt x="24" y="787"/>
                      <a:pt x="24" y="787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44" y="24"/>
                      <a:pt x="344" y="24"/>
                      <a:pt x="344" y="24"/>
                    </a:cubicBezTo>
                    <a:cubicBezTo>
                      <a:pt x="344" y="12"/>
                      <a:pt x="344" y="12"/>
                      <a:pt x="344" y="12"/>
                    </a:cubicBezTo>
                    <a:cubicBezTo>
                      <a:pt x="332" y="12"/>
                      <a:pt x="332" y="12"/>
                      <a:pt x="332" y="12"/>
                    </a:cubicBezTo>
                    <a:lnTo>
                      <a:pt x="344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1" name="Rectangle 51">
                <a:extLst>
                  <a:ext uri="{FF2B5EF4-FFF2-40B4-BE49-F238E27FC236}">
                    <a16:creationId xmlns="" xmlns:a16="http://schemas.microsoft.com/office/drawing/2014/main" id="{329244A1-F98B-437D-A0E9-307891623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250" y="6778626"/>
                <a:ext cx="800100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" name="Freeform 52">
                <a:extLst>
                  <a:ext uri="{FF2B5EF4-FFF2-40B4-BE49-F238E27FC236}">
                    <a16:creationId xmlns="" xmlns:a16="http://schemas.microsoft.com/office/drawing/2014/main" id="{E681E977-A045-4B02-BE01-FDDDA7632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325" y="6743701"/>
                <a:ext cx="869950" cy="487363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8 w 292"/>
                  <a:gd name="T23" fmla="*/ 4 h 164"/>
                  <a:gd name="T24" fmla="*/ 280 w 292"/>
                  <a:gd name="T25" fmla="*/ 0 h 164"/>
                  <a:gd name="T26" fmla="*/ 12 w 292"/>
                  <a:gd name="T27" fmla="*/ 0 h 164"/>
                  <a:gd name="T28" fmla="*/ 3 w 292"/>
                  <a:gd name="T29" fmla="*/ 4 h 164"/>
                  <a:gd name="T30" fmla="*/ 0 w 292"/>
                  <a:gd name="T31" fmla="*/ 12 h 164"/>
                  <a:gd name="T32" fmla="*/ 0 w 292"/>
                  <a:gd name="T33" fmla="*/ 152 h 164"/>
                  <a:gd name="T34" fmla="*/ 3 w 292"/>
                  <a:gd name="T35" fmla="*/ 161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8 w 292"/>
                  <a:gd name="T41" fmla="*/ 161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6"/>
                      <a:pt x="288" y="4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5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6"/>
                      <a:pt x="1" y="159"/>
                      <a:pt x="3" y="161"/>
                    </a:cubicBezTo>
                    <a:cubicBezTo>
                      <a:pt x="5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8" y="161"/>
                    </a:cubicBezTo>
                    <a:cubicBezTo>
                      <a:pt x="291" y="159"/>
                      <a:pt x="292" y="156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" name="Rectangle 53">
                <a:extLst>
                  <a:ext uri="{FF2B5EF4-FFF2-40B4-BE49-F238E27FC236}">
                    <a16:creationId xmlns="" xmlns:a16="http://schemas.microsoft.com/office/drawing/2014/main" id="{357F454C-6808-46DA-972A-6559D7A82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250" y="7339013"/>
                <a:ext cx="800100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54">
                <a:extLst>
                  <a:ext uri="{FF2B5EF4-FFF2-40B4-BE49-F238E27FC236}">
                    <a16:creationId xmlns="" xmlns:a16="http://schemas.microsoft.com/office/drawing/2014/main" id="{C971C786-2067-44F2-8919-8C254327D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325" y="7304088"/>
                <a:ext cx="869950" cy="487363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8 w 292"/>
                  <a:gd name="T23" fmla="*/ 3 h 164"/>
                  <a:gd name="T24" fmla="*/ 280 w 292"/>
                  <a:gd name="T25" fmla="*/ 0 h 164"/>
                  <a:gd name="T26" fmla="*/ 12 w 292"/>
                  <a:gd name="T27" fmla="*/ 0 h 164"/>
                  <a:gd name="T28" fmla="*/ 3 w 292"/>
                  <a:gd name="T29" fmla="*/ 3 h 164"/>
                  <a:gd name="T30" fmla="*/ 0 w 292"/>
                  <a:gd name="T31" fmla="*/ 12 h 164"/>
                  <a:gd name="T32" fmla="*/ 0 w 292"/>
                  <a:gd name="T33" fmla="*/ 152 h 164"/>
                  <a:gd name="T34" fmla="*/ 3 w 292"/>
                  <a:gd name="T35" fmla="*/ 160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8 w 292"/>
                  <a:gd name="T41" fmla="*/ 160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8"/>
                      <a:pt x="291" y="5"/>
                      <a:pt x="288" y="3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1" y="158"/>
                      <a:pt x="3" y="160"/>
                    </a:cubicBezTo>
                    <a:cubicBezTo>
                      <a:pt x="5" y="162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2"/>
                      <a:pt x="288" y="160"/>
                    </a:cubicBezTo>
                    <a:cubicBezTo>
                      <a:pt x="291" y="158"/>
                      <a:pt x="292" y="155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Rectangle 55">
                <a:extLst>
                  <a:ext uri="{FF2B5EF4-FFF2-40B4-BE49-F238E27FC236}">
                    <a16:creationId xmlns="" xmlns:a16="http://schemas.microsoft.com/office/drawing/2014/main" id="{34E0C981-5D78-4F69-A32B-E32D0C27D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250" y="7896226"/>
                <a:ext cx="800100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56">
                <a:extLst>
                  <a:ext uri="{FF2B5EF4-FFF2-40B4-BE49-F238E27FC236}">
                    <a16:creationId xmlns="" xmlns:a16="http://schemas.microsoft.com/office/drawing/2014/main" id="{08AF7073-C7C9-4B86-A3DD-DD8946607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325" y="7861301"/>
                <a:ext cx="869950" cy="487363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8 w 292"/>
                  <a:gd name="T23" fmla="*/ 3 h 164"/>
                  <a:gd name="T24" fmla="*/ 280 w 292"/>
                  <a:gd name="T25" fmla="*/ 0 h 164"/>
                  <a:gd name="T26" fmla="*/ 12 w 292"/>
                  <a:gd name="T27" fmla="*/ 0 h 164"/>
                  <a:gd name="T28" fmla="*/ 3 w 292"/>
                  <a:gd name="T29" fmla="*/ 3 h 164"/>
                  <a:gd name="T30" fmla="*/ 0 w 292"/>
                  <a:gd name="T31" fmla="*/ 12 h 164"/>
                  <a:gd name="T32" fmla="*/ 0 w 292"/>
                  <a:gd name="T33" fmla="*/ 152 h 164"/>
                  <a:gd name="T34" fmla="*/ 3 w 292"/>
                  <a:gd name="T35" fmla="*/ 161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8 w 292"/>
                  <a:gd name="T41" fmla="*/ 161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6"/>
                      <a:pt x="288" y="3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5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1" y="158"/>
                      <a:pt x="3" y="161"/>
                    </a:cubicBezTo>
                    <a:cubicBezTo>
                      <a:pt x="5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8" y="161"/>
                    </a:cubicBezTo>
                    <a:cubicBezTo>
                      <a:pt x="291" y="158"/>
                      <a:pt x="292" y="155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Rectangle 57">
                <a:extLst>
                  <a:ext uri="{FF2B5EF4-FFF2-40B4-BE49-F238E27FC236}">
                    <a16:creationId xmlns="" xmlns:a16="http://schemas.microsoft.com/office/drawing/2014/main" id="{32F6B7DF-717B-4245-A1E0-EC176E73A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250" y="8453438"/>
                <a:ext cx="800100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Freeform 58">
                <a:extLst>
                  <a:ext uri="{FF2B5EF4-FFF2-40B4-BE49-F238E27FC236}">
                    <a16:creationId xmlns="" xmlns:a16="http://schemas.microsoft.com/office/drawing/2014/main" id="{BC8589A0-B896-4860-9E8E-057B58124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325" y="8418513"/>
                <a:ext cx="869950" cy="488950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8 w 292"/>
                  <a:gd name="T23" fmla="*/ 4 h 164"/>
                  <a:gd name="T24" fmla="*/ 280 w 292"/>
                  <a:gd name="T25" fmla="*/ 0 h 164"/>
                  <a:gd name="T26" fmla="*/ 12 w 292"/>
                  <a:gd name="T27" fmla="*/ 0 h 164"/>
                  <a:gd name="T28" fmla="*/ 3 w 292"/>
                  <a:gd name="T29" fmla="*/ 4 h 164"/>
                  <a:gd name="T30" fmla="*/ 0 w 292"/>
                  <a:gd name="T31" fmla="*/ 12 h 164"/>
                  <a:gd name="T32" fmla="*/ 0 w 292"/>
                  <a:gd name="T33" fmla="*/ 152 h 164"/>
                  <a:gd name="T34" fmla="*/ 3 w 292"/>
                  <a:gd name="T35" fmla="*/ 161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8 w 292"/>
                  <a:gd name="T41" fmla="*/ 161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6"/>
                      <a:pt x="288" y="4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5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6"/>
                      <a:pt x="1" y="159"/>
                      <a:pt x="3" y="161"/>
                    </a:cubicBezTo>
                    <a:cubicBezTo>
                      <a:pt x="5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8" y="161"/>
                    </a:cubicBezTo>
                    <a:cubicBezTo>
                      <a:pt x="291" y="159"/>
                      <a:pt x="292" y="156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Rectangle 59">
                <a:extLst>
                  <a:ext uri="{FF2B5EF4-FFF2-40B4-BE49-F238E27FC236}">
                    <a16:creationId xmlns="" xmlns:a16="http://schemas.microsoft.com/office/drawing/2014/main" id="{E3606CE0-ECE9-4CFF-B90B-E5884467E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2300" y="6778626"/>
                <a:ext cx="3248025" cy="2071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Rectangle 60">
                <a:extLst>
                  <a:ext uri="{FF2B5EF4-FFF2-40B4-BE49-F238E27FC236}">
                    <a16:creationId xmlns="" xmlns:a16="http://schemas.microsoft.com/office/drawing/2014/main" id="{3C73E8B9-610E-4F27-85C7-C2A3A481A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2300" y="6778626"/>
                <a:ext cx="3248025" cy="207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Freeform 61">
                <a:extLst>
                  <a:ext uri="{FF2B5EF4-FFF2-40B4-BE49-F238E27FC236}">
                    <a16:creationId xmlns="" xmlns:a16="http://schemas.microsoft.com/office/drawing/2014/main" id="{6103D782-EC58-4DB0-BD27-82BA60EEE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7375" y="6743701"/>
                <a:ext cx="3317875" cy="2141538"/>
              </a:xfrm>
              <a:custGeom>
                <a:avLst/>
                <a:gdLst>
                  <a:gd name="T0" fmla="*/ 1101 w 1113"/>
                  <a:gd name="T1" fmla="*/ 707 h 719"/>
                  <a:gd name="T2" fmla="*/ 1101 w 1113"/>
                  <a:gd name="T3" fmla="*/ 695 h 719"/>
                  <a:gd name="T4" fmla="*/ 24 w 1113"/>
                  <a:gd name="T5" fmla="*/ 695 h 719"/>
                  <a:gd name="T6" fmla="*/ 24 w 1113"/>
                  <a:gd name="T7" fmla="*/ 24 h 719"/>
                  <a:gd name="T8" fmla="*/ 1089 w 1113"/>
                  <a:gd name="T9" fmla="*/ 24 h 719"/>
                  <a:gd name="T10" fmla="*/ 1089 w 1113"/>
                  <a:gd name="T11" fmla="*/ 707 h 719"/>
                  <a:gd name="T12" fmla="*/ 1101 w 1113"/>
                  <a:gd name="T13" fmla="*/ 707 h 719"/>
                  <a:gd name="T14" fmla="*/ 1101 w 1113"/>
                  <a:gd name="T15" fmla="*/ 695 h 719"/>
                  <a:gd name="T16" fmla="*/ 1101 w 1113"/>
                  <a:gd name="T17" fmla="*/ 707 h 719"/>
                  <a:gd name="T18" fmla="*/ 1113 w 1113"/>
                  <a:gd name="T19" fmla="*/ 707 h 719"/>
                  <a:gd name="T20" fmla="*/ 1113 w 1113"/>
                  <a:gd name="T21" fmla="*/ 12 h 719"/>
                  <a:gd name="T22" fmla="*/ 1110 w 1113"/>
                  <a:gd name="T23" fmla="*/ 4 h 719"/>
                  <a:gd name="T24" fmla="*/ 1101 w 1113"/>
                  <a:gd name="T25" fmla="*/ 0 h 719"/>
                  <a:gd name="T26" fmla="*/ 12 w 1113"/>
                  <a:gd name="T27" fmla="*/ 0 h 719"/>
                  <a:gd name="T28" fmla="*/ 4 w 1113"/>
                  <a:gd name="T29" fmla="*/ 4 h 719"/>
                  <a:gd name="T30" fmla="*/ 0 w 1113"/>
                  <a:gd name="T31" fmla="*/ 12 h 719"/>
                  <a:gd name="T32" fmla="*/ 0 w 1113"/>
                  <a:gd name="T33" fmla="*/ 707 h 719"/>
                  <a:gd name="T34" fmla="*/ 4 w 1113"/>
                  <a:gd name="T35" fmla="*/ 715 h 719"/>
                  <a:gd name="T36" fmla="*/ 12 w 1113"/>
                  <a:gd name="T37" fmla="*/ 719 h 719"/>
                  <a:gd name="T38" fmla="*/ 1101 w 1113"/>
                  <a:gd name="T39" fmla="*/ 719 h 719"/>
                  <a:gd name="T40" fmla="*/ 1110 w 1113"/>
                  <a:gd name="T41" fmla="*/ 715 h 719"/>
                  <a:gd name="T42" fmla="*/ 1113 w 1113"/>
                  <a:gd name="T43" fmla="*/ 707 h 719"/>
                  <a:gd name="T44" fmla="*/ 1101 w 1113"/>
                  <a:gd name="T45" fmla="*/ 707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3" h="719">
                    <a:moveTo>
                      <a:pt x="1101" y="707"/>
                    </a:moveTo>
                    <a:cubicBezTo>
                      <a:pt x="1101" y="695"/>
                      <a:pt x="1101" y="695"/>
                      <a:pt x="1101" y="695"/>
                    </a:cubicBezTo>
                    <a:cubicBezTo>
                      <a:pt x="24" y="695"/>
                      <a:pt x="24" y="695"/>
                      <a:pt x="24" y="69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089" y="24"/>
                      <a:pt x="1089" y="24"/>
                      <a:pt x="1089" y="24"/>
                    </a:cubicBezTo>
                    <a:cubicBezTo>
                      <a:pt x="1089" y="707"/>
                      <a:pt x="1089" y="707"/>
                      <a:pt x="1089" y="707"/>
                    </a:cubicBezTo>
                    <a:cubicBezTo>
                      <a:pt x="1101" y="707"/>
                      <a:pt x="1101" y="707"/>
                      <a:pt x="1101" y="707"/>
                    </a:cubicBezTo>
                    <a:cubicBezTo>
                      <a:pt x="1101" y="695"/>
                      <a:pt x="1101" y="695"/>
                      <a:pt x="1101" y="695"/>
                    </a:cubicBezTo>
                    <a:cubicBezTo>
                      <a:pt x="1101" y="707"/>
                      <a:pt x="1101" y="707"/>
                      <a:pt x="1101" y="707"/>
                    </a:cubicBezTo>
                    <a:cubicBezTo>
                      <a:pt x="1113" y="707"/>
                      <a:pt x="1113" y="707"/>
                      <a:pt x="1113" y="707"/>
                    </a:cubicBezTo>
                    <a:cubicBezTo>
                      <a:pt x="1113" y="12"/>
                      <a:pt x="1113" y="12"/>
                      <a:pt x="1113" y="12"/>
                    </a:cubicBezTo>
                    <a:cubicBezTo>
                      <a:pt x="1113" y="9"/>
                      <a:pt x="1112" y="6"/>
                      <a:pt x="1110" y="4"/>
                    </a:cubicBezTo>
                    <a:cubicBezTo>
                      <a:pt x="1108" y="1"/>
                      <a:pt x="1105" y="0"/>
                      <a:pt x="110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707"/>
                      <a:pt x="0" y="707"/>
                      <a:pt x="0" y="707"/>
                    </a:cubicBezTo>
                    <a:cubicBezTo>
                      <a:pt x="0" y="710"/>
                      <a:pt x="2" y="713"/>
                      <a:pt x="4" y="715"/>
                    </a:cubicBezTo>
                    <a:cubicBezTo>
                      <a:pt x="6" y="718"/>
                      <a:pt x="9" y="719"/>
                      <a:pt x="12" y="719"/>
                    </a:cubicBezTo>
                    <a:cubicBezTo>
                      <a:pt x="1101" y="719"/>
                      <a:pt x="1101" y="719"/>
                      <a:pt x="1101" y="719"/>
                    </a:cubicBezTo>
                    <a:cubicBezTo>
                      <a:pt x="1105" y="719"/>
                      <a:pt x="1108" y="718"/>
                      <a:pt x="1110" y="715"/>
                    </a:cubicBezTo>
                    <a:cubicBezTo>
                      <a:pt x="1112" y="713"/>
                      <a:pt x="1113" y="710"/>
                      <a:pt x="1113" y="707"/>
                    </a:cubicBezTo>
                    <a:cubicBezTo>
                      <a:pt x="1101" y="707"/>
                      <a:pt x="1101" y="707"/>
                      <a:pt x="1101" y="707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Freeform 62">
                <a:extLst>
                  <a:ext uri="{FF2B5EF4-FFF2-40B4-BE49-F238E27FC236}">
                    <a16:creationId xmlns="" xmlns:a16="http://schemas.microsoft.com/office/drawing/2014/main" id="{77A48763-EFAB-4525-AFEA-57ED9875A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2925" y="7165976"/>
                <a:ext cx="1741488" cy="1296988"/>
              </a:xfrm>
              <a:custGeom>
                <a:avLst/>
                <a:gdLst>
                  <a:gd name="T0" fmla="*/ 1097 w 1097"/>
                  <a:gd name="T1" fmla="*/ 817 h 817"/>
                  <a:gd name="T2" fmla="*/ 0 w 1097"/>
                  <a:gd name="T3" fmla="*/ 817 h 817"/>
                  <a:gd name="T4" fmla="*/ 0 w 1097"/>
                  <a:gd name="T5" fmla="*/ 0 h 817"/>
                  <a:gd name="T6" fmla="*/ 629 w 1097"/>
                  <a:gd name="T7" fmla="*/ 0 h 817"/>
                  <a:gd name="T8" fmla="*/ 1097 w 1097"/>
                  <a:gd name="T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817">
                    <a:moveTo>
                      <a:pt x="1097" y="817"/>
                    </a:moveTo>
                    <a:lnTo>
                      <a:pt x="0" y="817"/>
                    </a:lnTo>
                    <a:lnTo>
                      <a:pt x="0" y="0"/>
                    </a:lnTo>
                    <a:lnTo>
                      <a:pt x="629" y="0"/>
                    </a:lnTo>
                    <a:lnTo>
                      <a:pt x="1097" y="817"/>
                    </a:lnTo>
                    <a:close/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Freeform 63">
                <a:extLst>
                  <a:ext uri="{FF2B5EF4-FFF2-40B4-BE49-F238E27FC236}">
                    <a16:creationId xmlns="" xmlns:a16="http://schemas.microsoft.com/office/drawing/2014/main" id="{A7645C1F-3AC4-477C-AAF0-EFB11A83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2925" y="7165976"/>
                <a:ext cx="1741488" cy="1296988"/>
              </a:xfrm>
              <a:custGeom>
                <a:avLst/>
                <a:gdLst>
                  <a:gd name="T0" fmla="*/ 1097 w 1097"/>
                  <a:gd name="T1" fmla="*/ 817 h 817"/>
                  <a:gd name="T2" fmla="*/ 0 w 1097"/>
                  <a:gd name="T3" fmla="*/ 817 h 817"/>
                  <a:gd name="T4" fmla="*/ 0 w 1097"/>
                  <a:gd name="T5" fmla="*/ 0 h 817"/>
                  <a:gd name="T6" fmla="*/ 629 w 1097"/>
                  <a:gd name="T7" fmla="*/ 0 h 817"/>
                  <a:gd name="T8" fmla="*/ 1097 w 1097"/>
                  <a:gd name="T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817">
                    <a:moveTo>
                      <a:pt x="1097" y="817"/>
                    </a:moveTo>
                    <a:lnTo>
                      <a:pt x="0" y="817"/>
                    </a:lnTo>
                    <a:lnTo>
                      <a:pt x="0" y="0"/>
                    </a:lnTo>
                    <a:lnTo>
                      <a:pt x="629" y="0"/>
                    </a:lnTo>
                    <a:lnTo>
                      <a:pt x="1097" y="8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4" name="Freeform 64">
                <a:extLst>
                  <a:ext uri="{FF2B5EF4-FFF2-40B4-BE49-F238E27FC236}">
                    <a16:creationId xmlns="" xmlns:a16="http://schemas.microsoft.com/office/drawing/2014/main" id="{AC552CE7-B61B-4908-9A18-C4AEBC3F8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6413" y="7131051"/>
                <a:ext cx="1812925" cy="1366838"/>
              </a:xfrm>
              <a:custGeom>
                <a:avLst/>
                <a:gdLst>
                  <a:gd name="T0" fmla="*/ 596 w 608"/>
                  <a:gd name="T1" fmla="*/ 447 h 459"/>
                  <a:gd name="T2" fmla="*/ 596 w 608"/>
                  <a:gd name="T3" fmla="*/ 435 h 459"/>
                  <a:gd name="T4" fmla="*/ 24 w 608"/>
                  <a:gd name="T5" fmla="*/ 435 h 459"/>
                  <a:gd name="T6" fmla="*/ 24 w 608"/>
                  <a:gd name="T7" fmla="*/ 24 h 459"/>
                  <a:gd name="T8" fmla="*/ 340 w 608"/>
                  <a:gd name="T9" fmla="*/ 24 h 459"/>
                  <a:gd name="T10" fmla="*/ 585 w 608"/>
                  <a:gd name="T11" fmla="*/ 453 h 459"/>
                  <a:gd name="T12" fmla="*/ 596 w 608"/>
                  <a:gd name="T13" fmla="*/ 447 h 459"/>
                  <a:gd name="T14" fmla="*/ 596 w 608"/>
                  <a:gd name="T15" fmla="*/ 435 h 459"/>
                  <a:gd name="T16" fmla="*/ 596 w 608"/>
                  <a:gd name="T17" fmla="*/ 447 h 459"/>
                  <a:gd name="T18" fmla="*/ 606 w 608"/>
                  <a:gd name="T19" fmla="*/ 441 h 459"/>
                  <a:gd name="T20" fmla="*/ 358 w 608"/>
                  <a:gd name="T21" fmla="*/ 6 h 459"/>
                  <a:gd name="T22" fmla="*/ 347 w 608"/>
                  <a:gd name="T23" fmla="*/ 0 h 459"/>
                  <a:gd name="T24" fmla="*/ 12 w 608"/>
                  <a:gd name="T25" fmla="*/ 0 h 459"/>
                  <a:gd name="T26" fmla="*/ 3 w 608"/>
                  <a:gd name="T27" fmla="*/ 3 h 459"/>
                  <a:gd name="T28" fmla="*/ 0 w 608"/>
                  <a:gd name="T29" fmla="*/ 12 h 459"/>
                  <a:gd name="T30" fmla="*/ 0 w 608"/>
                  <a:gd name="T31" fmla="*/ 447 h 459"/>
                  <a:gd name="T32" fmla="*/ 3 w 608"/>
                  <a:gd name="T33" fmla="*/ 456 h 459"/>
                  <a:gd name="T34" fmla="*/ 12 w 608"/>
                  <a:gd name="T35" fmla="*/ 459 h 459"/>
                  <a:gd name="T36" fmla="*/ 596 w 608"/>
                  <a:gd name="T37" fmla="*/ 459 h 459"/>
                  <a:gd name="T38" fmla="*/ 606 w 608"/>
                  <a:gd name="T39" fmla="*/ 453 h 459"/>
                  <a:gd name="T40" fmla="*/ 606 w 608"/>
                  <a:gd name="T41" fmla="*/ 441 h 459"/>
                  <a:gd name="T42" fmla="*/ 596 w 608"/>
                  <a:gd name="T43" fmla="*/ 44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08" h="459">
                    <a:moveTo>
                      <a:pt x="596" y="447"/>
                    </a:moveTo>
                    <a:cubicBezTo>
                      <a:pt x="596" y="435"/>
                      <a:pt x="596" y="435"/>
                      <a:pt x="596" y="435"/>
                    </a:cubicBezTo>
                    <a:cubicBezTo>
                      <a:pt x="24" y="435"/>
                      <a:pt x="24" y="435"/>
                      <a:pt x="24" y="43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40" y="24"/>
                      <a:pt x="340" y="24"/>
                      <a:pt x="340" y="24"/>
                    </a:cubicBezTo>
                    <a:cubicBezTo>
                      <a:pt x="585" y="453"/>
                      <a:pt x="585" y="453"/>
                      <a:pt x="585" y="453"/>
                    </a:cubicBezTo>
                    <a:cubicBezTo>
                      <a:pt x="596" y="447"/>
                      <a:pt x="596" y="447"/>
                      <a:pt x="596" y="447"/>
                    </a:cubicBezTo>
                    <a:cubicBezTo>
                      <a:pt x="596" y="435"/>
                      <a:pt x="596" y="435"/>
                      <a:pt x="596" y="435"/>
                    </a:cubicBezTo>
                    <a:cubicBezTo>
                      <a:pt x="596" y="447"/>
                      <a:pt x="596" y="447"/>
                      <a:pt x="596" y="447"/>
                    </a:cubicBezTo>
                    <a:cubicBezTo>
                      <a:pt x="606" y="441"/>
                      <a:pt x="606" y="441"/>
                      <a:pt x="606" y="441"/>
                    </a:cubicBezTo>
                    <a:cubicBezTo>
                      <a:pt x="358" y="6"/>
                      <a:pt x="358" y="6"/>
                      <a:pt x="358" y="6"/>
                    </a:cubicBezTo>
                    <a:cubicBezTo>
                      <a:pt x="356" y="2"/>
                      <a:pt x="352" y="0"/>
                      <a:pt x="3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447"/>
                      <a:pt x="0" y="447"/>
                      <a:pt x="0" y="447"/>
                    </a:cubicBezTo>
                    <a:cubicBezTo>
                      <a:pt x="0" y="450"/>
                      <a:pt x="1" y="453"/>
                      <a:pt x="3" y="456"/>
                    </a:cubicBezTo>
                    <a:cubicBezTo>
                      <a:pt x="6" y="458"/>
                      <a:pt x="9" y="459"/>
                      <a:pt x="12" y="459"/>
                    </a:cubicBezTo>
                    <a:cubicBezTo>
                      <a:pt x="596" y="459"/>
                      <a:pt x="596" y="459"/>
                      <a:pt x="596" y="459"/>
                    </a:cubicBezTo>
                    <a:cubicBezTo>
                      <a:pt x="600" y="459"/>
                      <a:pt x="604" y="457"/>
                      <a:pt x="606" y="453"/>
                    </a:cubicBezTo>
                    <a:cubicBezTo>
                      <a:pt x="608" y="450"/>
                      <a:pt x="608" y="445"/>
                      <a:pt x="606" y="441"/>
                    </a:cubicBezTo>
                    <a:cubicBezTo>
                      <a:pt x="596" y="447"/>
                      <a:pt x="596" y="447"/>
                      <a:pt x="596" y="447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" name="Freeform 65">
                <a:extLst>
                  <a:ext uri="{FF2B5EF4-FFF2-40B4-BE49-F238E27FC236}">
                    <a16:creationId xmlns="" xmlns:a16="http://schemas.microsoft.com/office/drawing/2014/main" id="{11F593BF-6EBA-48D6-9574-3876576C8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1388" y="7165976"/>
                <a:ext cx="1741488" cy="1296988"/>
              </a:xfrm>
              <a:custGeom>
                <a:avLst/>
                <a:gdLst>
                  <a:gd name="T0" fmla="*/ 1097 w 1097"/>
                  <a:gd name="T1" fmla="*/ 817 h 817"/>
                  <a:gd name="T2" fmla="*/ 0 w 1097"/>
                  <a:gd name="T3" fmla="*/ 817 h 817"/>
                  <a:gd name="T4" fmla="*/ 549 w 1097"/>
                  <a:gd name="T5" fmla="*/ 0 h 817"/>
                  <a:gd name="T6" fmla="*/ 1097 w 1097"/>
                  <a:gd name="T7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7" h="817">
                    <a:moveTo>
                      <a:pt x="1097" y="817"/>
                    </a:moveTo>
                    <a:lnTo>
                      <a:pt x="0" y="817"/>
                    </a:lnTo>
                    <a:lnTo>
                      <a:pt x="549" y="0"/>
                    </a:lnTo>
                    <a:lnTo>
                      <a:pt x="1097" y="817"/>
                    </a:lnTo>
                    <a:close/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" name="Freeform 66">
                <a:extLst>
                  <a:ext uri="{FF2B5EF4-FFF2-40B4-BE49-F238E27FC236}">
                    <a16:creationId xmlns="" xmlns:a16="http://schemas.microsoft.com/office/drawing/2014/main" id="{6B8EF7A7-095B-4B1B-86A9-C64A684B4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3288" y="7131051"/>
                <a:ext cx="1816100" cy="1366838"/>
              </a:xfrm>
              <a:custGeom>
                <a:avLst/>
                <a:gdLst>
                  <a:gd name="T0" fmla="*/ 597 w 609"/>
                  <a:gd name="T1" fmla="*/ 447 h 459"/>
                  <a:gd name="T2" fmla="*/ 597 w 609"/>
                  <a:gd name="T3" fmla="*/ 435 h 459"/>
                  <a:gd name="T4" fmla="*/ 36 w 609"/>
                  <a:gd name="T5" fmla="*/ 435 h 459"/>
                  <a:gd name="T6" fmla="*/ 305 w 609"/>
                  <a:gd name="T7" fmla="*/ 33 h 459"/>
                  <a:gd name="T8" fmla="*/ 587 w 609"/>
                  <a:gd name="T9" fmla="*/ 454 h 459"/>
                  <a:gd name="T10" fmla="*/ 597 w 609"/>
                  <a:gd name="T11" fmla="*/ 447 h 459"/>
                  <a:gd name="T12" fmla="*/ 597 w 609"/>
                  <a:gd name="T13" fmla="*/ 435 h 459"/>
                  <a:gd name="T14" fmla="*/ 597 w 609"/>
                  <a:gd name="T15" fmla="*/ 447 h 459"/>
                  <a:gd name="T16" fmla="*/ 607 w 609"/>
                  <a:gd name="T17" fmla="*/ 441 h 459"/>
                  <a:gd name="T18" fmla="*/ 315 w 609"/>
                  <a:gd name="T19" fmla="*/ 5 h 459"/>
                  <a:gd name="T20" fmla="*/ 305 w 609"/>
                  <a:gd name="T21" fmla="*/ 0 h 459"/>
                  <a:gd name="T22" fmla="*/ 295 w 609"/>
                  <a:gd name="T23" fmla="*/ 5 h 459"/>
                  <a:gd name="T24" fmla="*/ 3 w 609"/>
                  <a:gd name="T25" fmla="*/ 441 h 459"/>
                  <a:gd name="T26" fmla="*/ 3 w 609"/>
                  <a:gd name="T27" fmla="*/ 453 h 459"/>
                  <a:gd name="T28" fmla="*/ 13 w 609"/>
                  <a:gd name="T29" fmla="*/ 459 h 459"/>
                  <a:gd name="T30" fmla="*/ 597 w 609"/>
                  <a:gd name="T31" fmla="*/ 459 h 459"/>
                  <a:gd name="T32" fmla="*/ 607 w 609"/>
                  <a:gd name="T33" fmla="*/ 453 h 459"/>
                  <a:gd name="T34" fmla="*/ 607 w 609"/>
                  <a:gd name="T35" fmla="*/ 441 h 459"/>
                  <a:gd name="T36" fmla="*/ 597 w 609"/>
                  <a:gd name="T37" fmla="*/ 44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9" h="459">
                    <a:moveTo>
                      <a:pt x="597" y="447"/>
                    </a:moveTo>
                    <a:cubicBezTo>
                      <a:pt x="597" y="435"/>
                      <a:pt x="597" y="435"/>
                      <a:pt x="597" y="435"/>
                    </a:cubicBezTo>
                    <a:cubicBezTo>
                      <a:pt x="36" y="435"/>
                      <a:pt x="36" y="435"/>
                      <a:pt x="36" y="435"/>
                    </a:cubicBezTo>
                    <a:cubicBezTo>
                      <a:pt x="305" y="33"/>
                      <a:pt x="305" y="33"/>
                      <a:pt x="305" y="33"/>
                    </a:cubicBezTo>
                    <a:cubicBezTo>
                      <a:pt x="587" y="454"/>
                      <a:pt x="587" y="454"/>
                      <a:pt x="587" y="454"/>
                    </a:cubicBezTo>
                    <a:cubicBezTo>
                      <a:pt x="597" y="447"/>
                      <a:pt x="597" y="447"/>
                      <a:pt x="597" y="447"/>
                    </a:cubicBezTo>
                    <a:cubicBezTo>
                      <a:pt x="597" y="435"/>
                      <a:pt x="597" y="435"/>
                      <a:pt x="597" y="435"/>
                    </a:cubicBezTo>
                    <a:cubicBezTo>
                      <a:pt x="597" y="447"/>
                      <a:pt x="597" y="447"/>
                      <a:pt x="597" y="447"/>
                    </a:cubicBezTo>
                    <a:cubicBezTo>
                      <a:pt x="607" y="441"/>
                      <a:pt x="607" y="441"/>
                      <a:pt x="607" y="441"/>
                    </a:cubicBezTo>
                    <a:cubicBezTo>
                      <a:pt x="315" y="5"/>
                      <a:pt x="315" y="5"/>
                      <a:pt x="315" y="5"/>
                    </a:cubicBezTo>
                    <a:cubicBezTo>
                      <a:pt x="313" y="2"/>
                      <a:pt x="309" y="0"/>
                      <a:pt x="305" y="0"/>
                    </a:cubicBezTo>
                    <a:cubicBezTo>
                      <a:pt x="301" y="0"/>
                      <a:pt x="297" y="2"/>
                      <a:pt x="295" y="5"/>
                    </a:cubicBezTo>
                    <a:cubicBezTo>
                      <a:pt x="3" y="441"/>
                      <a:pt x="3" y="441"/>
                      <a:pt x="3" y="441"/>
                    </a:cubicBezTo>
                    <a:cubicBezTo>
                      <a:pt x="1" y="444"/>
                      <a:pt x="0" y="449"/>
                      <a:pt x="3" y="453"/>
                    </a:cubicBezTo>
                    <a:cubicBezTo>
                      <a:pt x="5" y="457"/>
                      <a:pt x="9" y="459"/>
                      <a:pt x="13" y="459"/>
                    </a:cubicBezTo>
                    <a:cubicBezTo>
                      <a:pt x="597" y="459"/>
                      <a:pt x="597" y="459"/>
                      <a:pt x="597" y="459"/>
                    </a:cubicBezTo>
                    <a:cubicBezTo>
                      <a:pt x="601" y="459"/>
                      <a:pt x="605" y="457"/>
                      <a:pt x="607" y="453"/>
                    </a:cubicBezTo>
                    <a:cubicBezTo>
                      <a:pt x="609" y="449"/>
                      <a:pt x="609" y="444"/>
                      <a:pt x="607" y="441"/>
                    </a:cubicBezTo>
                    <a:lnTo>
                      <a:pt x="597" y="447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" name="Freeform 67">
                <a:extLst>
                  <a:ext uri="{FF2B5EF4-FFF2-40B4-BE49-F238E27FC236}">
                    <a16:creationId xmlns="" xmlns:a16="http://schemas.microsoft.com/office/drawing/2014/main" id="{6104FA66-94DC-4C56-B4BD-B2D8E3DC3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3363" y="8313738"/>
                <a:ext cx="130175" cy="396875"/>
              </a:xfrm>
              <a:custGeom>
                <a:avLst/>
                <a:gdLst>
                  <a:gd name="T0" fmla="*/ 0 w 44"/>
                  <a:gd name="T1" fmla="*/ 0 h 133"/>
                  <a:gd name="T2" fmla="*/ 0 w 44"/>
                  <a:gd name="T3" fmla="*/ 133 h 133"/>
                  <a:gd name="T4" fmla="*/ 43 w 44"/>
                  <a:gd name="T5" fmla="*/ 19 h 133"/>
                  <a:gd name="T6" fmla="*/ 44 w 44"/>
                  <a:gd name="T7" fmla="*/ 17 h 133"/>
                  <a:gd name="T8" fmla="*/ 0 w 44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3">
                    <a:moveTo>
                      <a:pt x="0" y="0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17" y="96"/>
                      <a:pt x="32" y="58"/>
                      <a:pt x="43" y="19"/>
                    </a:cubicBezTo>
                    <a:cubicBezTo>
                      <a:pt x="43" y="18"/>
                      <a:pt x="43" y="17"/>
                      <a:pt x="44" y="17"/>
                    </a:cubicBezTo>
                    <a:cubicBezTo>
                      <a:pt x="30" y="10"/>
                      <a:pt x="15" y="5"/>
                      <a:pt x="0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" name="Freeform 68">
                <a:extLst>
                  <a:ext uri="{FF2B5EF4-FFF2-40B4-BE49-F238E27FC236}">
                    <a16:creationId xmlns="" xmlns:a16="http://schemas.microsoft.com/office/drawing/2014/main" id="{0991DC03-B28C-4C99-9FC6-5AD9B8B43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3363" y="8364538"/>
                <a:ext cx="160338" cy="428625"/>
              </a:xfrm>
              <a:custGeom>
                <a:avLst/>
                <a:gdLst>
                  <a:gd name="T0" fmla="*/ 44 w 54"/>
                  <a:gd name="T1" fmla="*/ 0 h 144"/>
                  <a:gd name="T2" fmla="*/ 43 w 54"/>
                  <a:gd name="T3" fmla="*/ 2 h 144"/>
                  <a:gd name="T4" fmla="*/ 0 w 54"/>
                  <a:gd name="T5" fmla="*/ 116 h 144"/>
                  <a:gd name="T6" fmla="*/ 0 w 54"/>
                  <a:gd name="T7" fmla="*/ 144 h 144"/>
                  <a:gd name="T8" fmla="*/ 54 w 54"/>
                  <a:gd name="T9" fmla="*/ 5 h 144"/>
                  <a:gd name="T10" fmla="*/ 44 w 54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44">
                    <a:moveTo>
                      <a:pt x="44" y="0"/>
                    </a:moveTo>
                    <a:cubicBezTo>
                      <a:pt x="43" y="0"/>
                      <a:pt x="43" y="1"/>
                      <a:pt x="43" y="2"/>
                    </a:cubicBezTo>
                    <a:cubicBezTo>
                      <a:pt x="32" y="41"/>
                      <a:pt x="17" y="79"/>
                      <a:pt x="0" y="11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22" y="100"/>
                      <a:pt x="40" y="53"/>
                      <a:pt x="54" y="5"/>
                    </a:cubicBezTo>
                    <a:cubicBezTo>
                      <a:pt x="51" y="3"/>
                      <a:pt x="47" y="1"/>
                      <a:pt x="44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" name="Freeform 69">
                <a:extLst>
                  <a:ext uri="{FF2B5EF4-FFF2-40B4-BE49-F238E27FC236}">
                    <a16:creationId xmlns="" xmlns:a16="http://schemas.microsoft.com/office/drawing/2014/main" id="{196267EF-A348-451D-890D-7596CB732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9388" y="9034463"/>
                <a:ext cx="1147763" cy="889000"/>
              </a:xfrm>
              <a:custGeom>
                <a:avLst/>
                <a:gdLst>
                  <a:gd name="T0" fmla="*/ 385 w 385"/>
                  <a:gd name="T1" fmla="*/ 0 h 298"/>
                  <a:gd name="T2" fmla="*/ 250 w 385"/>
                  <a:gd name="T3" fmla="*/ 0 h 298"/>
                  <a:gd name="T4" fmla="*/ 0 w 385"/>
                  <a:gd name="T5" fmla="*/ 201 h 298"/>
                  <a:gd name="T6" fmla="*/ 49 w 385"/>
                  <a:gd name="T7" fmla="*/ 298 h 298"/>
                  <a:gd name="T8" fmla="*/ 51 w 385"/>
                  <a:gd name="T9" fmla="*/ 298 h 298"/>
                  <a:gd name="T10" fmla="*/ 385 w 385"/>
                  <a:gd name="T1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298">
                    <a:moveTo>
                      <a:pt x="385" y="0"/>
                    </a:moveTo>
                    <a:cubicBezTo>
                      <a:pt x="250" y="0"/>
                      <a:pt x="250" y="0"/>
                      <a:pt x="250" y="0"/>
                    </a:cubicBezTo>
                    <a:cubicBezTo>
                      <a:pt x="183" y="84"/>
                      <a:pt x="98" y="153"/>
                      <a:pt x="0" y="201"/>
                    </a:cubicBezTo>
                    <a:cubicBezTo>
                      <a:pt x="11" y="236"/>
                      <a:pt x="28" y="269"/>
                      <a:pt x="49" y="298"/>
                    </a:cubicBezTo>
                    <a:cubicBezTo>
                      <a:pt x="49" y="298"/>
                      <a:pt x="50" y="298"/>
                      <a:pt x="51" y="298"/>
                    </a:cubicBezTo>
                    <a:cubicBezTo>
                      <a:pt x="187" y="230"/>
                      <a:pt x="302" y="127"/>
                      <a:pt x="385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" name="Freeform 70">
                <a:extLst>
                  <a:ext uri="{FF2B5EF4-FFF2-40B4-BE49-F238E27FC236}">
                    <a16:creationId xmlns="" xmlns:a16="http://schemas.microsoft.com/office/drawing/2014/main" id="{CC2D755D-FD2E-4CF6-AED5-4A6DECA21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5438" y="9034463"/>
                <a:ext cx="1042988" cy="917575"/>
              </a:xfrm>
              <a:custGeom>
                <a:avLst/>
                <a:gdLst>
                  <a:gd name="T0" fmla="*/ 350 w 350"/>
                  <a:gd name="T1" fmla="*/ 0 h 308"/>
                  <a:gd name="T2" fmla="*/ 336 w 350"/>
                  <a:gd name="T3" fmla="*/ 0 h 308"/>
                  <a:gd name="T4" fmla="*/ 2 w 350"/>
                  <a:gd name="T5" fmla="*/ 298 h 308"/>
                  <a:gd name="T6" fmla="*/ 0 w 350"/>
                  <a:gd name="T7" fmla="*/ 298 h 308"/>
                  <a:gd name="T8" fmla="*/ 7 w 350"/>
                  <a:gd name="T9" fmla="*/ 308 h 308"/>
                  <a:gd name="T10" fmla="*/ 350 w 350"/>
                  <a:gd name="T11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0" h="308">
                    <a:moveTo>
                      <a:pt x="350" y="0"/>
                    </a:moveTo>
                    <a:cubicBezTo>
                      <a:pt x="336" y="0"/>
                      <a:pt x="336" y="0"/>
                      <a:pt x="336" y="0"/>
                    </a:cubicBezTo>
                    <a:cubicBezTo>
                      <a:pt x="253" y="127"/>
                      <a:pt x="138" y="230"/>
                      <a:pt x="2" y="298"/>
                    </a:cubicBezTo>
                    <a:cubicBezTo>
                      <a:pt x="1" y="298"/>
                      <a:pt x="0" y="298"/>
                      <a:pt x="0" y="298"/>
                    </a:cubicBezTo>
                    <a:cubicBezTo>
                      <a:pt x="2" y="302"/>
                      <a:pt x="5" y="305"/>
                      <a:pt x="7" y="308"/>
                    </a:cubicBezTo>
                    <a:cubicBezTo>
                      <a:pt x="147" y="239"/>
                      <a:pt x="266" y="131"/>
                      <a:pt x="350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" name="Freeform 71">
                <a:extLst>
                  <a:ext uri="{FF2B5EF4-FFF2-40B4-BE49-F238E27FC236}">
                    <a16:creationId xmlns="" xmlns:a16="http://schemas.microsoft.com/office/drawing/2014/main" id="{E93D11A0-6EDF-47DA-ACD8-604735FB9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1763" y="9034463"/>
                <a:ext cx="700088" cy="528638"/>
              </a:xfrm>
              <a:custGeom>
                <a:avLst/>
                <a:gdLst>
                  <a:gd name="T0" fmla="*/ 235 w 235"/>
                  <a:gd name="T1" fmla="*/ 0 h 177"/>
                  <a:gd name="T2" fmla="*/ 13 w 235"/>
                  <a:gd name="T3" fmla="*/ 0 h 177"/>
                  <a:gd name="T4" fmla="*/ 0 w 235"/>
                  <a:gd name="T5" fmla="*/ 95 h 177"/>
                  <a:gd name="T6" fmla="*/ 10 w 235"/>
                  <a:gd name="T7" fmla="*/ 177 h 177"/>
                  <a:gd name="T8" fmla="*/ 195 w 235"/>
                  <a:gd name="T9" fmla="*/ 43 h 177"/>
                  <a:gd name="T10" fmla="*/ 235 w 235"/>
                  <a:gd name="T1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177">
                    <a:moveTo>
                      <a:pt x="235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5" y="30"/>
                      <a:pt x="0" y="62"/>
                      <a:pt x="0" y="95"/>
                    </a:cubicBezTo>
                    <a:cubicBezTo>
                      <a:pt x="0" y="123"/>
                      <a:pt x="3" y="151"/>
                      <a:pt x="10" y="177"/>
                    </a:cubicBezTo>
                    <a:cubicBezTo>
                      <a:pt x="79" y="143"/>
                      <a:pt x="141" y="97"/>
                      <a:pt x="195" y="43"/>
                    </a:cubicBezTo>
                    <a:cubicBezTo>
                      <a:pt x="209" y="30"/>
                      <a:pt x="222" y="15"/>
                      <a:pt x="235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" name="Freeform 72">
                <a:extLst>
                  <a:ext uri="{FF2B5EF4-FFF2-40B4-BE49-F238E27FC236}">
                    <a16:creationId xmlns="" xmlns:a16="http://schemas.microsoft.com/office/drawing/2014/main" id="{AD50975C-6693-45A4-8D20-7F02CE249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0338" y="9034463"/>
                <a:ext cx="763588" cy="600075"/>
              </a:xfrm>
              <a:custGeom>
                <a:avLst/>
                <a:gdLst>
                  <a:gd name="T0" fmla="*/ 256 w 256"/>
                  <a:gd name="T1" fmla="*/ 0 h 201"/>
                  <a:gd name="T2" fmla="*/ 225 w 256"/>
                  <a:gd name="T3" fmla="*/ 0 h 201"/>
                  <a:gd name="T4" fmla="*/ 185 w 256"/>
                  <a:gd name="T5" fmla="*/ 43 h 201"/>
                  <a:gd name="T6" fmla="*/ 0 w 256"/>
                  <a:gd name="T7" fmla="*/ 177 h 201"/>
                  <a:gd name="T8" fmla="*/ 6 w 256"/>
                  <a:gd name="T9" fmla="*/ 201 h 201"/>
                  <a:gd name="T10" fmla="*/ 256 w 256"/>
                  <a:gd name="T1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201">
                    <a:moveTo>
                      <a:pt x="256" y="0"/>
                    </a:moveTo>
                    <a:cubicBezTo>
                      <a:pt x="225" y="0"/>
                      <a:pt x="225" y="0"/>
                      <a:pt x="225" y="0"/>
                    </a:cubicBezTo>
                    <a:cubicBezTo>
                      <a:pt x="212" y="15"/>
                      <a:pt x="199" y="30"/>
                      <a:pt x="185" y="43"/>
                    </a:cubicBezTo>
                    <a:cubicBezTo>
                      <a:pt x="131" y="97"/>
                      <a:pt x="69" y="143"/>
                      <a:pt x="0" y="177"/>
                    </a:cubicBezTo>
                    <a:cubicBezTo>
                      <a:pt x="2" y="185"/>
                      <a:pt x="4" y="193"/>
                      <a:pt x="6" y="201"/>
                    </a:cubicBezTo>
                    <a:cubicBezTo>
                      <a:pt x="104" y="153"/>
                      <a:pt x="189" y="84"/>
                      <a:pt x="256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Freeform 73">
                <a:extLst>
                  <a:ext uri="{FF2B5EF4-FFF2-40B4-BE49-F238E27FC236}">
                    <a16:creationId xmlns="" xmlns:a16="http://schemas.microsoft.com/office/drawing/2014/main" id="{0FC9EFE9-4AE3-489C-8512-9AFB33DAB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00" y="8280401"/>
                <a:ext cx="1241425" cy="682625"/>
              </a:xfrm>
              <a:custGeom>
                <a:avLst/>
                <a:gdLst>
                  <a:gd name="T0" fmla="*/ 394 w 416"/>
                  <a:gd name="T1" fmla="*/ 0 h 229"/>
                  <a:gd name="T2" fmla="*/ 394 w 416"/>
                  <a:gd name="T3" fmla="*/ 191 h 229"/>
                  <a:gd name="T4" fmla="*/ 394 w 416"/>
                  <a:gd name="T5" fmla="*/ 191 h 229"/>
                  <a:gd name="T6" fmla="*/ 391 w 416"/>
                  <a:gd name="T7" fmla="*/ 199 h 229"/>
                  <a:gd name="T8" fmla="*/ 382 w 416"/>
                  <a:gd name="T9" fmla="*/ 203 h 229"/>
                  <a:gd name="T10" fmla="*/ 11 w 416"/>
                  <a:gd name="T11" fmla="*/ 203 h 229"/>
                  <a:gd name="T12" fmla="*/ 0 w 416"/>
                  <a:gd name="T13" fmla="*/ 229 h 229"/>
                  <a:gd name="T14" fmla="*/ 410 w 416"/>
                  <a:gd name="T15" fmla="*/ 229 h 229"/>
                  <a:gd name="T16" fmla="*/ 416 w 416"/>
                  <a:gd name="T17" fmla="*/ 217 h 229"/>
                  <a:gd name="T18" fmla="*/ 416 w 416"/>
                  <a:gd name="T19" fmla="*/ 4 h 229"/>
                  <a:gd name="T20" fmla="*/ 394 w 416"/>
                  <a:gd name="T2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6" h="229">
                    <a:moveTo>
                      <a:pt x="394" y="0"/>
                    </a:moveTo>
                    <a:cubicBezTo>
                      <a:pt x="394" y="191"/>
                      <a:pt x="394" y="191"/>
                      <a:pt x="394" y="191"/>
                    </a:cubicBezTo>
                    <a:cubicBezTo>
                      <a:pt x="394" y="191"/>
                      <a:pt x="394" y="191"/>
                      <a:pt x="394" y="191"/>
                    </a:cubicBezTo>
                    <a:cubicBezTo>
                      <a:pt x="394" y="194"/>
                      <a:pt x="393" y="197"/>
                      <a:pt x="391" y="199"/>
                    </a:cubicBezTo>
                    <a:cubicBezTo>
                      <a:pt x="389" y="202"/>
                      <a:pt x="386" y="203"/>
                      <a:pt x="382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7" y="211"/>
                      <a:pt x="4" y="220"/>
                      <a:pt x="0" y="229"/>
                    </a:cubicBezTo>
                    <a:cubicBezTo>
                      <a:pt x="410" y="229"/>
                      <a:pt x="410" y="229"/>
                      <a:pt x="410" y="229"/>
                    </a:cubicBezTo>
                    <a:cubicBezTo>
                      <a:pt x="412" y="225"/>
                      <a:pt x="414" y="221"/>
                      <a:pt x="416" y="217"/>
                    </a:cubicBezTo>
                    <a:cubicBezTo>
                      <a:pt x="416" y="4"/>
                      <a:pt x="416" y="4"/>
                      <a:pt x="416" y="4"/>
                    </a:cubicBezTo>
                    <a:cubicBezTo>
                      <a:pt x="409" y="2"/>
                      <a:pt x="402" y="1"/>
                      <a:pt x="394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Freeform 74">
                <a:extLst>
                  <a:ext uri="{FF2B5EF4-FFF2-40B4-BE49-F238E27FC236}">
                    <a16:creationId xmlns="" xmlns:a16="http://schemas.microsoft.com/office/drawing/2014/main" id="{F7503BD8-A974-42B6-9994-C14F7D0D52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29863" y="8293101"/>
                <a:ext cx="1333500" cy="741363"/>
              </a:xfrm>
              <a:custGeom>
                <a:avLst/>
                <a:gdLst>
                  <a:gd name="T0" fmla="*/ 417 w 447"/>
                  <a:gd name="T1" fmla="*/ 225 h 249"/>
                  <a:gd name="T2" fmla="*/ 7 w 447"/>
                  <a:gd name="T3" fmla="*/ 225 h 249"/>
                  <a:gd name="T4" fmla="*/ 0 w 447"/>
                  <a:gd name="T5" fmla="*/ 249 h 249"/>
                  <a:gd name="T6" fmla="*/ 222 w 447"/>
                  <a:gd name="T7" fmla="*/ 249 h 249"/>
                  <a:gd name="T8" fmla="*/ 253 w 447"/>
                  <a:gd name="T9" fmla="*/ 249 h 249"/>
                  <a:gd name="T10" fmla="*/ 388 w 447"/>
                  <a:gd name="T11" fmla="*/ 249 h 249"/>
                  <a:gd name="T12" fmla="*/ 402 w 447"/>
                  <a:gd name="T13" fmla="*/ 249 h 249"/>
                  <a:gd name="T14" fmla="*/ 417 w 447"/>
                  <a:gd name="T15" fmla="*/ 225 h 249"/>
                  <a:gd name="T16" fmla="*/ 423 w 447"/>
                  <a:gd name="T17" fmla="*/ 0 h 249"/>
                  <a:gd name="T18" fmla="*/ 423 w 447"/>
                  <a:gd name="T19" fmla="*/ 213 h 249"/>
                  <a:gd name="T20" fmla="*/ 447 w 447"/>
                  <a:gd name="T21" fmla="*/ 168 h 249"/>
                  <a:gd name="T22" fmla="*/ 447 w 447"/>
                  <a:gd name="T23" fmla="*/ 140 h 249"/>
                  <a:gd name="T24" fmla="*/ 447 w 447"/>
                  <a:gd name="T25" fmla="*/ 7 h 249"/>
                  <a:gd name="T26" fmla="*/ 423 w 447"/>
                  <a:gd name="T2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7" h="249">
                    <a:moveTo>
                      <a:pt x="417" y="225"/>
                    </a:moveTo>
                    <a:cubicBezTo>
                      <a:pt x="7" y="225"/>
                      <a:pt x="7" y="225"/>
                      <a:pt x="7" y="225"/>
                    </a:cubicBezTo>
                    <a:cubicBezTo>
                      <a:pt x="5" y="233"/>
                      <a:pt x="2" y="241"/>
                      <a:pt x="0" y="249"/>
                    </a:cubicBezTo>
                    <a:cubicBezTo>
                      <a:pt x="222" y="249"/>
                      <a:pt x="222" y="249"/>
                      <a:pt x="222" y="249"/>
                    </a:cubicBezTo>
                    <a:cubicBezTo>
                      <a:pt x="253" y="249"/>
                      <a:pt x="253" y="249"/>
                      <a:pt x="253" y="249"/>
                    </a:cubicBezTo>
                    <a:cubicBezTo>
                      <a:pt x="388" y="249"/>
                      <a:pt x="388" y="249"/>
                      <a:pt x="388" y="249"/>
                    </a:cubicBezTo>
                    <a:cubicBezTo>
                      <a:pt x="402" y="249"/>
                      <a:pt x="402" y="249"/>
                      <a:pt x="402" y="249"/>
                    </a:cubicBezTo>
                    <a:cubicBezTo>
                      <a:pt x="407" y="241"/>
                      <a:pt x="412" y="233"/>
                      <a:pt x="417" y="225"/>
                    </a:cubicBezTo>
                    <a:moveTo>
                      <a:pt x="423" y="0"/>
                    </a:moveTo>
                    <a:cubicBezTo>
                      <a:pt x="423" y="213"/>
                      <a:pt x="423" y="213"/>
                      <a:pt x="423" y="213"/>
                    </a:cubicBezTo>
                    <a:cubicBezTo>
                      <a:pt x="432" y="198"/>
                      <a:pt x="440" y="183"/>
                      <a:pt x="447" y="168"/>
                    </a:cubicBezTo>
                    <a:cubicBezTo>
                      <a:pt x="447" y="140"/>
                      <a:pt x="447" y="140"/>
                      <a:pt x="447" y="140"/>
                    </a:cubicBezTo>
                    <a:cubicBezTo>
                      <a:pt x="447" y="7"/>
                      <a:pt x="447" y="7"/>
                      <a:pt x="447" y="7"/>
                    </a:cubicBezTo>
                    <a:cubicBezTo>
                      <a:pt x="440" y="4"/>
                      <a:pt x="432" y="2"/>
                      <a:pt x="423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" name="Freeform 75">
                <a:extLst>
                  <a:ext uri="{FF2B5EF4-FFF2-40B4-BE49-F238E27FC236}">
                    <a16:creationId xmlns="" xmlns:a16="http://schemas.microsoft.com/office/drawing/2014/main" id="{CA52D412-4BE3-4E56-B6B7-3E1189CEF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8763" y="8262938"/>
                <a:ext cx="1035050" cy="550863"/>
              </a:xfrm>
              <a:custGeom>
                <a:avLst/>
                <a:gdLst>
                  <a:gd name="T0" fmla="*/ 310 w 347"/>
                  <a:gd name="T1" fmla="*/ 0 h 185"/>
                  <a:gd name="T2" fmla="*/ 233 w 347"/>
                  <a:gd name="T3" fmla="*/ 9 h 185"/>
                  <a:gd name="T4" fmla="*/ 263 w 347"/>
                  <a:gd name="T5" fmla="*/ 61 h 185"/>
                  <a:gd name="T6" fmla="*/ 263 w 347"/>
                  <a:gd name="T7" fmla="*/ 73 h 185"/>
                  <a:gd name="T8" fmla="*/ 253 w 347"/>
                  <a:gd name="T9" fmla="*/ 79 h 185"/>
                  <a:gd name="T10" fmla="*/ 88 w 347"/>
                  <a:gd name="T11" fmla="*/ 79 h 185"/>
                  <a:gd name="T12" fmla="*/ 0 w 347"/>
                  <a:gd name="T13" fmla="*/ 185 h 185"/>
                  <a:gd name="T14" fmla="*/ 347 w 347"/>
                  <a:gd name="T15" fmla="*/ 185 h 185"/>
                  <a:gd name="T16" fmla="*/ 347 w 347"/>
                  <a:gd name="T17" fmla="*/ 2 h 185"/>
                  <a:gd name="T18" fmla="*/ 310 w 347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185">
                    <a:moveTo>
                      <a:pt x="310" y="0"/>
                    </a:moveTo>
                    <a:cubicBezTo>
                      <a:pt x="284" y="0"/>
                      <a:pt x="258" y="3"/>
                      <a:pt x="233" y="9"/>
                    </a:cubicBezTo>
                    <a:cubicBezTo>
                      <a:pt x="263" y="61"/>
                      <a:pt x="263" y="61"/>
                      <a:pt x="263" y="61"/>
                    </a:cubicBezTo>
                    <a:cubicBezTo>
                      <a:pt x="265" y="65"/>
                      <a:pt x="265" y="70"/>
                      <a:pt x="263" y="73"/>
                    </a:cubicBezTo>
                    <a:cubicBezTo>
                      <a:pt x="261" y="77"/>
                      <a:pt x="257" y="79"/>
                      <a:pt x="253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52" y="108"/>
                      <a:pt x="22" y="144"/>
                      <a:pt x="0" y="185"/>
                    </a:cubicBezTo>
                    <a:cubicBezTo>
                      <a:pt x="347" y="185"/>
                      <a:pt x="347" y="185"/>
                      <a:pt x="347" y="185"/>
                    </a:cubicBezTo>
                    <a:cubicBezTo>
                      <a:pt x="347" y="2"/>
                      <a:pt x="347" y="2"/>
                      <a:pt x="347" y="2"/>
                    </a:cubicBezTo>
                    <a:cubicBezTo>
                      <a:pt x="335" y="1"/>
                      <a:pt x="323" y="0"/>
                      <a:pt x="310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" name="Freeform 76">
                <a:extLst>
                  <a:ext uri="{FF2B5EF4-FFF2-40B4-BE49-F238E27FC236}">
                    <a16:creationId xmlns="" xmlns:a16="http://schemas.microsoft.com/office/drawing/2014/main" id="{4E02DFB2-44A7-4ABF-9FE1-E3358A2389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3838" y="8269288"/>
                <a:ext cx="1141413" cy="615950"/>
              </a:xfrm>
              <a:custGeom>
                <a:avLst/>
                <a:gdLst>
                  <a:gd name="T0" fmla="*/ 383 w 383"/>
                  <a:gd name="T1" fmla="*/ 195 h 207"/>
                  <a:gd name="T2" fmla="*/ 383 w 383"/>
                  <a:gd name="T3" fmla="*/ 195 h 207"/>
                  <a:gd name="T4" fmla="*/ 383 w 383"/>
                  <a:gd name="T5" fmla="*/ 195 h 207"/>
                  <a:gd name="T6" fmla="*/ 359 w 383"/>
                  <a:gd name="T7" fmla="*/ 0 h 207"/>
                  <a:gd name="T8" fmla="*/ 359 w 383"/>
                  <a:gd name="T9" fmla="*/ 183 h 207"/>
                  <a:gd name="T10" fmla="*/ 12 w 383"/>
                  <a:gd name="T11" fmla="*/ 183 h 207"/>
                  <a:gd name="T12" fmla="*/ 0 w 383"/>
                  <a:gd name="T13" fmla="*/ 207 h 207"/>
                  <a:gd name="T14" fmla="*/ 371 w 383"/>
                  <a:gd name="T15" fmla="*/ 207 h 207"/>
                  <a:gd name="T16" fmla="*/ 380 w 383"/>
                  <a:gd name="T17" fmla="*/ 203 h 207"/>
                  <a:gd name="T18" fmla="*/ 383 w 383"/>
                  <a:gd name="T19" fmla="*/ 195 h 207"/>
                  <a:gd name="T20" fmla="*/ 371 w 383"/>
                  <a:gd name="T21" fmla="*/ 195 h 207"/>
                  <a:gd name="T22" fmla="*/ 371 w 383"/>
                  <a:gd name="T23" fmla="*/ 183 h 207"/>
                  <a:gd name="T24" fmla="*/ 371 w 383"/>
                  <a:gd name="T25" fmla="*/ 195 h 207"/>
                  <a:gd name="T26" fmla="*/ 383 w 383"/>
                  <a:gd name="T27" fmla="*/ 195 h 207"/>
                  <a:gd name="T28" fmla="*/ 383 w 383"/>
                  <a:gd name="T29" fmla="*/ 195 h 207"/>
                  <a:gd name="T30" fmla="*/ 383 w 383"/>
                  <a:gd name="T31" fmla="*/ 195 h 207"/>
                  <a:gd name="T32" fmla="*/ 383 w 383"/>
                  <a:gd name="T33" fmla="*/ 4 h 207"/>
                  <a:gd name="T34" fmla="*/ 359 w 383"/>
                  <a:gd name="T3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207">
                    <a:moveTo>
                      <a:pt x="383" y="195"/>
                    </a:moveTo>
                    <a:cubicBezTo>
                      <a:pt x="383" y="195"/>
                      <a:pt x="383" y="195"/>
                      <a:pt x="383" y="195"/>
                    </a:cubicBezTo>
                    <a:cubicBezTo>
                      <a:pt x="383" y="195"/>
                      <a:pt x="383" y="195"/>
                      <a:pt x="383" y="195"/>
                    </a:cubicBezTo>
                    <a:moveTo>
                      <a:pt x="359" y="0"/>
                    </a:moveTo>
                    <a:cubicBezTo>
                      <a:pt x="359" y="183"/>
                      <a:pt x="359" y="183"/>
                      <a:pt x="359" y="183"/>
                    </a:cubicBezTo>
                    <a:cubicBezTo>
                      <a:pt x="12" y="183"/>
                      <a:pt x="12" y="183"/>
                      <a:pt x="12" y="183"/>
                    </a:cubicBezTo>
                    <a:cubicBezTo>
                      <a:pt x="8" y="191"/>
                      <a:pt x="4" y="199"/>
                      <a:pt x="0" y="207"/>
                    </a:cubicBezTo>
                    <a:cubicBezTo>
                      <a:pt x="371" y="207"/>
                      <a:pt x="371" y="207"/>
                      <a:pt x="371" y="207"/>
                    </a:cubicBezTo>
                    <a:cubicBezTo>
                      <a:pt x="375" y="207"/>
                      <a:pt x="378" y="206"/>
                      <a:pt x="380" y="203"/>
                    </a:cubicBezTo>
                    <a:cubicBezTo>
                      <a:pt x="382" y="201"/>
                      <a:pt x="383" y="198"/>
                      <a:pt x="383" y="195"/>
                    </a:cubicBezTo>
                    <a:cubicBezTo>
                      <a:pt x="371" y="195"/>
                      <a:pt x="371" y="195"/>
                      <a:pt x="371" y="195"/>
                    </a:cubicBezTo>
                    <a:cubicBezTo>
                      <a:pt x="371" y="183"/>
                      <a:pt x="371" y="183"/>
                      <a:pt x="371" y="183"/>
                    </a:cubicBezTo>
                    <a:cubicBezTo>
                      <a:pt x="371" y="195"/>
                      <a:pt x="371" y="195"/>
                      <a:pt x="371" y="195"/>
                    </a:cubicBezTo>
                    <a:cubicBezTo>
                      <a:pt x="383" y="195"/>
                      <a:pt x="383" y="195"/>
                      <a:pt x="383" y="195"/>
                    </a:cubicBezTo>
                    <a:cubicBezTo>
                      <a:pt x="383" y="195"/>
                      <a:pt x="383" y="195"/>
                      <a:pt x="383" y="195"/>
                    </a:cubicBezTo>
                    <a:cubicBezTo>
                      <a:pt x="383" y="195"/>
                      <a:pt x="383" y="195"/>
                      <a:pt x="383" y="195"/>
                    </a:cubicBezTo>
                    <a:cubicBezTo>
                      <a:pt x="383" y="4"/>
                      <a:pt x="383" y="4"/>
                      <a:pt x="383" y="4"/>
                    </a:cubicBezTo>
                    <a:cubicBezTo>
                      <a:pt x="375" y="2"/>
                      <a:pt x="367" y="1"/>
                      <a:pt x="359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Freeform 77">
                <a:extLst>
                  <a:ext uri="{FF2B5EF4-FFF2-40B4-BE49-F238E27FC236}">
                    <a16:creationId xmlns="" xmlns:a16="http://schemas.microsoft.com/office/drawing/2014/main" id="{6077E86F-490E-4AC4-A4DA-9D4141A5C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0713" y="8307388"/>
                <a:ext cx="330200" cy="119063"/>
              </a:xfrm>
              <a:custGeom>
                <a:avLst/>
                <a:gdLst>
                  <a:gd name="T0" fmla="*/ 88 w 111"/>
                  <a:gd name="T1" fmla="*/ 0 h 40"/>
                  <a:gd name="T2" fmla="*/ 0 w 111"/>
                  <a:gd name="T3" fmla="*/ 40 h 40"/>
                  <a:gd name="T4" fmla="*/ 111 w 111"/>
                  <a:gd name="T5" fmla="*/ 40 h 40"/>
                  <a:gd name="T6" fmla="*/ 88 w 111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40">
                    <a:moveTo>
                      <a:pt x="88" y="0"/>
                    </a:moveTo>
                    <a:cubicBezTo>
                      <a:pt x="57" y="9"/>
                      <a:pt x="27" y="23"/>
                      <a:pt x="0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solidFill>
                <a:srgbClr val="9F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Freeform 78">
                <a:extLst>
                  <a:ext uri="{FF2B5EF4-FFF2-40B4-BE49-F238E27FC236}">
                    <a16:creationId xmlns="" xmlns:a16="http://schemas.microsoft.com/office/drawing/2014/main" id="{6D69BF83-1948-40F7-832F-7770C70D11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82288" y="8289926"/>
                <a:ext cx="527050" cy="207963"/>
              </a:xfrm>
              <a:custGeom>
                <a:avLst/>
                <a:gdLst>
                  <a:gd name="T0" fmla="*/ 165 w 177"/>
                  <a:gd name="T1" fmla="*/ 58 h 70"/>
                  <a:gd name="T2" fmla="*/ 165 w 177"/>
                  <a:gd name="T3" fmla="*/ 58 h 70"/>
                  <a:gd name="T4" fmla="*/ 165 w 177"/>
                  <a:gd name="T5" fmla="*/ 46 h 70"/>
                  <a:gd name="T6" fmla="*/ 165 w 177"/>
                  <a:gd name="T7" fmla="*/ 58 h 70"/>
                  <a:gd name="T8" fmla="*/ 175 w 177"/>
                  <a:gd name="T9" fmla="*/ 52 h 70"/>
                  <a:gd name="T10" fmla="*/ 165 w 177"/>
                  <a:gd name="T11" fmla="*/ 58 h 70"/>
                  <a:gd name="T12" fmla="*/ 145 w 177"/>
                  <a:gd name="T13" fmla="*/ 0 h 70"/>
                  <a:gd name="T14" fmla="*/ 121 w 177"/>
                  <a:gd name="T15" fmla="*/ 6 h 70"/>
                  <a:gd name="T16" fmla="*/ 144 w 177"/>
                  <a:gd name="T17" fmla="*/ 46 h 70"/>
                  <a:gd name="T18" fmla="*/ 33 w 177"/>
                  <a:gd name="T19" fmla="*/ 46 h 70"/>
                  <a:gd name="T20" fmla="*/ 0 w 177"/>
                  <a:gd name="T21" fmla="*/ 70 h 70"/>
                  <a:gd name="T22" fmla="*/ 165 w 177"/>
                  <a:gd name="T23" fmla="*/ 70 h 70"/>
                  <a:gd name="T24" fmla="*/ 175 w 177"/>
                  <a:gd name="T25" fmla="*/ 64 h 70"/>
                  <a:gd name="T26" fmla="*/ 175 w 177"/>
                  <a:gd name="T27" fmla="*/ 52 h 70"/>
                  <a:gd name="T28" fmla="*/ 175 w 177"/>
                  <a:gd name="T29" fmla="*/ 52 h 70"/>
                  <a:gd name="T30" fmla="*/ 145 w 177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7" h="70">
                    <a:moveTo>
                      <a:pt x="165" y="58"/>
                    </a:move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75" y="52"/>
                      <a:pt x="175" y="52"/>
                      <a:pt x="175" y="52"/>
                    </a:cubicBezTo>
                    <a:cubicBezTo>
                      <a:pt x="165" y="58"/>
                      <a:pt x="165" y="58"/>
                      <a:pt x="165" y="58"/>
                    </a:cubicBezTo>
                    <a:moveTo>
                      <a:pt x="145" y="0"/>
                    </a:moveTo>
                    <a:cubicBezTo>
                      <a:pt x="137" y="2"/>
                      <a:pt x="129" y="4"/>
                      <a:pt x="121" y="6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22" y="54"/>
                      <a:pt x="10" y="62"/>
                      <a:pt x="0" y="70"/>
                    </a:cubicBezTo>
                    <a:cubicBezTo>
                      <a:pt x="165" y="70"/>
                      <a:pt x="165" y="70"/>
                      <a:pt x="165" y="70"/>
                    </a:cubicBezTo>
                    <a:cubicBezTo>
                      <a:pt x="169" y="70"/>
                      <a:pt x="173" y="68"/>
                      <a:pt x="175" y="64"/>
                    </a:cubicBezTo>
                    <a:cubicBezTo>
                      <a:pt x="177" y="61"/>
                      <a:pt x="177" y="56"/>
                      <a:pt x="175" y="52"/>
                    </a:cubicBezTo>
                    <a:cubicBezTo>
                      <a:pt x="175" y="52"/>
                      <a:pt x="175" y="52"/>
                      <a:pt x="175" y="52"/>
                    </a:cubicBezTo>
                    <a:cubicBezTo>
                      <a:pt x="145" y="0"/>
                      <a:pt x="145" y="0"/>
                      <a:pt x="145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Oval 79">
                <a:extLst>
                  <a:ext uri="{FF2B5EF4-FFF2-40B4-BE49-F238E27FC236}">
                    <a16:creationId xmlns="" xmlns:a16="http://schemas.microsoft.com/office/drawing/2014/main" id="{F08FE132-4615-470D-9A04-A64B8E873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3375" y="8466138"/>
                <a:ext cx="1703388" cy="170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Freeform 80">
                <a:extLst>
                  <a:ext uri="{FF2B5EF4-FFF2-40B4-BE49-F238E27FC236}">
                    <a16:creationId xmlns="" xmlns:a16="http://schemas.microsoft.com/office/drawing/2014/main" id="{636F1AAC-C215-473A-BDC1-F38A606AE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8175" y="8513763"/>
                <a:ext cx="1398588" cy="1654175"/>
              </a:xfrm>
              <a:custGeom>
                <a:avLst/>
                <a:gdLst>
                  <a:gd name="T0" fmla="*/ 469 w 469"/>
                  <a:gd name="T1" fmla="*/ 270 h 555"/>
                  <a:gd name="T2" fmla="*/ 183 w 469"/>
                  <a:gd name="T3" fmla="*/ 555 h 555"/>
                  <a:gd name="T4" fmla="*/ 0 w 469"/>
                  <a:gd name="T5" fmla="*/ 489 h 555"/>
                  <a:gd name="T6" fmla="*/ 93 w 469"/>
                  <a:gd name="T7" fmla="*/ 504 h 555"/>
                  <a:gd name="T8" fmla="*/ 379 w 469"/>
                  <a:gd name="T9" fmla="*/ 219 h 555"/>
                  <a:gd name="T10" fmla="*/ 276 w 469"/>
                  <a:gd name="T11" fmla="*/ 0 h 555"/>
                  <a:gd name="T12" fmla="*/ 469 w 469"/>
                  <a:gd name="T13" fmla="*/ 27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555">
                    <a:moveTo>
                      <a:pt x="469" y="270"/>
                    </a:moveTo>
                    <a:cubicBezTo>
                      <a:pt x="469" y="427"/>
                      <a:pt x="341" y="555"/>
                      <a:pt x="183" y="555"/>
                    </a:cubicBezTo>
                    <a:cubicBezTo>
                      <a:pt x="114" y="555"/>
                      <a:pt x="50" y="530"/>
                      <a:pt x="0" y="489"/>
                    </a:cubicBezTo>
                    <a:cubicBezTo>
                      <a:pt x="30" y="499"/>
                      <a:pt x="61" y="504"/>
                      <a:pt x="93" y="504"/>
                    </a:cubicBezTo>
                    <a:cubicBezTo>
                      <a:pt x="251" y="504"/>
                      <a:pt x="379" y="376"/>
                      <a:pt x="379" y="219"/>
                    </a:cubicBezTo>
                    <a:cubicBezTo>
                      <a:pt x="379" y="131"/>
                      <a:pt x="339" y="52"/>
                      <a:pt x="276" y="0"/>
                    </a:cubicBezTo>
                    <a:cubicBezTo>
                      <a:pt x="388" y="38"/>
                      <a:pt x="469" y="144"/>
                      <a:pt x="469" y="270"/>
                    </a:cubicBezTo>
                    <a:close/>
                  </a:path>
                </a:pathLst>
              </a:custGeom>
              <a:solidFill>
                <a:srgbClr val="D1E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Freeform 81">
                <a:extLst>
                  <a:ext uri="{FF2B5EF4-FFF2-40B4-BE49-F238E27FC236}">
                    <a16:creationId xmlns="" xmlns:a16="http://schemas.microsoft.com/office/drawing/2014/main" id="{AEFD4CC7-7EE8-4FFF-9F7E-472413017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8450" y="8429626"/>
                <a:ext cx="1773238" cy="1773238"/>
              </a:xfrm>
              <a:custGeom>
                <a:avLst/>
                <a:gdLst>
                  <a:gd name="T0" fmla="*/ 583 w 595"/>
                  <a:gd name="T1" fmla="*/ 298 h 595"/>
                  <a:gd name="T2" fmla="*/ 571 w 595"/>
                  <a:gd name="T3" fmla="*/ 298 h 595"/>
                  <a:gd name="T4" fmla="*/ 491 w 595"/>
                  <a:gd name="T5" fmla="*/ 491 h 595"/>
                  <a:gd name="T6" fmla="*/ 297 w 595"/>
                  <a:gd name="T7" fmla="*/ 571 h 595"/>
                  <a:gd name="T8" fmla="*/ 104 w 595"/>
                  <a:gd name="T9" fmla="*/ 491 h 595"/>
                  <a:gd name="T10" fmla="*/ 24 w 595"/>
                  <a:gd name="T11" fmla="*/ 298 h 595"/>
                  <a:gd name="T12" fmla="*/ 104 w 595"/>
                  <a:gd name="T13" fmla="*/ 104 h 595"/>
                  <a:gd name="T14" fmla="*/ 297 w 595"/>
                  <a:gd name="T15" fmla="*/ 24 h 595"/>
                  <a:gd name="T16" fmla="*/ 491 w 595"/>
                  <a:gd name="T17" fmla="*/ 104 h 595"/>
                  <a:gd name="T18" fmla="*/ 571 w 595"/>
                  <a:gd name="T19" fmla="*/ 298 h 595"/>
                  <a:gd name="T20" fmla="*/ 583 w 595"/>
                  <a:gd name="T21" fmla="*/ 298 h 595"/>
                  <a:gd name="T22" fmla="*/ 595 w 595"/>
                  <a:gd name="T23" fmla="*/ 298 h 595"/>
                  <a:gd name="T24" fmla="*/ 508 w 595"/>
                  <a:gd name="T25" fmla="*/ 87 h 595"/>
                  <a:gd name="T26" fmla="*/ 297 w 595"/>
                  <a:gd name="T27" fmla="*/ 0 h 595"/>
                  <a:gd name="T28" fmla="*/ 87 w 595"/>
                  <a:gd name="T29" fmla="*/ 87 h 595"/>
                  <a:gd name="T30" fmla="*/ 0 w 595"/>
                  <a:gd name="T31" fmla="*/ 298 h 595"/>
                  <a:gd name="T32" fmla="*/ 87 w 595"/>
                  <a:gd name="T33" fmla="*/ 508 h 595"/>
                  <a:gd name="T34" fmla="*/ 297 w 595"/>
                  <a:gd name="T35" fmla="*/ 595 h 595"/>
                  <a:gd name="T36" fmla="*/ 508 w 595"/>
                  <a:gd name="T37" fmla="*/ 508 h 595"/>
                  <a:gd name="T38" fmla="*/ 595 w 595"/>
                  <a:gd name="T39" fmla="*/ 298 h 595"/>
                  <a:gd name="T40" fmla="*/ 583 w 595"/>
                  <a:gd name="T41" fmla="*/ 298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5" h="595">
                    <a:moveTo>
                      <a:pt x="583" y="298"/>
                    </a:moveTo>
                    <a:cubicBezTo>
                      <a:pt x="571" y="298"/>
                      <a:pt x="571" y="298"/>
                      <a:pt x="571" y="298"/>
                    </a:cubicBezTo>
                    <a:cubicBezTo>
                      <a:pt x="571" y="373"/>
                      <a:pt x="540" y="441"/>
                      <a:pt x="491" y="491"/>
                    </a:cubicBezTo>
                    <a:cubicBezTo>
                      <a:pt x="441" y="540"/>
                      <a:pt x="373" y="571"/>
                      <a:pt x="297" y="571"/>
                    </a:cubicBezTo>
                    <a:cubicBezTo>
                      <a:pt x="222" y="571"/>
                      <a:pt x="154" y="540"/>
                      <a:pt x="104" y="491"/>
                    </a:cubicBezTo>
                    <a:cubicBezTo>
                      <a:pt x="55" y="441"/>
                      <a:pt x="24" y="373"/>
                      <a:pt x="24" y="298"/>
                    </a:cubicBezTo>
                    <a:cubicBezTo>
                      <a:pt x="24" y="222"/>
                      <a:pt x="55" y="154"/>
                      <a:pt x="104" y="104"/>
                    </a:cubicBezTo>
                    <a:cubicBezTo>
                      <a:pt x="154" y="55"/>
                      <a:pt x="222" y="24"/>
                      <a:pt x="297" y="24"/>
                    </a:cubicBezTo>
                    <a:cubicBezTo>
                      <a:pt x="373" y="24"/>
                      <a:pt x="441" y="55"/>
                      <a:pt x="491" y="104"/>
                    </a:cubicBezTo>
                    <a:cubicBezTo>
                      <a:pt x="540" y="154"/>
                      <a:pt x="571" y="222"/>
                      <a:pt x="571" y="298"/>
                    </a:cubicBezTo>
                    <a:cubicBezTo>
                      <a:pt x="583" y="298"/>
                      <a:pt x="583" y="298"/>
                      <a:pt x="583" y="298"/>
                    </a:cubicBezTo>
                    <a:cubicBezTo>
                      <a:pt x="595" y="298"/>
                      <a:pt x="595" y="298"/>
                      <a:pt x="595" y="298"/>
                    </a:cubicBezTo>
                    <a:cubicBezTo>
                      <a:pt x="595" y="216"/>
                      <a:pt x="561" y="141"/>
                      <a:pt x="508" y="87"/>
                    </a:cubicBezTo>
                    <a:cubicBezTo>
                      <a:pt x="454" y="34"/>
                      <a:pt x="379" y="0"/>
                      <a:pt x="297" y="0"/>
                    </a:cubicBezTo>
                    <a:cubicBezTo>
                      <a:pt x="215" y="0"/>
                      <a:pt x="141" y="34"/>
                      <a:pt x="87" y="87"/>
                    </a:cubicBezTo>
                    <a:cubicBezTo>
                      <a:pt x="33" y="141"/>
                      <a:pt x="0" y="216"/>
                      <a:pt x="0" y="298"/>
                    </a:cubicBezTo>
                    <a:cubicBezTo>
                      <a:pt x="0" y="380"/>
                      <a:pt x="33" y="454"/>
                      <a:pt x="87" y="508"/>
                    </a:cubicBezTo>
                    <a:cubicBezTo>
                      <a:pt x="141" y="562"/>
                      <a:pt x="215" y="595"/>
                      <a:pt x="297" y="595"/>
                    </a:cubicBezTo>
                    <a:cubicBezTo>
                      <a:pt x="379" y="595"/>
                      <a:pt x="454" y="562"/>
                      <a:pt x="508" y="508"/>
                    </a:cubicBezTo>
                    <a:cubicBezTo>
                      <a:pt x="561" y="454"/>
                      <a:pt x="595" y="380"/>
                      <a:pt x="595" y="298"/>
                    </a:cubicBezTo>
                    <a:lnTo>
                      <a:pt x="583" y="298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2" name="Freeform 82">
                <a:extLst>
                  <a:ext uri="{FF2B5EF4-FFF2-40B4-BE49-F238E27FC236}">
                    <a16:creationId xmlns="" xmlns:a16="http://schemas.microsoft.com/office/drawing/2014/main" id="{A843CF55-B318-4AA2-8C04-2F9CD214C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3288" y="8850313"/>
                <a:ext cx="560388" cy="852488"/>
              </a:xfrm>
              <a:custGeom>
                <a:avLst/>
                <a:gdLst>
                  <a:gd name="T0" fmla="*/ 353 w 353"/>
                  <a:gd name="T1" fmla="*/ 537 h 537"/>
                  <a:gd name="T2" fmla="*/ 177 w 353"/>
                  <a:gd name="T3" fmla="*/ 370 h 537"/>
                  <a:gd name="T4" fmla="*/ 0 w 353"/>
                  <a:gd name="T5" fmla="*/ 537 h 537"/>
                  <a:gd name="T6" fmla="*/ 0 w 353"/>
                  <a:gd name="T7" fmla="*/ 0 h 537"/>
                  <a:gd name="T8" fmla="*/ 353 w 353"/>
                  <a:gd name="T9" fmla="*/ 0 h 537"/>
                  <a:gd name="T10" fmla="*/ 353 w 353"/>
                  <a:gd name="T1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537">
                    <a:moveTo>
                      <a:pt x="353" y="537"/>
                    </a:moveTo>
                    <a:lnTo>
                      <a:pt x="177" y="370"/>
                    </a:lnTo>
                    <a:lnTo>
                      <a:pt x="0" y="537"/>
                    </a:lnTo>
                    <a:lnTo>
                      <a:pt x="0" y="0"/>
                    </a:lnTo>
                    <a:lnTo>
                      <a:pt x="353" y="0"/>
                    </a:lnTo>
                    <a:lnTo>
                      <a:pt x="353" y="537"/>
                    </a:lnTo>
                    <a:close/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Freeform 83">
                <a:extLst>
                  <a:ext uri="{FF2B5EF4-FFF2-40B4-BE49-F238E27FC236}">
                    <a16:creationId xmlns="" xmlns:a16="http://schemas.microsoft.com/office/drawing/2014/main" id="{4E5DB5CE-27AE-47B9-BF07-663D417A0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8363" y="8813801"/>
                <a:ext cx="631825" cy="927100"/>
              </a:xfrm>
              <a:custGeom>
                <a:avLst/>
                <a:gdLst>
                  <a:gd name="T0" fmla="*/ 200 w 212"/>
                  <a:gd name="T1" fmla="*/ 298 h 311"/>
                  <a:gd name="T2" fmla="*/ 209 w 212"/>
                  <a:gd name="T3" fmla="*/ 289 h 311"/>
                  <a:gd name="T4" fmla="*/ 115 w 212"/>
                  <a:gd name="T5" fmla="*/ 200 h 311"/>
                  <a:gd name="T6" fmla="*/ 98 w 212"/>
                  <a:gd name="T7" fmla="*/ 200 h 311"/>
                  <a:gd name="T8" fmla="*/ 24 w 212"/>
                  <a:gd name="T9" fmla="*/ 270 h 311"/>
                  <a:gd name="T10" fmla="*/ 24 w 212"/>
                  <a:gd name="T11" fmla="*/ 24 h 311"/>
                  <a:gd name="T12" fmla="*/ 188 w 212"/>
                  <a:gd name="T13" fmla="*/ 24 h 311"/>
                  <a:gd name="T14" fmla="*/ 188 w 212"/>
                  <a:gd name="T15" fmla="*/ 298 h 311"/>
                  <a:gd name="T16" fmla="*/ 200 w 212"/>
                  <a:gd name="T17" fmla="*/ 298 h 311"/>
                  <a:gd name="T18" fmla="*/ 209 w 212"/>
                  <a:gd name="T19" fmla="*/ 289 h 311"/>
                  <a:gd name="T20" fmla="*/ 200 w 212"/>
                  <a:gd name="T21" fmla="*/ 298 h 311"/>
                  <a:gd name="T22" fmla="*/ 212 w 212"/>
                  <a:gd name="T23" fmla="*/ 298 h 311"/>
                  <a:gd name="T24" fmla="*/ 212 w 212"/>
                  <a:gd name="T25" fmla="*/ 12 h 311"/>
                  <a:gd name="T26" fmla="*/ 209 w 212"/>
                  <a:gd name="T27" fmla="*/ 3 h 311"/>
                  <a:gd name="T28" fmla="*/ 200 w 212"/>
                  <a:gd name="T29" fmla="*/ 0 h 311"/>
                  <a:gd name="T30" fmla="*/ 12 w 212"/>
                  <a:gd name="T31" fmla="*/ 0 h 311"/>
                  <a:gd name="T32" fmla="*/ 4 w 212"/>
                  <a:gd name="T33" fmla="*/ 3 h 311"/>
                  <a:gd name="T34" fmla="*/ 0 w 212"/>
                  <a:gd name="T35" fmla="*/ 12 h 311"/>
                  <a:gd name="T36" fmla="*/ 0 w 212"/>
                  <a:gd name="T37" fmla="*/ 298 h 311"/>
                  <a:gd name="T38" fmla="*/ 8 w 212"/>
                  <a:gd name="T39" fmla="*/ 309 h 311"/>
                  <a:gd name="T40" fmla="*/ 21 w 212"/>
                  <a:gd name="T41" fmla="*/ 307 h 311"/>
                  <a:gd name="T42" fmla="*/ 106 w 212"/>
                  <a:gd name="T43" fmla="*/ 226 h 311"/>
                  <a:gd name="T44" fmla="*/ 192 w 212"/>
                  <a:gd name="T45" fmla="*/ 307 h 311"/>
                  <a:gd name="T46" fmla="*/ 205 w 212"/>
                  <a:gd name="T47" fmla="*/ 309 h 311"/>
                  <a:gd name="T48" fmla="*/ 212 w 212"/>
                  <a:gd name="T49" fmla="*/ 298 h 311"/>
                  <a:gd name="T50" fmla="*/ 200 w 212"/>
                  <a:gd name="T51" fmla="*/ 29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2" h="311">
                    <a:moveTo>
                      <a:pt x="200" y="298"/>
                    </a:moveTo>
                    <a:cubicBezTo>
                      <a:pt x="209" y="289"/>
                      <a:pt x="209" y="289"/>
                      <a:pt x="209" y="289"/>
                    </a:cubicBezTo>
                    <a:cubicBezTo>
                      <a:pt x="115" y="200"/>
                      <a:pt x="115" y="200"/>
                      <a:pt x="115" y="200"/>
                    </a:cubicBezTo>
                    <a:cubicBezTo>
                      <a:pt x="110" y="196"/>
                      <a:pt x="103" y="196"/>
                      <a:pt x="98" y="200"/>
                    </a:cubicBezTo>
                    <a:cubicBezTo>
                      <a:pt x="24" y="270"/>
                      <a:pt x="24" y="270"/>
                      <a:pt x="24" y="27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98"/>
                      <a:pt x="188" y="298"/>
                      <a:pt x="188" y="298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09" y="289"/>
                      <a:pt x="209" y="289"/>
                      <a:pt x="209" y="289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2" y="12"/>
                      <a:pt x="212" y="12"/>
                      <a:pt x="212" y="12"/>
                    </a:cubicBezTo>
                    <a:cubicBezTo>
                      <a:pt x="212" y="9"/>
                      <a:pt x="211" y="6"/>
                      <a:pt x="209" y="3"/>
                    </a:cubicBezTo>
                    <a:cubicBezTo>
                      <a:pt x="207" y="1"/>
                      <a:pt x="204" y="0"/>
                      <a:pt x="20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3"/>
                      <a:pt x="3" y="307"/>
                      <a:pt x="8" y="309"/>
                    </a:cubicBezTo>
                    <a:cubicBezTo>
                      <a:pt x="12" y="311"/>
                      <a:pt x="17" y="310"/>
                      <a:pt x="21" y="307"/>
                    </a:cubicBezTo>
                    <a:cubicBezTo>
                      <a:pt x="106" y="226"/>
                      <a:pt x="106" y="226"/>
                      <a:pt x="106" y="226"/>
                    </a:cubicBezTo>
                    <a:cubicBezTo>
                      <a:pt x="192" y="307"/>
                      <a:pt x="192" y="307"/>
                      <a:pt x="192" y="307"/>
                    </a:cubicBezTo>
                    <a:cubicBezTo>
                      <a:pt x="196" y="310"/>
                      <a:pt x="201" y="311"/>
                      <a:pt x="205" y="309"/>
                    </a:cubicBezTo>
                    <a:cubicBezTo>
                      <a:pt x="210" y="307"/>
                      <a:pt x="212" y="303"/>
                      <a:pt x="212" y="298"/>
                    </a:cubicBezTo>
                    <a:lnTo>
                      <a:pt x="200" y="298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4" name="Group 513">
              <a:extLst>
                <a:ext uri="{FF2B5EF4-FFF2-40B4-BE49-F238E27FC236}">
                  <a16:creationId xmlns="" xmlns:a16="http://schemas.microsoft.com/office/drawing/2014/main" id="{0FF0FEDB-A075-4F3B-B103-CDAC28D2944D}"/>
                </a:ext>
              </a:extLst>
            </p:cNvPr>
            <p:cNvGrpSpPr/>
            <p:nvPr/>
          </p:nvGrpSpPr>
          <p:grpSpPr>
            <a:xfrm>
              <a:off x="8631869" y="2497162"/>
              <a:ext cx="1681969" cy="1598261"/>
              <a:chOff x="27103388" y="-1587"/>
              <a:chExt cx="5454650" cy="5183188"/>
            </a:xfrm>
          </p:grpSpPr>
          <p:sp>
            <p:nvSpPr>
              <p:cNvPr id="515" name="Freeform 176">
                <a:extLst>
                  <a:ext uri="{FF2B5EF4-FFF2-40B4-BE49-F238E27FC236}">
                    <a16:creationId xmlns="" xmlns:a16="http://schemas.microsoft.com/office/drawing/2014/main" id="{4F7AA884-F11A-4EAC-8927-6DD860FA3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9900" y="34926"/>
                <a:ext cx="5113338" cy="5110163"/>
              </a:xfrm>
              <a:custGeom>
                <a:avLst/>
                <a:gdLst>
                  <a:gd name="T0" fmla="*/ 1715 w 1715"/>
                  <a:gd name="T1" fmla="*/ 857 h 1715"/>
                  <a:gd name="T2" fmla="*/ 1681 w 1715"/>
                  <a:gd name="T3" fmla="*/ 1098 h 1715"/>
                  <a:gd name="T4" fmla="*/ 1238 w 1715"/>
                  <a:gd name="T5" fmla="*/ 1626 h 1715"/>
                  <a:gd name="T6" fmla="*/ 858 w 1715"/>
                  <a:gd name="T7" fmla="*/ 1715 h 1715"/>
                  <a:gd name="T8" fmla="*/ 0 w 1715"/>
                  <a:gd name="T9" fmla="*/ 857 h 1715"/>
                  <a:gd name="T10" fmla="*/ 858 w 1715"/>
                  <a:gd name="T11" fmla="*/ 0 h 1715"/>
                  <a:gd name="T12" fmla="*/ 1715 w 1715"/>
                  <a:gd name="T13" fmla="*/ 857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5" h="1715">
                    <a:moveTo>
                      <a:pt x="1715" y="857"/>
                    </a:moveTo>
                    <a:cubicBezTo>
                      <a:pt x="1715" y="941"/>
                      <a:pt x="1703" y="1021"/>
                      <a:pt x="1681" y="1098"/>
                    </a:cubicBezTo>
                    <a:cubicBezTo>
                      <a:pt x="1613" y="1329"/>
                      <a:pt x="1451" y="1520"/>
                      <a:pt x="1238" y="1626"/>
                    </a:cubicBezTo>
                    <a:cubicBezTo>
                      <a:pt x="1124" y="1683"/>
                      <a:pt x="994" y="1715"/>
                      <a:pt x="858" y="1715"/>
                    </a:cubicBezTo>
                    <a:cubicBezTo>
                      <a:pt x="384" y="1715"/>
                      <a:pt x="0" y="1331"/>
                      <a:pt x="0" y="857"/>
                    </a:cubicBezTo>
                    <a:cubicBezTo>
                      <a:pt x="0" y="384"/>
                      <a:pt x="384" y="0"/>
                      <a:pt x="858" y="0"/>
                    </a:cubicBezTo>
                    <a:cubicBezTo>
                      <a:pt x="1331" y="0"/>
                      <a:pt x="1715" y="384"/>
                      <a:pt x="1715" y="857"/>
                    </a:cubicBezTo>
                  </a:path>
                </a:pathLst>
              </a:cu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77">
                <a:extLst>
                  <a:ext uri="{FF2B5EF4-FFF2-40B4-BE49-F238E27FC236}">
                    <a16:creationId xmlns="" xmlns:a16="http://schemas.microsoft.com/office/drawing/2014/main" id="{7CC05120-CD3D-407E-B381-5A658D4C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3388" y="-1587"/>
                <a:ext cx="5186363" cy="5183188"/>
              </a:xfrm>
              <a:custGeom>
                <a:avLst/>
                <a:gdLst>
                  <a:gd name="T0" fmla="*/ 1727 w 1739"/>
                  <a:gd name="T1" fmla="*/ 869 h 1739"/>
                  <a:gd name="T2" fmla="*/ 1715 w 1739"/>
                  <a:gd name="T3" fmla="*/ 869 h 1739"/>
                  <a:gd name="T4" fmla="*/ 1681 w 1739"/>
                  <a:gd name="T5" fmla="*/ 1106 h 1739"/>
                  <a:gd name="T6" fmla="*/ 1245 w 1739"/>
                  <a:gd name="T7" fmla="*/ 1627 h 1739"/>
                  <a:gd name="T8" fmla="*/ 870 w 1739"/>
                  <a:gd name="T9" fmla="*/ 1715 h 1739"/>
                  <a:gd name="T10" fmla="*/ 272 w 1739"/>
                  <a:gd name="T11" fmla="*/ 1467 h 1739"/>
                  <a:gd name="T12" fmla="*/ 24 w 1739"/>
                  <a:gd name="T13" fmla="*/ 869 h 1739"/>
                  <a:gd name="T14" fmla="*/ 272 w 1739"/>
                  <a:gd name="T15" fmla="*/ 272 h 1739"/>
                  <a:gd name="T16" fmla="*/ 870 w 1739"/>
                  <a:gd name="T17" fmla="*/ 24 h 1739"/>
                  <a:gd name="T18" fmla="*/ 1467 w 1739"/>
                  <a:gd name="T19" fmla="*/ 272 h 1739"/>
                  <a:gd name="T20" fmla="*/ 1715 w 1739"/>
                  <a:gd name="T21" fmla="*/ 869 h 1739"/>
                  <a:gd name="T22" fmla="*/ 1727 w 1739"/>
                  <a:gd name="T23" fmla="*/ 869 h 1739"/>
                  <a:gd name="T24" fmla="*/ 1739 w 1739"/>
                  <a:gd name="T25" fmla="*/ 869 h 1739"/>
                  <a:gd name="T26" fmla="*/ 870 w 1739"/>
                  <a:gd name="T27" fmla="*/ 0 h 1739"/>
                  <a:gd name="T28" fmla="*/ 0 w 1739"/>
                  <a:gd name="T29" fmla="*/ 869 h 1739"/>
                  <a:gd name="T30" fmla="*/ 870 w 1739"/>
                  <a:gd name="T31" fmla="*/ 1739 h 1739"/>
                  <a:gd name="T32" fmla="*/ 1256 w 1739"/>
                  <a:gd name="T33" fmla="*/ 1649 h 1739"/>
                  <a:gd name="T34" fmla="*/ 1704 w 1739"/>
                  <a:gd name="T35" fmla="*/ 1113 h 1739"/>
                  <a:gd name="T36" fmla="*/ 1739 w 1739"/>
                  <a:gd name="T37" fmla="*/ 869 h 1739"/>
                  <a:gd name="T38" fmla="*/ 1727 w 1739"/>
                  <a:gd name="T3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9" h="1739">
                    <a:moveTo>
                      <a:pt x="1727" y="869"/>
                    </a:moveTo>
                    <a:cubicBezTo>
                      <a:pt x="1715" y="869"/>
                      <a:pt x="1715" y="869"/>
                      <a:pt x="1715" y="869"/>
                    </a:cubicBezTo>
                    <a:cubicBezTo>
                      <a:pt x="1715" y="952"/>
                      <a:pt x="1703" y="1031"/>
                      <a:pt x="1681" y="1106"/>
                    </a:cubicBezTo>
                    <a:cubicBezTo>
                      <a:pt x="1615" y="1335"/>
                      <a:pt x="1455" y="1523"/>
                      <a:pt x="1245" y="1627"/>
                    </a:cubicBezTo>
                    <a:cubicBezTo>
                      <a:pt x="1132" y="1683"/>
                      <a:pt x="1005" y="1715"/>
                      <a:pt x="870" y="1715"/>
                    </a:cubicBezTo>
                    <a:cubicBezTo>
                      <a:pt x="636" y="1715"/>
                      <a:pt x="425" y="1620"/>
                      <a:pt x="272" y="1467"/>
                    </a:cubicBezTo>
                    <a:cubicBezTo>
                      <a:pt x="119" y="1314"/>
                      <a:pt x="24" y="1103"/>
                      <a:pt x="24" y="869"/>
                    </a:cubicBezTo>
                    <a:cubicBezTo>
                      <a:pt x="24" y="636"/>
                      <a:pt x="119" y="425"/>
                      <a:pt x="272" y="272"/>
                    </a:cubicBezTo>
                    <a:cubicBezTo>
                      <a:pt x="425" y="119"/>
                      <a:pt x="636" y="24"/>
                      <a:pt x="870" y="24"/>
                    </a:cubicBezTo>
                    <a:cubicBezTo>
                      <a:pt x="1103" y="24"/>
                      <a:pt x="1314" y="119"/>
                      <a:pt x="1467" y="272"/>
                    </a:cubicBezTo>
                    <a:cubicBezTo>
                      <a:pt x="1620" y="425"/>
                      <a:pt x="1715" y="636"/>
                      <a:pt x="1715" y="869"/>
                    </a:cubicBezTo>
                    <a:cubicBezTo>
                      <a:pt x="1727" y="869"/>
                      <a:pt x="1727" y="869"/>
                      <a:pt x="1727" y="869"/>
                    </a:cubicBezTo>
                    <a:cubicBezTo>
                      <a:pt x="1739" y="869"/>
                      <a:pt x="1739" y="869"/>
                      <a:pt x="1739" y="869"/>
                    </a:cubicBezTo>
                    <a:cubicBezTo>
                      <a:pt x="1739" y="389"/>
                      <a:pt x="1350" y="0"/>
                      <a:pt x="870" y="0"/>
                    </a:cubicBezTo>
                    <a:cubicBezTo>
                      <a:pt x="389" y="0"/>
                      <a:pt x="0" y="389"/>
                      <a:pt x="0" y="869"/>
                    </a:cubicBezTo>
                    <a:cubicBezTo>
                      <a:pt x="0" y="1350"/>
                      <a:pt x="389" y="1739"/>
                      <a:pt x="870" y="1739"/>
                    </a:cubicBezTo>
                    <a:cubicBezTo>
                      <a:pt x="1008" y="1739"/>
                      <a:pt x="1139" y="1706"/>
                      <a:pt x="1256" y="1649"/>
                    </a:cubicBezTo>
                    <a:cubicBezTo>
                      <a:pt x="1471" y="1542"/>
                      <a:pt x="1636" y="1348"/>
                      <a:pt x="1704" y="1113"/>
                    </a:cubicBezTo>
                    <a:cubicBezTo>
                      <a:pt x="1727" y="1036"/>
                      <a:pt x="1739" y="954"/>
                      <a:pt x="1739" y="869"/>
                    </a:cubicBezTo>
                    <a:cubicBezTo>
                      <a:pt x="1727" y="869"/>
                      <a:pt x="1727" y="869"/>
                      <a:pt x="1727" y="869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78">
                <a:extLst>
                  <a:ext uri="{FF2B5EF4-FFF2-40B4-BE49-F238E27FC236}">
                    <a16:creationId xmlns="" xmlns:a16="http://schemas.microsoft.com/office/drawing/2014/main" id="{B9C1D59E-41BA-4FFA-BDEA-F7942187E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6775" y="430213"/>
                <a:ext cx="4321175" cy="4319588"/>
              </a:xfrm>
              <a:custGeom>
                <a:avLst/>
                <a:gdLst>
                  <a:gd name="T0" fmla="*/ 1449 w 1449"/>
                  <a:gd name="T1" fmla="*/ 724 h 1449"/>
                  <a:gd name="T2" fmla="*/ 1251 w 1449"/>
                  <a:gd name="T3" fmla="*/ 1221 h 1449"/>
                  <a:gd name="T4" fmla="*/ 725 w 1449"/>
                  <a:gd name="T5" fmla="*/ 1449 h 1449"/>
                  <a:gd name="T6" fmla="*/ 198 w 1449"/>
                  <a:gd name="T7" fmla="*/ 1221 h 1449"/>
                  <a:gd name="T8" fmla="*/ 0 w 1449"/>
                  <a:gd name="T9" fmla="*/ 724 h 1449"/>
                  <a:gd name="T10" fmla="*/ 725 w 1449"/>
                  <a:gd name="T11" fmla="*/ 0 h 1449"/>
                  <a:gd name="T12" fmla="*/ 1449 w 1449"/>
                  <a:gd name="T13" fmla="*/ 724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1449">
                    <a:moveTo>
                      <a:pt x="1449" y="724"/>
                    </a:moveTo>
                    <a:cubicBezTo>
                      <a:pt x="1449" y="917"/>
                      <a:pt x="1374" y="1092"/>
                      <a:pt x="1251" y="1221"/>
                    </a:cubicBezTo>
                    <a:cubicBezTo>
                      <a:pt x="1119" y="1361"/>
                      <a:pt x="932" y="1449"/>
                      <a:pt x="725" y="1449"/>
                    </a:cubicBezTo>
                    <a:cubicBezTo>
                      <a:pt x="517" y="1449"/>
                      <a:pt x="330" y="1361"/>
                      <a:pt x="198" y="1221"/>
                    </a:cubicBezTo>
                    <a:cubicBezTo>
                      <a:pt x="75" y="1092"/>
                      <a:pt x="0" y="917"/>
                      <a:pt x="0" y="724"/>
                    </a:cubicBezTo>
                    <a:cubicBezTo>
                      <a:pt x="0" y="324"/>
                      <a:pt x="325" y="0"/>
                      <a:pt x="725" y="0"/>
                    </a:cubicBezTo>
                    <a:cubicBezTo>
                      <a:pt x="1125" y="0"/>
                      <a:pt x="1449" y="324"/>
                      <a:pt x="1449" y="72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79">
                <a:extLst>
                  <a:ext uri="{FF2B5EF4-FFF2-40B4-BE49-F238E27FC236}">
                    <a16:creationId xmlns="" xmlns:a16="http://schemas.microsoft.com/office/drawing/2014/main" id="{0AE75327-BFBD-4AA9-8CAE-ED76E7A2A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0263" y="395288"/>
                <a:ext cx="4392613" cy="4389438"/>
              </a:xfrm>
              <a:custGeom>
                <a:avLst/>
                <a:gdLst>
                  <a:gd name="T0" fmla="*/ 1461 w 1473"/>
                  <a:gd name="T1" fmla="*/ 736 h 1473"/>
                  <a:gd name="T2" fmla="*/ 1449 w 1473"/>
                  <a:gd name="T3" fmla="*/ 736 h 1473"/>
                  <a:gd name="T4" fmla="*/ 1255 w 1473"/>
                  <a:gd name="T5" fmla="*/ 1225 h 1473"/>
                  <a:gd name="T6" fmla="*/ 737 w 1473"/>
                  <a:gd name="T7" fmla="*/ 1449 h 1473"/>
                  <a:gd name="T8" fmla="*/ 219 w 1473"/>
                  <a:gd name="T9" fmla="*/ 1225 h 1473"/>
                  <a:gd name="T10" fmla="*/ 24 w 1473"/>
                  <a:gd name="T11" fmla="*/ 736 h 1473"/>
                  <a:gd name="T12" fmla="*/ 233 w 1473"/>
                  <a:gd name="T13" fmla="*/ 233 h 1473"/>
                  <a:gd name="T14" fmla="*/ 737 w 1473"/>
                  <a:gd name="T15" fmla="*/ 24 h 1473"/>
                  <a:gd name="T16" fmla="*/ 1240 w 1473"/>
                  <a:gd name="T17" fmla="*/ 233 h 1473"/>
                  <a:gd name="T18" fmla="*/ 1449 w 1473"/>
                  <a:gd name="T19" fmla="*/ 736 h 1473"/>
                  <a:gd name="T20" fmla="*/ 1461 w 1473"/>
                  <a:gd name="T21" fmla="*/ 736 h 1473"/>
                  <a:gd name="T22" fmla="*/ 1473 w 1473"/>
                  <a:gd name="T23" fmla="*/ 736 h 1473"/>
                  <a:gd name="T24" fmla="*/ 737 w 1473"/>
                  <a:gd name="T25" fmla="*/ 0 h 1473"/>
                  <a:gd name="T26" fmla="*/ 0 w 1473"/>
                  <a:gd name="T27" fmla="*/ 736 h 1473"/>
                  <a:gd name="T28" fmla="*/ 201 w 1473"/>
                  <a:gd name="T29" fmla="*/ 1242 h 1473"/>
                  <a:gd name="T30" fmla="*/ 737 w 1473"/>
                  <a:gd name="T31" fmla="*/ 1473 h 1473"/>
                  <a:gd name="T32" fmla="*/ 1272 w 1473"/>
                  <a:gd name="T33" fmla="*/ 1242 h 1473"/>
                  <a:gd name="T34" fmla="*/ 1473 w 1473"/>
                  <a:gd name="T35" fmla="*/ 736 h 1473"/>
                  <a:gd name="T36" fmla="*/ 1461 w 1473"/>
                  <a:gd name="T37" fmla="*/ 736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3" h="1473">
                    <a:moveTo>
                      <a:pt x="1461" y="736"/>
                    </a:moveTo>
                    <a:cubicBezTo>
                      <a:pt x="1449" y="736"/>
                      <a:pt x="1449" y="736"/>
                      <a:pt x="1449" y="736"/>
                    </a:cubicBezTo>
                    <a:cubicBezTo>
                      <a:pt x="1449" y="926"/>
                      <a:pt x="1375" y="1098"/>
                      <a:pt x="1255" y="1225"/>
                    </a:cubicBezTo>
                    <a:cubicBezTo>
                      <a:pt x="1125" y="1363"/>
                      <a:pt x="941" y="1449"/>
                      <a:pt x="737" y="1449"/>
                    </a:cubicBezTo>
                    <a:cubicBezTo>
                      <a:pt x="532" y="1449"/>
                      <a:pt x="348" y="1363"/>
                      <a:pt x="219" y="1225"/>
                    </a:cubicBezTo>
                    <a:cubicBezTo>
                      <a:pt x="98" y="1098"/>
                      <a:pt x="24" y="926"/>
                      <a:pt x="24" y="736"/>
                    </a:cubicBezTo>
                    <a:cubicBezTo>
                      <a:pt x="24" y="540"/>
                      <a:pt x="104" y="362"/>
                      <a:pt x="233" y="233"/>
                    </a:cubicBezTo>
                    <a:cubicBezTo>
                      <a:pt x="362" y="104"/>
                      <a:pt x="540" y="24"/>
                      <a:pt x="737" y="24"/>
                    </a:cubicBezTo>
                    <a:cubicBezTo>
                      <a:pt x="933" y="24"/>
                      <a:pt x="1111" y="104"/>
                      <a:pt x="1240" y="233"/>
                    </a:cubicBezTo>
                    <a:cubicBezTo>
                      <a:pt x="1369" y="362"/>
                      <a:pt x="1449" y="540"/>
                      <a:pt x="1449" y="736"/>
                    </a:cubicBezTo>
                    <a:cubicBezTo>
                      <a:pt x="1461" y="736"/>
                      <a:pt x="1461" y="736"/>
                      <a:pt x="1461" y="736"/>
                    </a:cubicBezTo>
                    <a:cubicBezTo>
                      <a:pt x="1473" y="736"/>
                      <a:pt x="1473" y="736"/>
                      <a:pt x="1473" y="736"/>
                    </a:cubicBezTo>
                    <a:cubicBezTo>
                      <a:pt x="1473" y="330"/>
                      <a:pt x="1143" y="0"/>
                      <a:pt x="737" y="0"/>
                    </a:cubicBezTo>
                    <a:cubicBezTo>
                      <a:pt x="330" y="0"/>
                      <a:pt x="0" y="330"/>
                      <a:pt x="0" y="736"/>
                    </a:cubicBezTo>
                    <a:cubicBezTo>
                      <a:pt x="0" y="932"/>
                      <a:pt x="77" y="1110"/>
                      <a:pt x="201" y="1242"/>
                    </a:cubicBezTo>
                    <a:cubicBezTo>
                      <a:pt x="335" y="1384"/>
                      <a:pt x="526" y="1473"/>
                      <a:pt x="737" y="1473"/>
                    </a:cubicBezTo>
                    <a:cubicBezTo>
                      <a:pt x="948" y="1473"/>
                      <a:pt x="1138" y="1384"/>
                      <a:pt x="1272" y="1242"/>
                    </a:cubicBezTo>
                    <a:cubicBezTo>
                      <a:pt x="1397" y="1110"/>
                      <a:pt x="1473" y="932"/>
                      <a:pt x="1473" y="736"/>
                    </a:cubicBezTo>
                    <a:cubicBezTo>
                      <a:pt x="1461" y="736"/>
                      <a:pt x="1461" y="736"/>
                      <a:pt x="1461" y="736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Rectangle 180">
                <a:extLst>
                  <a:ext uri="{FF2B5EF4-FFF2-40B4-BE49-F238E27FC236}">
                    <a16:creationId xmlns="" xmlns:a16="http://schemas.microsoft.com/office/drawing/2014/main" id="{43CC21CD-3F0B-460D-A063-B7B892F6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8350" y="1254126"/>
                <a:ext cx="4518025" cy="26717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0" name="Rectangle 181">
                <a:extLst>
                  <a:ext uri="{FF2B5EF4-FFF2-40B4-BE49-F238E27FC236}">
                    <a16:creationId xmlns="" xmlns:a16="http://schemas.microsoft.com/office/drawing/2014/main" id="{B1FEDE5E-C115-400C-A167-45B082F2E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8350" y="1254126"/>
                <a:ext cx="4518025" cy="267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1" name="Freeform 182">
                <a:extLst>
                  <a:ext uri="{FF2B5EF4-FFF2-40B4-BE49-F238E27FC236}">
                    <a16:creationId xmlns="" xmlns:a16="http://schemas.microsoft.com/office/drawing/2014/main" id="{2E0D50EE-89FE-4D4F-97A9-02F53EB0C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1838" y="1217613"/>
                <a:ext cx="4589463" cy="2744788"/>
              </a:xfrm>
              <a:custGeom>
                <a:avLst/>
                <a:gdLst>
                  <a:gd name="T0" fmla="*/ 1527 w 1539"/>
                  <a:gd name="T1" fmla="*/ 12 h 921"/>
                  <a:gd name="T2" fmla="*/ 1515 w 1539"/>
                  <a:gd name="T3" fmla="*/ 12 h 921"/>
                  <a:gd name="T4" fmla="*/ 1515 w 1539"/>
                  <a:gd name="T5" fmla="*/ 897 h 921"/>
                  <a:gd name="T6" fmla="*/ 24 w 1539"/>
                  <a:gd name="T7" fmla="*/ 897 h 921"/>
                  <a:gd name="T8" fmla="*/ 24 w 1539"/>
                  <a:gd name="T9" fmla="*/ 24 h 921"/>
                  <a:gd name="T10" fmla="*/ 1527 w 1539"/>
                  <a:gd name="T11" fmla="*/ 24 h 921"/>
                  <a:gd name="T12" fmla="*/ 1527 w 1539"/>
                  <a:gd name="T13" fmla="*/ 12 h 921"/>
                  <a:gd name="T14" fmla="*/ 1515 w 1539"/>
                  <a:gd name="T15" fmla="*/ 12 h 921"/>
                  <a:gd name="T16" fmla="*/ 1527 w 1539"/>
                  <a:gd name="T17" fmla="*/ 12 h 921"/>
                  <a:gd name="T18" fmla="*/ 1527 w 1539"/>
                  <a:gd name="T19" fmla="*/ 0 h 921"/>
                  <a:gd name="T20" fmla="*/ 12 w 1539"/>
                  <a:gd name="T21" fmla="*/ 0 h 921"/>
                  <a:gd name="T22" fmla="*/ 4 w 1539"/>
                  <a:gd name="T23" fmla="*/ 4 h 921"/>
                  <a:gd name="T24" fmla="*/ 0 w 1539"/>
                  <a:gd name="T25" fmla="*/ 12 h 921"/>
                  <a:gd name="T26" fmla="*/ 0 w 1539"/>
                  <a:gd name="T27" fmla="*/ 909 h 921"/>
                  <a:gd name="T28" fmla="*/ 4 w 1539"/>
                  <a:gd name="T29" fmla="*/ 917 h 921"/>
                  <a:gd name="T30" fmla="*/ 12 w 1539"/>
                  <a:gd name="T31" fmla="*/ 921 h 921"/>
                  <a:gd name="T32" fmla="*/ 1527 w 1539"/>
                  <a:gd name="T33" fmla="*/ 921 h 921"/>
                  <a:gd name="T34" fmla="*/ 1535 w 1539"/>
                  <a:gd name="T35" fmla="*/ 917 h 921"/>
                  <a:gd name="T36" fmla="*/ 1539 w 1539"/>
                  <a:gd name="T37" fmla="*/ 909 h 921"/>
                  <a:gd name="T38" fmla="*/ 1539 w 1539"/>
                  <a:gd name="T39" fmla="*/ 12 h 921"/>
                  <a:gd name="T40" fmla="*/ 1535 w 1539"/>
                  <a:gd name="T41" fmla="*/ 4 h 921"/>
                  <a:gd name="T42" fmla="*/ 1527 w 1539"/>
                  <a:gd name="T43" fmla="*/ 0 h 921"/>
                  <a:gd name="T44" fmla="*/ 1527 w 1539"/>
                  <a:gd name="T45" fmla="*/ 12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9" h="921">
                    <a:moveTo>
                      <a:pt x="1527" y="12"/>
                    </a:moveTo>
                    <a:cubicBezTo>
                      <a:pt x="1515" y="12"/>
                      <a:pt x="1515" y="12"/>
                      <a:pt x="1515" y="12"/>
                    </a:cubicBezTo>
                    <a:cubicBezTo>
                      <a:pt x="1515" y="897"/>
                      <a:pt x="1515" y="897"/>
                      <a:pt x="1515" y="897"/>
                    </a:cubicBezTo>
                    <a:cubicBezTo>
                      <a:pt x="24" y="897"/>
                      <a:pt x="24" y="897"/>
                      <a:pt x="24" y="897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527" y="24"/>
                      <a:pt x="1527" y="24"/>
                      <a:pt x="1527" y="24"/>
                    </a:cubicBezTo>
                    <a:cubicBezTo>
                      <a:pt x="1527" y="12"/>
                      <a:pt x="1527" y="12"/>
                      <a:pt x="1527" y="12"/>
                    </a:cubicBezTo>
                    <a:cubicBezTo>
                      <a:pt x="1515" y="12"/>
                      <a:pt x="1515" y="12"/>
                      <a:pt x="1515" y="12"/>
                    </a:cubicBezTo>
                    <a:cubicBezTo>
                      <a:pt x="1527" y="12"/>
                      <a:pt x="1527" y="12"/>
                      <a:pt x="1527" y="12"/>
                    </a:cubicBezTo>
                    <a:cubicBezTo>
                      <a:pt x="1527" y="0"/>
                      <a:pt x="1527" y="0"/>
                      <a:pt x="152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909"/>
                      <a:pt x="0" y="909"/>
                      <a:pt x="0" y="909"/>
                    </a:cubicBezTo>
                    <a:cubicBezTo>
                      <a:pt x="0" y="912"/>
                      <a:pt x="2" y="915"/>
                      <a:pt x="4" y="917"/>
                    </a:cubicBezTo>
                    <a:cubicBezTo>
                      <a:pt x="6" y="919"/>
                      <a:pt x="9" y="921"/>
                      <a:pt x="12" y="921"/>
                    </a:cubicBezTo>
                    <a:cubicBezTo>
                      <a:pt x="1527" y="921"/>
                      <a:pt x="1527" y="921"/>
                      <a:pt x="1527" y="921"/>
                    </a:cubicBezTo>
                    <a:cubicBezTo>
                      <a:pt x="1530" y="921"/>
                      <a:pt x="1533" y="919"/>
                      <a:pt x="1535" y="917"/>
                    </a:cubicBezTo>
                    <a:cubicBezTo>
                      <a:pt x="1538" y="915"/>
                      <a:pt x="1539" y="912"/>
                      <a:pt x="1539" y="909"/>
                    </a:cubicBezTo>
                    <a:cubicBezTo>
                      <a:pt x="1539" y="12"/>
                      <a:pt x="1539" y="12"/>
                      <a:pt x="1539" y="12"/>
                    </a:cubicBezTo>
                    <a:cubicBezTo>
                      <a:pt x="1539" y="9"/>
                      <a:pt x="1538" y="6"/>
                      <a:pt x="1535" y="4"/>
                    </a:cubicBezTo>
                    <a:cubicBezTo>
                      <a:pt x="1533" y="1"/>
                      <a:pt x="1530" y="0"/>
                      <a:pt x="1527" y="0"/>
                    </a:cubicBezTo>
                    <a:cubicBezTo>
                      <a:pt x="1527" y="12"/>
                      <a:pt x="1527" y="12"/>
                      <a:pt x="1527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Rectangle 183">
                <a:extLst>
                  <a:ext uri="{FF2B5EF4-FFF2-40B4-BE49-F238E27FC236}">
                    <a16:creationId xmlns="" xmlns:a16="http://schemas.microsoft.com/office/drawing/2014/main" id="{E7D75B8C-21D7-49C0-8ACE-86982E91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8350" y="1254126"/>
                <a:ext cx="4518025" cy="3238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3" name="Freeform 184">
                <a:extLst>
                  <a:ext uri="{FF2B5EF4-FFF2-40B4-BE49-F238E27FC236}">
                    <a16:creationId xmlns="" xmlns:a16="http://schemas.microsoft.com/office/drawing/2014/main" id="{0CDFBCDD-D0E8-4F6A-B3DA-4405BC4EF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1838" y="1217613"/>
                <a:ext cx="4589463" cy="396875"/>
              </a:xfrm>
              <a:custGeom>
                <a:avLst/>
                <a:gdLst>
                  <a:gd name="T0" fmla="*/ 1527 w 1539"/>
                  <a:gd name="T1" fmla="*/ 12 h 133"/>
                  <a:gd name="T2" fmla="*/ 1515 w 1539"/>
                  <a:gd name="T3" fmla="*/ 12 h 133"/>
                  <a:gd name="T4" fmla="*/ 1515 w 1539"/>
                  <a:gd name="T5" fmla="*/ 109 h 133"/>
                  <a:gd name="T6" fmla="*/ 24 w 1539"/>
                  <a:gd name="T7" fmla="*/ 109 h 133"/>
                  <a:gd name="T8" fmla="*/ 24 w 1539"/>
                  <a:gd name="T9" fmla="*/ 24 h 133"/>
                  <a:gd name="T10" fmla="*/ 1527 w 1539"/>
                  <a:gd name="T11" fmla="*/ 24 h 133"/>
                  <a:gd name="T12" fmla="*/ 1527 w 1539"/>
                  <a:gd name="T13" fmla="*/ 12 h 133"/>
                  <a:gd name="T14" fmla="*/ 1515 w 1539"/>
                  <a:gd name="T15" fmla="*/ 12 h 133"/>
                  <a:gd name="T16" fmla="*/ 1527 w 1539"/>
                  <a:gd name="T17" fmla="*/ 12 h 133"/>
                  <a:gd name="T18" fmla="*/ 1527 w 1539"/>
                  <a:gd name="T19" fmla="*/ 0 h 133"/>
                  <a:gd name="T20" fmla="*/ 12 w 1539"/>
                  <a:gd name="T21" fmla="*/ 0 h 133"/>
                  <a:gd name="T22" fmla="*/ 4 w 1539"/>
                  <a:gd name="T23" fmla="*/ 4 h 133"/>
                  <a:gd name="T24" fmla="*/ 0 w 1539"/>
                  <a:gd name="T25" fmla="*/ 12 h 133"/>
                  <a:gd name="T26" fmla="*/ 0 w 1539"/>
                  <a:gd name="T27" fmla="*/ 121 h 133"/>
                  <a:gd name="T28" fmla="*/ 4 w 1539"/>
                  <a:gd name="T29" fmla="*/ 130 h 133"/>
                  <a:gd name="T30" fmla="*/ 12 w 1539"/>
                  <a:gd name="T31" fmla="*/ 133 h 133"/>
                  <a:gd name="T32" fmla="*/ 1527 w 1539"/>
                  <a:gd name="T33" fmla="*/ 133 h 133"/>
                  <a:gd name="T34" fmla="*/ 1535 w 1539"/>
                  <a:gd name="T35" fmla="*/ 130 h 133"/>
                  <a:gd name="T36" fmla="*/ 1539 w 1539"/>
                  <a:gd name="T37" fmla="*/ 121 h 133"/>
                  <a:gd name="T38" fmla="*/ 1539 w 1539"/>
                  <a:gd name="T39" fmla="*/ 12 h 133"/>
                  <a:gd name="T40" fmla="*/ 1535 w 1539"/>
                  <a:gd name="T41" fmla="*/ 4 h 133"/>
                  <a:gd name="T42" fmla="*/ 1527 w 1539"/>
                  <a:gd name="T43" fmla="*/ 0 h 133"/>
                  <a:gd name="T44" fmla="*/ 1527 w 1539"/>
                  <a:gd name="T45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9" h="133">
                    <a:moveTo>
                      <a:pt x="1527" y="12"/>
                    </a:moveTo>
                    <a:cubicBezTo>
                      <a:pt x="1515" y="12"/>
                      <a:pt x="1515" y="12"/>
                      <a:pt x="1515" y="12"/>
                    </a:cubicBezTo>
                    <a:cubicBezTo>
                      <a:pt x="1515" y="109"/>
                      <a:pt x="1515" y="109"/>
                      <a:pt x="1515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527" y="24"/>
                      <a:pt x="1527" y="24"/>
                      <a:pt x="1527" y="24"/>
                    </a:cubicBezTo>
                    <a:cubicBezTo>
                      <a:pt x="1527" y="12"/>
                      <a:pt x="1527" y="12"/>
                      <a:pt x="1527" y="12"/>
                    </a:cubicBezTo>
                    <a:cubicBezTo>
                      <a:pt x="1515" y="12"/>
                      <a:pt x="1515" y="12"/>
                      <a:pt x="1515" y="12"/>
                    </a:cubicBezTo>
                    <a:cubicBezTo>
                      <a:pt x="1527" y="12"/>
                      <a:pt x="1527" y="12"/>
                      <a:pt x="1527" y="12"/>
                    </a:cubicBezTo>
                    <a:cubicBezTo>
                      <a:pt x="1527" y="0"/>
                      <a:pt x="1527" y="0"/>
                      <a:pt x="152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4"/>
                      <a:pt x="2" y="127"/>
                      <a:pt x="4" y="130"/>
                    </a:cubicBezTo>
                    <a:cubicBezTo>
                      <a:pt x="6" y="132"/>
                      <a:pt x="9" y="133"/>
                      <a:pt x="12" y="133"/>
                    </a:cubicBezTo>
                    <a:cubicBezTo>
                      <a:pt x="1527" y="133"/>
                      <a:pt x="1527" y="133"/>
                      <a:pt x="1527" y="133"/>
                    </a:cubicBezTo>
                    <a:cubicBezTo>
                      <a:pt x="1530" y="133"/>
                      <a:pt x="1533" y="132"/>
                      <a:pt x="1535" y="130"/>
                    </a:cubicBezTo>
                    <a:cubicBezTo>
                      <a:pt x="1538" y="127"/>
                      <a:pt x="1539" y="124"/>
                      <a:pt x="1539" y="121"/>
                    </a:cubicBezTo>
                    <a:cubicBezTo>
                      <a:pt x="1539" y="12"/>
                      <a:pt x="1539" y="12"/>
                      <a:pt x="1539" y="12"/>
                    </a:cubicBezTo>
                    <a:cubicBezTo>
                      <a:pt x="1539" y="9"/>
                      <a:pt x="1538" y="6"/>
                      <a:pt x="1535" y="4"/>
                    </a:cubicBezTo>
                    <a:cubicBezTo>
                      <a:pt x="1533" y="1"/>
                      <a:pt x="1530" y="0"/>
                      <a:pt x="1527" y="0"/>
                    </a:cubicBezTo>
                    <a:lnTo>
                      <a:pt x="1527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4" name="Oval 185">
                <a:extLst>
                  <a:ext uri="{FF2B5EF4-FFF2-40B4-BE49-F238E27FC236}">
                    <a16:creationId xmlns="" xmlns:a16="http://schemas.microsoft.com/office/drawing/2014/main" id="{B20ECAFF-0976-4336-A357-98D698162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78563" y="1346201"/>
                <a:ext cx="139700" cy="139700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Oval 186">
                <a:extLst>
                  <a:ext uri="{FF2B5EF4-FFF2-40B4-BE49-F238E27FC236}">
                    <a16:creationId xmlns="" xmlns:a16="http://schemas.microsoft.com/office/drawing/2014/main" id="{1BF5AF11-1D8F-4303-9659-5C3BC0483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3450" y="1346201"/>
                <a:ext cx="136525" cy="139700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Oval 187">
                <a:extLst>
                  <a:ext uri="{FF2B5EF4-FFF2-40B4-BE49-F238E27FC236}">
                    <a16:creationId xmlns="" xmlns:a16="http://schemas.microsoft.com/office/drawing/2014/main" id="{52451EEC-5553-4BF4-BC92-D89306C29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5163" y="1346201"/>
                <a:ext cx="139700" cy="139700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Rectangle 188">
                <a:extLst>
                  <a:ext uri="{FF2B5EF4-FFF2-40B4-BE49-F238E27FC236}">
                    <a16:creationId xmlns="" xmlns:a16="http://schemas.microsoft.com/office/drawing/2014/main" id="{38659758-912A-495F-8BF8-350A8D629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8350" y="1577976"/>
                <a:ext cx="989013" cy="23479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Freeform 189">
                <a:extLst>
                  <a:ext uri="{FF2B5EF4-FFF2-40B4-BE49-F238E27FC236}">
                    <a16:creationId xmlns="" xmlns:a16="http://schemas.microsoft.com/office/drawing/2014/main" id="{887F7F61-E1A6-4112-BF1E-83A894BC9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1838" y="1543051"/>
                <a:ext cx="1062038" cy="2419350"/>
              </a:xfrm>
              <a:custGeom>
                <a:avLst/>
                <a:gdLst>
                  <a:gd name="T0" fmla="*/ 344 w 356"/>
                  <a:gd name="T1" fmla="*/ 12 h 812"/>
                  <a:gd name="T2" fmla="*/ 344 w 356"/>
                  <a:gd name="T3" fmla="*/ 0 h 812"/>
                  <a:gd name="T4" fmla="*/ 12 w 356"/>
                  <a:gd name="T5" fmla="*/ 0 h 812"/>
                  <a:gd name="T6" fmla="*/ 4 w 356"/>
                  <a:gd name="T7" fmla="*/ 4 h 812"/>
                  <a:gd name="T8" fmla="*/ 0 w 356"/>
                  <a:gd name="T9" fmla="*/ 12 h 812"/>
                  <a:gd name="T10" fmla="*/ 0 w 356"/>
                  <a:gd name="T11" fmla="*/ 800 h 812"/>
                  <a:gd name="T12" fmla="*/ 4 w 356"/>
                  <a:gd name="T13" fmla="*/ 808 h 812"/>
                  <a:gd name="T14" fmla="*/ 12 w 356"/>
                  <a:gd name="T15" fmla="*/ 812 h 812"/>
                  <a:gd name="T16" fmla="*/ 344 w 356"/>
                  <a:gd name="T17" fmla="*/ 812 h 812"/>
                  <a:gd name="T18" fmla="*/ 353 w 356"/>
                  <a:gd name="T19" fmla="*/ 808 h 812"/>
                  <a:gd name="T20" fmla="*/ 356 w 356"/>
                  <a:gd name="T21" fmla="*/ 800 h 812"/>
                  <a:gd name="T22" fmla="*/ 356 w 356"/>
                  <a:gd name="T23" fmla="*/ 12 h 812"/>
                  <a:gd name="T24" fmla="*/ 353 w 356"/>
                  <a:gd name="T25" fmla="*/ 4 h 812"/>
                  <a:gd name="T26" fmla="*/ 344 w 356"/>
                  <a:gd name="T27" fmla="*/ 0 h 812"/>
                  <a:gd name="T28" fmla="*/ 344 w 356"/>
                  <a:gd name="T29" fmla="*/ 12 h 812"/>
                  <a:gd name="T30" fmla="*/ 332 w 356"/>
                  <a:gd name="T31" fmla="*/ 12 h 812"/>
                  <a:gd name="T32" fmla="*/ 332 w 356"/>
                  <a:gd name="T33" fmla="*/ 788 h 812"/>
                  <a:gd name="T34" fmla="*/ 24 w 356"/>
                  <a:gd name="T35" fmla="*/ 788 h 812"/>
                  <a:gd name="T36" fmla="*/ 24 w 356"/>
                  <a:gd name="T37" fmla="*/ 24 h 812"/>
                  <a:gd name="T38" fmla="*/ 344 w 356"/>
                  <a:gd name="T39" fmla="*/ 24 h 812"/>
                  <a:gd name="T40" fmla="*/ 344 w 356"/>
                  <a:gd name="T41" fmla="*/ 12 h 812"/>
                  <a:gd name="T42" fmla="*/ 332 w 356"/>
                  <a:gd name="T43" fmla="*/ 12 h 812"/>
                  <a:gd name="T44" fmla="*/ 344 w 356"/>
                  <a:gd name="T45" fmla="*/ 1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6" h="812">
                    <a:moveTo>
                      <a:pt x="344" y="12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800"/>
                      <a:pt x="0" y="800"/>
                      <a:pt x="0" y="800"/>
                    </a:cubicBezTo>
                    <a:cubicBezTo>
                      <a:pt x="0" y="803"/>
                      <a:pt x="2" y="806"/>
                      <a:pt x="4" y="808"/>
                    </a:cubicBezTo>
                    <a:cubicBezTo>
                      <a:pt x="6" y="810"/>
                      <a:pt x="9" y="812"/>
                      <a:pt x="12" y="812"/>
                    </a:cubicBezTo>
                    <a:cubicBezTo>
                      <a:pt x="344" y="812"/>
                      <a:pt x="344" y="812"/>
                      <a:pt x="344" y="812"/>
                    </a:cubicBezTo>
                    <a:cubicBezTo>
                      <a:pt x="347" y="812"/>
                      <a:pt x="350" y="810"/>
                      <a:pt x="353" y="808"/>
                    </a:cubicBezTo>
                    <a:cubicBezTo>
                      <a:pt x="355" y="806"/>
                      <a:pt x="356" y="803"/>
                      <a:pt x="356" y="800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6" y="9"/>
                      <a:pt x="355" y="6"/>
                      <a:pt x="353" y="4"/>
                    </a:cubicBezTo>
                    <a:cubicBezTo>
                      <a:pt x="350" y="1"/>
                      <a:pt x="347" y="0"/>
                      <a:pt x="344" y="0"/>
                    </a:cubicBezTo>
                    <a:cubicBezTo>
                      <a:pt x="344" y="12"/>
                      <a:pt x="344" y="12"/>
                      <a:pt x="344" y="12"/>
                    </a:cubicBezTo>
                    <a:cubicBezTo>
                      <a:pt x="332" y="12"/>
                      <a:pt x="332" y="12"/>
                      <a:pt x="332" y="12"/>
                    </a:cubicBezTo>
                    <a:cubicBezTo>
                      <a:pt x="332" y="788"/>
                      <a:pt x="332" y="788"/>
                      <a:pt x="332" y="788"/>
                    </a:cubicBezTo>
                    <a:cubicBezTo>
                      <a:pt x="24" y="788"/>
                      <a:pt x="24" y="788"/>
                      <a:pt x="24" y="78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44" y="24"/>
                      <a:pt x="344" y="24"/>
                      <a:pt x="344" y="24"/>
                    </a:cubicBezTo>
                    <a:cubicBezTo>
                      <a:pt x="344" y="12"/>
                      <a:pt x="344" y="12"/>
                      <a:pt x="344" y="12"/>
                    </a:cubicBezTo>
                    <a:cubicBezTo>
                      <a:pt x="332" y="12"/>
                      <a:pt x="332" y="12"/>
                      <a:pt x="332" y="12"/>
                    </a:cubicBezTo>
                    <a:lnTo>
                      <a:pt x="344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9" name="Rectangle 190">
                <a:extLst>
                  <a:ext uri="{FF2B5EF4-FFF2-40B4-BE49-F238E27FC236}">
                    <a16:creationId xmlns="" xmlns:a16="http://schemas.microsoft.com/office/drawing/2014/main" id="{04B3B186-3290-4EE3-A748-B246AF4F7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3600" y="1706563"/>
                <a:ext cx="798513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0" name="Freeform 191">
                <a:extLst>
                  <a:ext uri="{FF2B5EF4-FFF2-40B4-BE49-F238E27FC236}">
                    <a16:creationId xmlns="" xmlns:a16="http://schemas.microsoft.com/office/drawing/2014/main" id="{1F33BD90-6BD8-43C0-91F6-4A0C89364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7088" y="1670051"/>
                <a:ext cx="871538" cy="488950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9 w 292"/>
                  <a:gd name="T23" fmla="*/ 3 h 164"/>
                  <a:gd name="T24" fmla="*/ 280 w 292"/>
                  <a:gd name="T25" fmla="*/ 0 h 164"/>
                  <a:gd name="T26" fmla="*/ 12 w 292"/>
                  <a:gd name="T27" fmla="*/ 0 h 164"/>
                  <a:gd name="T28" fmla="*/ 4 w 292"/>
                  <a:gd name="T29" fmla="*/ 3 h 164"/>
                  <a:gd name="T30" fmla="*/ 0 w 292"/>
                  <a:gd name="T31" fmla="*/ 12 h 164"/>
                  <a:gd name="T32" fmla="*/ 0 w 292"/>
                  <a:gd name="T33" fmla="*/ 152 h 164"/>
                  <a:gd name="T34" fmla="*/ 4 w 292"/>
                  <a:gd name="T35" fmla="*/ 160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9 w 292"/>
                  <a:gd name="T41" fmla="*/ 160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5"/>
                      <a:pt x="289" y="3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5"/>
                      <a:pt x="0" y="9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1" y="158"/>
                      <a:pt x="4" y="160"/>
                    </a:cubicBezTo>
                    <a:cubicBezTo>
                      <a:pt x="6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9" y="160"/>
                    </a:cubicBezTo>
                    <a:cubicBezTo>
                      <a:pt x="291" y="158"/>
                      <a:pt x="292" y="155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Rectangle 192">
                <a:extLst>
                  <a:ext uri="{FF2B5EF4-FFF2-40B4-BE49-F238E27FC236}">
                    <a16:creationId xmlns="" xmlns:a16="http://schemas.microsoft.com/office/drawing/2014/main" id="{598F0C9B-C4E5-43BE-8140-4927275B6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3600" y="2263776"/>
                <a:ext cx="798513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2" name="Freeform 193">
                <a:extLst>
                  <a:ext uri="{FF2B5EF4-FFF2-40B4-BE49-F238E27FC236}">
                    <a16:creationId xmlns="" xmlns:a16="http://schemas.microsoft.com/office/drawing/2014/main" id="{F700D9EB-BAFC-4851-BC27-003BEA39B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7088" y="2227263"/>
                <a:ext cx="871538" cy="488950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9 w 292"/>
                  <a:gd name="T23" fmla="*/ 4 h 164"/>
                  <a:gd name="T24" fmla="*/ 280 w 292"/>
                  <a:gd name="T25" fmla="*/ 0 h 164"/>
                  <a:gd name="T26" fmla="*/ 12 w 292"/>
                  <a:gd name="T27" fmla="*/ 0 h 164"/>
                  <a:gd name="T28" fmla="*/ 4 w 292"/>
                  <a:gd name="T29" fmla="*/ 4 h 164"/>
                  <a:gd name="T30" fmla="*/ 0 w 292"/>
                  <a:gd name="T31" fmla="*/ 12 h 164"/>
                  <a:gd name="T32" fmla="*/ 0 w 292"/>
                  <a:gd name="T33" fmla="*/ 152 h 164"/>
                  <a:gd name="T34" fmla="*/ 4 w 292"/>
                  <a:gd name="T35" fmla="*/ 161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9 w 292"/>
                  <a:gd name="T41" fmla="*/ 161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6"/>
                      <a:pt x="289" y="4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1" y="159"/>
                      <a:pt x="4" y="161"/>
                    </a:cubicBezTo>
                    <a:cubicBezTo>
                      <a:pt x="6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9" y="161"/>
                    </a:cubicBezTo>
                    <a:cubicBezTo>
                      <a:pt x="291" y="159"/>
                      <a:pt x="292" y="155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3" name="Rectangle 194">
                <a:extLst>
                  <a:ext uri="{FF2B5EF4-FFF2-40B4-BE49-F238E27FC236}">
                    <a16:creationId xmlns="" xmlns:a16="http://schemas.microsoft.com/office/drawing/2014/main" id="{46CB1EAE-BBFA-4D54-97A4-E0B49D062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3600" y="2820988"/>
                <a:ext cx="798513" cy="420688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195">
                <a:extLst>
                  <a:ext uri="{FF2B5EF4-FFF2-40B4-BE49-F238E27FC236}">
                    <a16:creationId xmlns="" xmlns:a16="http://schemas.microsoft.com/office/drawing/2014/main" id="{9F3DED66-1370-497D-9506-E136EB947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7088" y="2784476"/>
                <a:ext cx="871538" cy="492125"/>
              </a:xfrm>
              <a:custGeom>
                <a:avLst/>
                <a:gdLst>
                  <a:gd name="T0" fmla="*/ 280 w 292"/>
                  <a:gd name="T1" fmla="*/ 153 h 165"/>
                  <a:gd name="T2" fmla="*/ 280 w 292"/>
                  <a:gd name="T3" fmla="*/ 141 h 165"/>
                  <a:gd name="T4" fmla="*/ 24 w 292"/>
                  <a:gd name="T5" fmla="*/ 141 h 165"/>
                  <a:gd name="T6" fmla="*/ 24 w 292"/>
                  <a:gd name="T7" fmla="*/ 24 h 165"/>
                  <a:gd name="T8" fmla="*/ 268 w 292"/>
                  <a:gd name="T9" fmla="*/ 24 h 165"/>
                  <a:gd name="T10" fmla="*/ 268 w 292"/>
                  <a:gd name="T11" fmla="*/ 153 h 165"/>
                  <a:gd name="T12" fmla="*/ 280 w 292"/>
                  <a:gd name="T13" fmla="*/ 153 h 165"/>
                  <a:gd name="T14" fmla="*/ 280 w 292"/>
                  <a:gd name="T15" fmla="*/ 141 h 165"/>
                  <a:gd name="T16" fmla="*/ 280 w 292"/>
                  <a:gd name="T17" fmla="*/ 153 h 165"/>
                  <a:gd name="T18" fmla="*/ 292 w 292"/>
                  <a:gd name="T19" fmla="*/ 153 h 165"/>
                  <a:gd name="T20" fmla="*/ 292 w 292"/>
                  <a:gd name="T21" fmla="*/ 12 h 165"/>
                  <a:gd name="T22" fmla="*/ 289 w 292"/>
                  <a:gd name="T23" fmla="*/ 4 h 165"/>
                  <a:gd name="T24" fmla="*/ 280 w 292"/>
                  <a:gd name="T25" fmla="*/ 0 h 165"/>
                  <a:gd name="T26" fmla="*/ 12 w 292"/>
                  <a:gd name="T27" fmla="*/ 0 h 165"/>
                  <a:gd name="T28" fmla="*/ 4 w 292"/>
                  <a:gd name="T29" fmla="*/ 4 h 165"/>
                  <a:gd name="T30" fmla="*/ 0 w 292"/>
                  <a:gd name="T31" fmla="*/ 12 h 165"/>
                  <a:gd name="T32" fmla="*/ 0 w 292"/>
                  <a:gd name="T33" fmla="*/ 153 h 165"/>
                  <a:gd name="T34" fmla="*/ 4 w 292"/>
                  <a:gd name="T35" fmla="*/ 161 h 165"/>
                  <a:gd name="T36" fmla="*/ 12 w 292"/>
                  <a:gd name="T37" fmla="*/ 165 h 165"/>
                  <a:gd name="T38" fmla="*/ 280 w 292"/>
                  <a:gd name="T39" fmla="*/ 165 h 165"/>
                  <a:gd name="T40" fmla="*/ 289 w 292"/>
                  <a:gd name="T41" fmla="*/ 161 h 165"/>
                  <a:gd name="T42" fmla="*/ 292 w 292"/>
                  <a:gd name="T43" fmla="*/ 153 h 165"/>
                  <a:gd name="T44" fmla="*/ 280 w 292"/>
                  <a:gd name="T45" fmla="*/ 15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5">
                    <a:moveTo>
                      <a:pt x="280" y="153"/>
                    </a:moveTo>
                    <a:cubicBezTo>
                      <a:pt x="280" y="141"/>
                      <a:pt x="280" y="141"/>
                      <a:pt x="280" y="141"/>
                    </a:cubicBezTo>
                    <a:cubicBezTo>
                      <a:pt x="24" y="141"/>
                      <a:pt x="24" y="141"/>
                      <a:pt x="24" y="141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3"/>
                      <a:pt x="268" y="153"/>
                      <a:pt x="268" y="153"/>
                    </a:cubicBezTo>
                    <a:cubicBezTo>
                      <a:pt x="280" y="153"/>
                      <a:pt x="280" y="153"/>
                      <a:pt x="280" y="153"/>
                    </a:cubicBezTo>
                    <a:cubicBezTo>
                      <a:pt x="280" y="141"/>
                      <a:pt x="280" y="141"/>
                      <a:pt x="280" y="141"/>
                    </a:cubicBezTo>
                    <a:cubicBezTo>
                      <a:pt x="280" y="153"/>
                      <a:pt x="280" y="153"/>
                      <a:pt x="280" y="153"/>
                    </a:cubicBezTo>
                    <a:cubicBezTo>
                      <a:pt x="292" y="153"/>
                      <a:pt x="292" y="153"/>
                      <a:pt x="292" y="153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6"/>
                      <a:pt x="289" y="4"/>
                    </a:cubicBezTo>
                    <a:cubicBezTo>
                      <a:pt x="286" y="2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6"/>
                      <a:pt x="1" y="159"/>
                      <a:pt x="4" y="161"/>
                    </a:cubicBezTo>
                    <a:cubicBezTo>
                      <a:pt x="6" y="163"/>
                      <a:pt x="9" y="165"/>
                      <a:pt x="12" y="165"/>
                    </a:cubicBezTo>
                    <a:cubicBezTo>
                      <a:pt x="280" y="165"/>
                      <a:pt x="280" y="165"/>
                      <a:pt x="280" y="165"/>
                    </a:cubicBezTo>
                    <a:cubicBezTo>
                      <a:pt x="283" y="165"/>
                      <a:pt x="286" y="163"/>
                      <a:pt x="289" y="161"/>
                    </a:cubicBezTo>
                    <a:cubicBezTo>
                      <a:pt x="291" y="159"/>
                      <a:pt x="292" y="156"/>
                      <a:pt x="292" y="153"/>
                    </a:cubicBezTo>
                    <a:lnTo>
                      <a:pt x="280" y="153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Rectangle 196">
                <a:extLst>
                  <a:ext uri="{FF2B5EF4-FFF2-40B4-BE49-F238E27FC236}">
                    <a16:creationId xmlns="" xmlns:a16="http://schemas.microsoft.com/office/drawing/2014/main" id="{C529E069-796D-4E40-A9CB-ADD4C32AB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3600" y="3381376"/>
                <a:ext cx="798513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197">
                <a:extLst>
                  <a:ext uri="{FF2B5EF4-FFF2-40B4-BE49-F238E27FC236}">
                    <a16:creationId xmlns="" xmlns:a16="http://schemas.microsoft.com/office/drawing/2014/main" id="{8349DE50-DA72-420D-BEDB-3602EDB34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7088" y="3344863"/>
                <a:ext cx="871538" cy="488950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9 w 292"/>
                  <a:gd name="T23" fmla="*/ 3 h 164"/>
                  <a:gd name="T24" fmla="*/ 280 w 292"/>
                  <a:gd name="T25" fmla="*/ 0 h 164"/>
                  <a:gd name="T26" fmla="*/ 12 w 292"/>
                  <a:gd name="T27" fmla="*/ 0 h 164"/>
                  <a:gd name="T28" fmla="*/ 4 w 292"/>
                  <a:gd name="T29" fmla="*/ 3 h 164"/>
                  <a:gd name="T30" fmla="*/ 0 w 292"/>
                  <a:gd name="T31" fmla="*/ 12 h 164"/>
                  <a:gd name="T32" fmla="*/ 0 w 292"/>
                  <a:gd name="T33" fmla="*/ 152 h 164"/>
                  <a:gd name="T34" fmla="*/ 4 w 292"/>
                  <a:gd name="T35" fmla="*/ 160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9 w 292"/>
                  <a:gd name="T41" fmla="*/ 160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8"/>
                      <a:pt x="291" y="5"/>
                      <a:pt x="289" y="3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1" y="158"/>
                      <a:pt x="4" y="160"/>
                    </a:cubicBezTo>
                    <a:cubicBezTo>
                      <a:pt x="6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9" y="160"/>
                    </a:cubicBezTo>
                    <a:cubicBezTo>
                      <a:pt x="291" y="158"/>
                      <a:pt x="292" y="155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Rectangle 198">
                <a:extLst>
                  <a:ext uri="{FF2B5EF4-FFF2-40B4-BE49-F238E27FC236}">
                    <a16:creationId xmlns="" xmlns:a16="http://schemas.microsoft.com/office/drawing/2014/main" id="{5737F7FA-401C-49A0-B4EC-B6A86DA51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0238" y="1706563"/>
                <a:ext cx="3248025" cy="2068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8" name="Rectangle 199">
                <a:extLst>
                  <a:ext uri="{FF2B5EF4-FFF2-40B4-BE49-F238E27FC236}">
                    <a16:creationId xmlns="" xmlns:a16="http://schemas.microsoft.com/office/drawing/2014/main" id="{426E7184-2197-4682-AFB1-34CB64BFA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0238" y="1706563"/>
                <a:ext cx="3248025" cy="2068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9" name="Freeform 200">
                <a:extLst>
                  <a:ext uri="{FF2B5EF4-FFF2-40B4-BE49-F238E27FC236}">
                    <a16:creationId xmlns="" xmlns:a16="http://schemas.microsoft.com/office/drawing/2014/main" id="{DE1638F3-8094-494B-B8AE-ECD182C5E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5313" y="1670051"/>
                <a:ext cx="3319463" cy="2139950"/>
              </a:xfrm>
              <a:custGeom>
                <a:avLst/>
                <a:gdLst>
                  <a:gd name="T0" fmla="*/ 1101 w 1113"/>
                  <a:gd name="T1" fmla="*/ 706 h 718"/>
                  <a:gd name="T2" fmla="*/ 1101 w 1113"/>
                  <a:gd name="T3" fmla="*/ 694 h 718"/>
                  <a:gd name="T4" fmla="*/ 24 w 1113"/>
                  <a:gd name="T5" fmla="*/ 694 h 718"/>
                  <a:gd name="T6" fmla="*/ 24 w 1113"/>
                  <a:gd name="T7" fmla="*/ 24 h 718"/>
                  <a:gd name="T8" fmla="*/ 1089 w 1113"/>
                  <a:gd name="T9" fmla="*/ 24 h 718"/>
                  <a:gd name="T10" fmla="*/ 1089 w 1113"/>
                  <a:gd name="T11" fmla="*/ 706 h 718"/>
                  <a:gd name="T12" fmla="*/ 1101 w 1113"/>
                  <a:gd name="T13" fmla="*/ 706 h 718"/>
                  <a:gd name="T14" fmla="*/ 1101 w 1113"/>
                  <a:gd name="T15" fmla="*/ 694 h 718"/>
                  <a:gd name="T16" fmla="*/ 1101 w 1113"/>
                  <a:gd name="T17" fmla="*/ 706 h 718"/>
                  <a:gd name="T18" fmla="*/ 1113 w 1113"/>
                  <a:gd name="T19" fmla="*/ 706 h 718"/>
                  <a:gd name="T20" fmla="*/ 1113 w 1113"/>
                  <a:gd name="T21" fmla="*/ 12 h 718"/>
                  <a:gd name="T22" fmla="*/ 1109 w 1113"/>
                  <a:gd name="T23" fmla="*/ 3 h 718"/>
                  <a:gd name="T24" fmla="*/ 1101 w 1113"/>
                  <a:gd name="T25" fmla="*/ 0 h 718"/>
                  <a:gd name="T26" fmla="*/ 12 w 1113"/>
                  <a:gd name="T27" fmla="*/ 0 h 718"/>
                  <a:gd name="T28" fmla="*/ 3 w 1113"/>
                  <a:gd name="T29" fmla="*/ 3 h 718"/>
                  <a:gd name="T30" fmla="*/ 0 w 1113"/>
                  <a:gd name="T31" fmla="*/ 12 h 718"/>
                  <a:gd name="T32" fmla="*/ 0 w 1113"/>
                  <a:gd name="T33" fmla="*/ 706 h 718"/>
                  <a:gd name="T34" fmla="*/ 3 w 1113"/>
                  <a:gd name="T35" fmla="*/ 715 h 718"/>
                  <a:gd name="T36" fmla="*/ 12 w 1113"/>
                  <a:gd name="T37" fmla="*/ 718 h 718"/>
                  <a:gd name="T38" fmla="*/ 1101 w 1113"/>
                  <a:gd name="T39" fmla="*/ 718 h 718"/>
                  <a:gd name="T40" fmla="*/ 1109 w 1113"/>
                  <a:gd name="T41" fmla="*/ 715 h 718"/>
                  <a:gd name="T42" fmla="*/ 1113 w 1113"/>
                  <a:gd name="T43" fmla="*/ 706 h 718"/>
                  <a:gd name="T44" fmla="*/ 1101 w 1113"/>
                  <a:gd name="T45" fmla="*/ 706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3" h="718">
                    <a:moveTo>
                      <a:pt x="1101" y="706"/>
                    </a:moveTo>
                    <a:cubicBezTo>
                      <a:pt x="1101" y="694"/>
                      <a:pt x="1101" y="694"/>
                      <a:pt x="1101" y="694"/>
                    </a:cubicBezTo>
                    <a:cubicBezTo>
                      <a:pt x="24" y="694"/>
                      <a:pt x="24" y="694"/>
                      <a:pt x="24" y="69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089" y="24"/>
                      <a:pt x="1089" y="24"/>
                      <a:pt x="1089" y="24"/>
                    </a:cubicBezTo>
                    <a:cubicBezTo>
                      <a:pt x="1089" y="706"/>
                      <a:pt x="1089" y="706"/>
                      <a:pt x="1089" y="706"/>
                    </a:cubicBezTo>
                    <a:cubicBezTo>
                      <a:pt x="1101" y="706"/>
                      <a:pt x="1101" y="706"/>
                      <a:pt x="1101" y="706"/>
                    </a:cubicBezTo>
                    <a:cubicBezTo>
                      <a:pt x="1101" y="694"/>
                      <a:pt x="1101" y="694"/>
                      <a:pt x="1101" y="694"/>
                    </a:cubicBezTo>
                    <a:cubicBezTo>
                      <a:pt x="1101" y="706"/>
                      <a:pt x="1101" y="706"/>
                      <a:pt x="1101" y="706"/>
                    </a:cubicBezTo>
                    <a:cubicBezTo>
                      <a:pt x="1113" y="706"/>
                      <a:pt x="1113" y="706"/>
                      <a:pt x="1113" y="706"/>
                    </a:cubicBezTo>
                    <a:cubicBezTo>
                      <a:pt x="1113" y="12"/>
                      <a:pt x="1113" y="12"/>
                      <a:pt x="1113" y="12"/>
                    </a:cubicBezTo>
                    <a:cubicBezTo>
                      <a:pt x="1113" y="9"/>
                      <a:pt x="1112" y="5"/>
                      <a:pt x="1109" y="3"/>
                    </a:cubicBezTo>
                    <a:cubicBezTo>
                      <a:pt x="1107" y="1"/>
                      <a:pt x="1104" y="0"/>
                      <a:pt x="110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5" y="1"/>
                      <a:pt x="3" y="3"/>
                    </a:cubicBezTo>
                    <a:cubicBezTo>
                      <a:pt x="1" y="5"/>
                      <a:pt x="0" y="9"/>
                      <a:pt x="0" y="12"/>
                    </a:cubicBezTo>
                    <a:cubicBezTo>
                      <a:pt x="0" y="706"/>
                      <a:pt x="0" y="706"/>
                      <a:pt x="0" y="706"/>
                    </a:cubicBezTo>
                    <a:cubicBezTo>
                      <a:pt x="0" y="710"/>
                      <a:pt x="1" y="713"/>
                      <a:pt x="3" y="715"/>
                    </a:cubicBezTo>
                    <a:cubicBezTo>
                      <a:pt x="5" y="717"/>
                      <a:pt x="9" y="718"/>
                      <a:pt x="12" y="718"/>
                    </a:cubicBezTo>
                    <a:cubicBezTo>
                      <a:pt x="1101" y="718"/>
                      <a:pt x="1101" y="718"/>
                      <a:pt x="1101" y="718"/>
                    </a:cubicBezTo>
                    <a:cubicBezTo>
                      <a:pt x="1104" y="718"/>
                      <a:pt x="1107" y="717"/>
                      <a:pt x="1109" y="715"/>
                    </a:cubicBezTo>
                    <a:cubicBezTo>
                      <a:pt x="1112" y="713"/>
                      <a:pt x="1113" y="710"/>
                      <a:pt x="1113" y="706"/>
                    </a:cubicBezTo>
                    <a:cubicBezTo>
                      <a:pt x="1101" y="706"/>
                      <a:pt x="1101" y="706"/>
                      <a:pt x="1101" y="706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0" name="Freeform 201">
                <a:extLst>
                  <a:ext uri="{FF2B5EF4-FFF2-40B4-BE49-F238E27FC236}">
                    <a16:creationId xmlns="" xmlns:a16="http://schemas.microsoft.com/office/drawing/2014/main" id="{8213567A-1761-4841-9BDF-6C9BEF24A6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67325" y="3238501"/>
                <a:ext cx="1452563" cy="1611313"/>
              </a:xfrm>
              <a:custGeom>
                <a:avLst/>
                <a:gdLst>
                  <a:gd name="T0" fmla="*/ 384 w 487"/>
                  <a:gd name="T1" fmla="*/ 243 h 541"/>
                  <a:gd name="T2" fmla="*/ 249 w 487"/>
                  <a:gd name="T3" fmla="*/ 243 h 541"/>
                  <a:gd name="T4" fmla="*/ 210 w 487"/>
                  <a:gd name="T5" fmla="*/ 288 h 541"/>
                  <a:gd name="T6" fmla="*/ 0 w 487"/>
                  <a:gd name="T7" fmla="*/ 443 h 541"/>
                  <a:gd name="T8" fmla="*/ 48 w 487"/>
                  <a:gd name="T9" fmla="*/ 541 h 541"/>
                  <a:gd name="T10" fmla="*/ 50 w 487"/>
                  <a:gd name="T11" fmla="*/ 540 h 541"/>
                  <a:gd name="T12" fmla="*/ 384 w 487"/>
                  <a:gd name="T13" fmla="*/ 243 h 541"/>
                  <a:gd name="T14" fmla="*/ 444 w 487"/>
                  <a:gd name="T15" fmla="*/ 0 h 541"/>
                  <a:gd name="T16" fmla="*/ 444 w 487"/>
                  <a:gd name="T17" fmla="*/ 134 h 541"/>
                  <a:gd name="T18" fmla="*/ 486 w 487"/>
                  <a:gd name="T19" fmla="*/ 19 h 541"/>
                  <a:gd name="T20" fmla="*/ 487 w 487"/>
                  <a:gd name="T21" fmla="*/ 17 h 541"/>
                  <a:gd name="T22" fmla="*/ 444 w 487"/>
                  <a:gd name="T2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7" h="541">
                    <a:moveTo>
                      <a:pt x="384" y="243"/>
                    </a:moveTo>
                    <a:cubicBezTo>
                      <a:pt x="249" y="243"/>
                      <a:pt x="249" y="243"/>
                      <a:pt x="249" y="243"/>
                    </a:cubicBezTo>
                    <a:cubicBezTo>
                      <a:pt x="237" y="258"/>
                      <a:pt x="224" y="273"/>
                      <a:pt x="210" y="288"/>
                    </a:cubicBezTo>
                    <a:cubicBezTo>
                      <a:pt x="150" y="351"/>
                      <a:pt x="79" y="404"/>
                      <a:pt x="0" y="443"/>
                    </a:cubicBezTo>
                    <a:cubicBezTo>
                      <a:pt x="11" y="478"/>
                      <a:pt x="27" y="511"/>
                      <a:pt x="48" y="541"/>
                    </a:cubicBezTo>
                    <a:cubicBezTo>
                      <a:pt x="49" y="541"/>
                      <a:pt x="50" y="540"/>
                      <a:pt x="50" y="540"/>
                    </a:cubicBezTo>
                    <a:cubicBezTo>
                      <a:pt x="186" y="472"/>
                      <a:pt x="302" y="369"/>
                      <a:pt x="384" y="243"/>
                    </a:cubicBezTo>
                    <a:moveTo>
                      <a:pt x="444" y="0"/>
                    </a:moveTo>
                    <a:cubicBezTo>
                      <a:pt x="444" y="134"/>
                      <a:pt x="444" y="134"/>
                      <a:pt x="444" y="134"/>
                    </a:cubicBezTo>
                    <a:cubicBezTo>
                      <a:pt x="461" y="97"/>
                      <a:pt x="475" y="59"/>
                      <a:pt x="486" y="19"/>
                    </a:cubicBezTo>
                    <a:cubicBezTo>
                      <a:pt x="487" y="19"/>
                      <a:pt x="487" y="18"/>
                      <a:pt x="487" y="17"/>
                    </a:cubicBezTo>
                    <a:cubicBezTo>
                      <a:pt x="473" y="11"/>
                      <a:pt x="459" y="5"/>
                      <a:pt x="444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1" name="Freeform 202">
                <a:extLst>
                  <a:ext uri="{FF2B5EF4-FFF2-40B4-BE49-F238E27FC236}">
                    <a16:creationId xmlns="" xmlns:a16="http://schemas.microsoft.com/office/drawing/2014/main" id="{3A8665FC-2117-43C0-8FDD-FE9EC21180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10200" y="3289301"/>
                <a:ext cx="1341438" cy="1590675"/>
              </a:xfrm>
              <a:custGeom>
                <a:avLst/>
                <a:gdLst>
                  <a:gd name="T0" fmla="*/ 350 w 450"/>
                  <a:gd name="T1" fmla="*/ 226 h 534"/>
                  <a:gd name="T2" fmla="*/ 336 w 450"/>
                  <a:gd name="T3" fmla="*/ 226 h 534"/>
                  <a:gd name="T4" fmla="*/ 2 w 450"/>
                  <a:gd name="T5" fmla="*/ 523 h 534"/>
                  <a:gd name="T6" fmla="*/ 0 w 450"/>
                  <a:gd name="T7" fmla="*/ 524 h 534"/>
                  <a:gd name="T8" fmla="*/ 7 w 450"/>
                  <a:gd name="T9" fmla="*/ 534 h 534"/>
                  <a:gd name="T10" fmla="*/ 350 w 450"/>
                  <a:gd name="T11" fmla="*/ 226 h 534"/>
                  <a:gd name="T12" fmla="*/ 439 w 450"/>
                  <a:gd name="T13" fmla="*/ 0 h 534"/>
                  <a:gd name="T14" fmla="*/ 438 w 450"/>
                  <a:gd name="T15" fmla="*/ 2 h 534"/>
                  <a:gd name="T16" fmla="*/ 396 w 450"/>
                  <a:gd name="T17" fmla="*/ 117 h 534"/>
                  <a:gd name="T18" fmla="*/ 396 w 450"/>
                  <a:gd name="T19" fmla="*/ 145 h 534"/>
                  <a:gd name="T20" fmla="*/ 450 w 450"/>
                  <a:gd name="T21" fmla="*/ 6 h 534"/>
                  <a:gd name="T22" fmla="*/ 439 w 450"/>
                  <a:gd name="T23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0" h="534">
                    <a:moveTo>
                      <a:pt x="350" y="226"/>
                    </a:moveTo>
                    <a:cubicBezTo>
                      <a:pt x="336" y="226"/>
                      <a:pt x="336" y="226"/>
                      <a:pt x="336" y="226"/>
                    </a:cubicBezTo>
                    <a:cubicBezTo>
                      <a:pt x="254" y="352"/>
                      <a:pt x="138" y="455"/>
                      <a:pt x="2" y="523"/>
                    </a:cubicBezTo>
                    <a:cubicBezTo>
                      <a:pt x="2" y="523"/>
                      <a:pt x="1" y="524"/>
                      <a:pt x="0" y="524"/>
                    </a:cubicBezTo>
                    <a:cubicBezTo>
                      <a:pt x="3" y="527"/>
                      <a:pt x="5" y="531"/>
                      <a:pt x="7" y="534"/>
                    </a:cubicBezTo>
                    <a:cubicBezTo>
                      <a:pt x="148" y="464"/>
                      <a:pt x="266" y="357"/>
                      <a:pt x="350" y="226"/>
                    </a:cubicBezTo>
                    <a:moveTo>
                      <a:pt x="439" y="0"/>
                    </a:moveTo>
                    <a:cubicBezTo>
                      <a:pt x="439" y="1"/>
                      <a:pt x="439" y="2"/>
                      <a:pt x="438" y="2"/>
                    </a:cubicBezTo>
                    <a:cubicBezTo>
                      <a:pt x="427" y="42"/>
                      <a:pt x="413" y="80"/>
                      <a:pt x="396" y="117"/>
                    </a:cubicBezTo>
                    <a:cubicBezTo>
                      <a:pt x="396" y="145"/>
                      <a:pt x="396" y="145"/>
                      <a:pt x="396" y="145"/>
                    </a:cubicBezTo>
                    <a:cubicBezTo>
                      <a:pt x="418" y="100"/>
                      <a:pt x="436" y="54"/>
                      <a:pt x="450" y="6"/>
                    </a:cubicBezTo>
                    <a:cubicBezTo>
                      <a:pt x="446" y="4"/>
                      <a:pt x="443" y="2"/>
                      <a:pt x="439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2" name="Freeform 203">
                <a:extLst>
                  <a:ext uri="{FF2B5EF4-FFF2-40B4-BE49-F238E27FC236}">
                    <a16:creationId xmlns="" xmlns:a16="http://schemas.microsoft.com/office/drawing/2014/main" id="{313F1008-61C2-4DF2-9015-A1E652CB2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9700" y="3962401"/>
                <a:ext cx="698500" cy="527050"/>
              </a:xfrm>
              <a:custGeom>
                <a:avLst/>
                <a:gdLst>
                  <a:gd name="T0" fmla="*/ 234 w 234"/>
                  <a:gd name="T1" fmla="*/ 0 h 177"/>
                  <a:gd name="T2" fmla="*/ 12 w 234"/>
                  <a:gd name="T3" fmla="*/ 0 h 177"/>
                  <a:gd name="T4" fmla="*/ 0 w 234"/>
                  <a:gd name="T5" fmla="*/ 94 h 177"/>
                  <a:gd name="T6" fmla="*/ 9 w 234"/>
                  <a:gd name="T7" fmla="*/ 177 h 177"/>
                  <a:gd name="T8" fmla="*/ 209 w 234"/>
                  <a:gd name="T9" fmla="*/ 28 h 177"/>
                  <a:gd name="T10" fmla="*/ 234 w 234"/>
                  <a:gd name="T1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177">
                    <a:moveTo>
                      <a:pt x="23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4" y="30"/>
                      <a:pt x="0" y="61"/>
                      <a:pt x="0" y="94"/>
                    </a:cubicBezTo>
                    <a:cubicBezTo>
                      <a:pt x="0" y="123"/>
                      <a:pt x="3" y="150"/>
                      <a:pt x="9" y="177"/>
                    </a:cubicBezTo>
                    <a:cubicBezTo>
                      <a:pt x="84" y="139"/>
                      <a:pt x="152" y="89"/>
                      <a:pt x="209" y="28"/>
                    </a:cubicBezTo>
                    <a:cubicBezTo>
                      <a:pt x="217" y="19"/>
                      <a:pt x="226" y="9"/>
                      <a:pt x="234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204">
                <a:extLst>
                  <a:ext uri="{FF2B5EF4-FFF2-40B4-BE49-F238E27FC236}">
                    <a16:creationId xmlns="" xmlns:a16="http://schemas.microsoft.com/office/drawing/2014/main" id="{8C5F8182-1440-40D3-B835-9BE37020B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6688" y="3962401"/>
                <a:ext cx="763588" cy="595313"/>
              </a:xfrm>
              <a:custGeom>
                <a:avLst/>
                <a:gdLst>
                  <a:gd name="T0" fmla="*/ 256 w 256"/>
                  <a:gd name="T1" fmla="*/ 0 h 200"/>
                  <a:gd name="T2" fmla="*/ 225 w 256"/>
                  <a:gd name="T3" fmla="*/ 0 h 200"/>
                  <a:gd name="T4" fmla="*/ 200 w 256"/>
                  <a:gd name="T5" fmla="*/ 28 h 200"/>
                  <a:gd name="T6" fmla="*/ 0 w 256"/>
                  <a:gd name="T7" fmla="*/ 177 h 200"/>
                  <a:gd name="T8" fmla="*/ 7 w 256"/>
                  <a:gd name="T9" fmla="*/ 200 h 200"/>
                  <a:gd name="T10" fmla="*/ 217 w 256"/>
                  <a:gd name="T11" fmla="*/ 45 h 200"/>
                  <a:gd name="T12" fmla="*/ 256 w 256"/>
                  <a:gd name="T1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200">
                    <a:moveTo>
                      <a:pt x="256" y="0"/>
                    </a:moveTo>
                    <a:cubicBezTo>
                      <a:pt x="225" y="0"/>
                      <a:pt x="225" y="0"/>
                      <a:pt x="225" y="0"/>
                    </a:cubicBezTo>
                    <a:cubicBezTo>
                      <a:pt x="217" y="9"/>
                      <a:pt x="208" y="19"/>
                      <a:pt x="200" y="28"/>
                    </a:cubicBezTo>
                    <a:cubicBezTo>
                      <a:pt x="143" y="89"/>
                      <a:pt x="75" y="139"/>
                      <a:pt x="0" y="177"/>
                    </a:cubicBezTo>
                    <a:cubicBezTo>
                      <a:pt x="2" y="185"/>
                      <a:pt x="4" y="192"/>
                      <a:pt x="7" y="200"/>
                    </a:cubicBezTo>
                    <a:cubicBezTo>
                      <a:pt x="86" y="161"/>
                      <a:pt x="157" y="108"/>
                      <a:pt x="217" y="45"/>
                    </a:cubicBezTo>
                    <a:cubicBezTo>
                      <a:pt x="231" y="30"/>
                      <a:pt x="244" y="15"/>
                      <a:pt x="256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206">
                <a:extLst>
                  <a:ext uri="{FF2B5EF4-FFF2-40B4-BE49-F238E27FC236}">
                    <a16:creationId xmlns="" xmlns:a16="http://schemas.microsoft.com/office/drawing/2014/main" id="{5C487B5E-E536-4858-91F7-BB353DB2D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0025" y="3205163"/>
                <a:ext cx="1239838" cy="685800"/>
              </a:xfrm>
              <a:custGeom>
                <a:avLst/>
                <a:gdLst>
                  <a:gd name="T0" fmla="*/ 394 w 416"/>
                  <a:gd name="T1" fmla="*/ 0 h 230"/>
                  <a:gd name="T2" fmla="*/ 394 w 416"/>
                  <a:gd name="T3" fmla="*/ 191 h 230"/>
                  <a:gd name="T4" fmla="*/ 394 w 416"/>
                  <a:gd name="T5" fmla="*/ 191 h 230"/>
                  <a:gd name="T6" fmla="*/ 390 w 416"/>
                  <a:gd name="T7" fmla="*/ 200 h 230"/>
                  <a:gd name="T8" fmla="*/ 382 w 416"/>
                  <a:gd name="T9" fmla="*/ 203 h 230"/>
                  <a:gd name="T10" fmla="*/ 10 w 416"/>
                  <a:gd name="T11" fmla="*/ 203 h 230"/>
                  <a:gd name="T12" fmla="*/ 0 w 416"/>
                  <a:gd name="T13" fmla="*/ 230 h 230"/>
                  <a:gd name="T14" fmla="*/ 409 w 416"/>
                  <a:gd name="T15" fmla="*/ 230 h 230"/>
                  <a:gd name="T16" fmla="*/ 416 w 416"/>
                  <a:gd name="T17" fmla="*/ 218 h 230"/>
                  <a:gd name="T18" fmla="*/ 416 w 416"/>
                  <a:gd name="T19" fmla="*/ 5 h 230"/>
                  <a:gd name="T20" fmla="*/ 394 w 416"/>
                  <a:gd name="T2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6" h="230">
                    <a:moveTo>
                      <a:pt x="394" y="0"/>
                    </a:moveTo>
                    <a:cubicBezTo>
                      <a:pt x="394" y="191"/>
                      <a:pt x="394" y="191"/>
                      <a:pt x="394" y="191"/>
                    </a:cubicBezTo>
                    <a:cubicBezTo>
                      <a:pt x="394" y="191"/>
                      <a:pt x="394" y="191"/>
                      <a:pt x="394" y="191"/>
                    </a:cubicBezTo>
                    <a:cubicBezTo>
                      <a:pt x="394" y="195"/>
                      <a:pt x="393" y="198"/>
                      <a:pt x="390" y="200"/>
                    </a:cubicBezTo>
                    <a:cubicBezTo>
                      <a:pt x="388" y="202"/>
                      <a:pt x="385" y="203"/>
                      <a:pt x="382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7" y="212"/>
                      <a:pt x="3" y="221"/>
                      <a:pt x="0" y="230"/>
                    </a:cubicBezTo>
                    <a:cubicBezTo>
                      <a:pt x="409" y="230"/>
                      <a:pt x="409" y="230"/>
                      <a:pt x="409" y="230"/>
                    </a:cubicBezTo>
                    <a:cubicBezTo>
                      <a:pt x="411" y="226"/>
                      <a:pt x="414" y="222"/>
                      <a:pt x="416" y="218"/>
                    </a:cubicBezTo>
                    <a:cubicBezTo>
                      <a:pt x="416" y="5"/>
                      <a:pt x="416" y="5"/>
                      <a:pt x="416" y="5"/>
                    </a:cubicBezTo>
                    <a:cubicBezTo>
                      <a:pt x="409" y="3"/>
                      <a:pt x="401" y="1"/>
                      <a:pt x="394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207">
                <a:extLst>
                  <a:ext uri="{FF2B5EF4-FFF2-40B4-BE49-F238E27FC236}">
                    <a16:creationId xmlns="" xmlns:a16="http://schemas.microsoft.com/office/drawing/2014/main" id="{41FB6DA8-8F0D-4ED4-ADD5-683DDF3D6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56213" y="3221038"/>
                <a:ext cx="1335088" cy="741363"/>
              </a:xfrm>
              <a:custGeom>
                <a:avLst/>
                <a:gdLst>
                  <a:gd name="T0" fmla="*/ 417 w 448"/>
                  <a:gd name="T1" fmla="*/ 225 h 249"/>
                  <a:gd name="T2" fmla="*/ 8 w 448"/>
                  <a:gd name="T3" fmla="*/ 225 h 249"/>
                  <a:gd name="T4" fmla="*/ 0 w 448"/>
                  <a:gd name="T5" fmla="*/ 249 h 249"/>
                  <a:gd name="T6" fmla="*/ 222 w 448"/>
                  <a:gd name="T7" fmla="*/ 249 h 249"/>
                  <a:gd name="T8" fmla="*/ 253 w 448"/>
                  <a:gd name="T9" fmla="*/ 249 h 249"/>
                  <a:gd name="T10" fmla="*/ 388 w 448"/>
                  <a:gd name="T11" fmla="*/ 249 h 249"/>
                  <a:gd name="T12" fmla="*/ 402 w 448"/>
                  <a:gd name="T13" fmla="*/ 249 h 249"/>
                  <a:gd name="T14" fmla="*/ 417 w 448"/>
                  <a:gd name="T15" fmla="*/ 225 h 249"/>
                  <a:gd name="T16" fmla="*/ 424 w 448"/>
                  <a:gd name="T17" fmla="*/ 0 h 249"/>
                  <a:gd name="T18" fmla="*/ 424 w 448"/>
                  <a:gd name="T19" fmla="*/ 213 h 249"/>
                  <a:gd name="T20" fmla="*/ 448 w 448"/>
                  <a:gd name="T21" fmla="*/ 168 h 249"/>
                  <a:gd name="T22" fmla="*/ 448 w 448"/>
                  <a:gd name="T23" fmla="*/ 140 h 249"/>
                  <a:gd name="T24" fmla="*/ 448 w 448"/>
                  <a:gd name="T25" fmla="*/ 6 h 249"/>
                  <a:gd name="T26" fmla="*/ 424 w 448"/>
                  <a:gd name="T2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8" h="249">
                    <a:moveTo>
                      <a:pt x="417" y="225"/>
                    </a:moveTo>
                    <a:cubicBezTo>
                      <a:pt x="8" y="225"/>
                      <a:pt x="8" y="225"/>
                      <a:pt x="8" y="225"/>
                    </a:cubicBezTo>
                    <a:cubicBezTo>
                      <a:pt x="5" y="232"/>
                      <a:pt x="3" y="240"/>
                      <a:pt x="0" y="249"/>
                    </a:cubicBezTo>
                    <a:cubicBezTo>
                      <a:pt x="222" y="249"/>
                      <a:pt x="222" y="249"/>
                      <a:pt x="222" y="249"/>
                    </a:cubicBezTo>
                    <a:cubicBezTo>
                      <a:pt x="253" y="249"/>
                      <a:pt x="253" y="249"/>
                      <a:pt x="253" y="249"/>
                    </a:cubicBezTo>
                    <a:cubicBezTo>
                      <a:pt x="388" y="249"/>
                      <a:pt x="388" y="249"/>
                      <a:pt x="388" y="249"/>
                    </a:cubicBezTo>
                    <a:cubicBezTo>
                      <a:pt x="402" y="249"/>
                      <a:pt x="402" y="249"/>
                      <a:pt x="402" y="249"/>
                    </a:cubicBezTo>
                    <a:cubicBezTo>
                      <a:pt x="407" y="241"/>
                      <a:pt x="412" y="233"/>
                      <a:pt x="417" y="225"/>
                    </a:cubicBezTo>
                    <a:moveTo>
                      <a:pt x="424" y="0"/>
                    </a:moveTo>
                    <a:cubicBezTo>
                      <a:pt x="424" y="213"/>
                      <a:pt x="424" y="213"/>
                      <a:pt x="424" y="213"/>
                    </a:cubicBezTo>
                    <a:cubicBezTo>
                      <a:pt x="432" y="198"/>
                      <a:pt x="440" y="183"/>
                      <a:pt x="448" y="168"/>
                    </a:cubicBezTo>
                    <a:cubicBezTo>
                      <a:pt x="448" y="140"/>
                      <a:pt x="448" y="140"/>
                      <a:pt x="448" y="140"/>
                    </a:cubicBezTo>
                    <a:cubicBezTo>
                      <a:pt x="448" y="6"/>
                      <a:pt x="448" y="6"/>
                      <a:pt x="448" y="6"/>
                    </a:cubicBezTo>
                    <a:cubicBezTo>
                      <a:pt x="440" y="4"/>
                      <a:pt x="432" y="2"/>
                      <a:pt x="424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208">
                <a:extLst>
                  <a:ext uri="{FF2B5EF4-FFF2-40B4-BE49-F238E27FC236}">
                    <a16:creationId xmlns="" xmlns:a16="http://schemas.microsoft.com/office/drawing/2014/main" id="{D1A4F015-8610-415C-AA5F-F14DF994E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5113" y="3190876"/>
                <a:ext cx="1038225" cy="547688"/>
              </a:xfrm>
              <a:custGeom>
                <a:avLst/>
                <a:gdLst>
                  <a:gd name="T0" fmla="*/ 311 w 348"/>
                  <a:gd name="T1" fmla="*/ 0 h 184"/>
                  <a:gd name="T2" fmla="*/ 0 w 348"/>
                  <a:gd name="T3" fmla="*/ 184 h 184"/>
                  <a:gd name="T4" fmla="*/ 348 w 348"/>
                  <a:gd name="T5" fmla="*/ 184 h 184"/>
                  <a:gd name="T6" fmla="*/ 348 w 348"/>
                  <a:gd name="T7" fmla="*/ 2 h 184"/>
                  <a:gd name="T8" fmla="*/ 311 w 348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84">
                    <a:moveTo>
                      <a:pt x="311" y="0"/>
                    </a:moveTo>
                    <a:cubicBezTo>
                      <a:pt x="177" y="0"/>
                      <a:pt x="60" y="74"/>
                      <a:pt x="0" y="184"/>
                    </a:cubicBezTo>
                    <a:cubicBezTo>
                      <a:pt x="348" y="184"/>
                      <a:pt x="348" y="184"/>
                      <a:pt x="348" y="184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36" y="1"/>
                      <a:pt x="323" y="0"/>
                      <a:pt x="311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7" name="Freeform 209">
                <a:extLst>
                  <a:ext uri="{FF2B5EF4-FFF2-40B4-BE49-F238E27FC236}">
                    <a16:creationId xmlns="" xmlns:a16="http://schemas.microsoft.com/office/drawing/2014/main" id="{812A5DFF-B0AE-4731-BD27-F726D356E1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08600" y="3197226"/>
                <a:ext cx="1146175" cy="612775"/>
              </a:xfrm>
              <a:custGeom>
                <a:avLst/>
                <a:gdLst>
                  <a:gd name="T0" fmla="*/ 384 w 384"/>
                  <a:gd name="T1" fmla="*/ 194 h 206"/>
                  <a:gd name="T2" fmla="*/ 384 w 384"/>
                  <a:gd name="T3" fmla="*/ 194 h 206"/>
                  <a:gd name="T4" fmla="*/ 384 w 384"/>
                  <a:gd name="T5" fmla="*/ 194 h 206"/>
                  <a:gd name="T6" fmla="*/ 360 w 384"/>
                  <a:gd name="T7" fmla="*/ 0 h 206"/>
                  <a:gd name="T8" fmla="*/ 360 w 384"/>
                  <a:gd name="T9" fmla="*/ 182 h 206"/>
                  <a:gd name="T10" fmla="*/ 12 w 384"/>
                  <a:gd name="T11" fmla="*/ 182 h 206"/>
                  <a:gd name="T12" fmla="*/ 0 w 384"/>
                  <a:gd name="T13" fmla="*/ 206 h 206"/>
                  <a:gd name="T14" fmla="*/ 372 w 384"/>
                  <a:gd name="T15" fmla="*/ 206 h 206"/>
                  <a:gd name="T16" fmla="*/ 380 w 384"/>
                  <a:gd name="T17" fmla="*/ 203 h 206"/>
                  <a:gd name="T18" fmla="*/ 384 w 384"/>
                  <a:gd name="T19" fmla="*/ 194 h 206"/>
                  <a:gd name="T20" fmla="*/ 372 w 384"/>
                  <a:gd name="T21" fmla="*/ 194 h 206"/>
                  <a:gd name="T22" fmla="*/ 372 w 384"/>
                  <a:gd name="T23" fmla="*/ 182 h 206"/>
                  <a:gd name="T24" fmla="*/ 372 w 384"/>
                  <a:gd name="T25" fmla="*/ 194 h 206"/>
                  <a:gd name="T26" fmla="*/ 384 w 384"/>
                  <a:gd name="T27" fmla="*/ 194 h 206"/>
                  <a:gd name="T28" fmla="*/ 384 w 384"/>
                  <a:gd name="T29" fmla="*/ 194 h 206"/>
                  <a:gd name="T30" fmla="*/ 384 w 384"/>
                  <a:gd name="T31" fmla="*/ 194 h 206"/>
                  <a:gd name="T32" fmla="*/ 384 w 384"/>
                  <a:gd name="T33" fmla="*/ 3 h 206"/>
                  <a:gd name="T34" fmla="*/ 360 w 384"/>
                  <a:gd name="T3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4" h="206">
                    <a:moveTo>
                      <a:pt x="384" y="194"/>
                    </a:moveTo>
                    <a:cubicBezTo>
                      <a:pt x="384" y="194"/>
                      <a:pt x="384" y="194"/>
                      <a:pt x="384" y="194"/>
                    </a:cubicBezTo>
                    <a:cubicBezTo>
                      <a:pt x="384" y="194"/>
                      <a:pt x="384" y="194"/>
                      <a:pt x="384" y="194"/>
                    </a:cubicBezTo>
                    <a:moveTo>
                      <a:pt x="360" y="0"/>
                    </a:moveTo>
                    <a:cubicBezTo>
                      <a:pt x="360" y="182"/>
                      <a:pt x="360" y="182"/>
                      <a:pt x="360" y="182"/>
                    </a:cubicBezTo>
                    <a:cubicBezTo>
                      <a:pt x="12" y="182"/>
                      <a:pt x="12" y="182"/>
                      <a:pt x="12" y="182"/>
                    </a:cubicBezTo>
                    <a:cubicBezTo>
                      <a:pt x="8" y="190"/>
                      <a:pt x="4" y="198"/>
                      <a:pt x="0" y="206"/>
                    </a:cubicBezTo>
                    <a:cubicBezTo>
                      <a:pt x="372" y="206"/>
                      <a:pt x="372" y="206"/>
                      <a:pt x="372" y="206"/>
                    </a:cubicBezTo>
                    <a:cubicBezTo>
                      <a:pt x="375" y="206"/>
                      <a:pt x="378" y="205"/>
                      <a:pt x="380" y="203"/>
                    </a:cubicBezTo>
                    <a:cubicBezTo>
                      <a:pt x="383" y="201"/>
                      <a:pt x="384" y="198"/>
                      <a:pt x="384" y="194"/>
                    </a:cubicBezTo>
                    <a:cubicBezTo>
                      <a:pt x="372" y="194"/>
                      <a:pt x="372" y="194"/>
                      <a:pt x="372" y="194"/>
                    </a:cubicBezTo>
                    <a:cubicBezTo>
                      <a:pt x="372" y="182"/>
                      <a:pt x="372" y="182"/>
                      <a:pt x="372" y="182"/>
                    </a:cubicBezTo>
                    <a:cubicBezTo>
                      <a:pt x="372" y="194"/>
                      <a:pt x="372" y="194"/>
                      <a:pt x="372" y="194"/>
                    </a:cubicBezTo>
                    <a:cubicBezTo>
                      <a:pt x="384" y="194"/>
                      <a:pt x="384" y="194"/>
                      <a:pt x="384" y="194"/>
                    </a:cubicBezTo>
                    <a:cubicBezTo>
                      <a:pt x="384" y="194"/>
                      <a:pt x="384" y="194"/>
                      <a:pt x="384" y="194"/>
                    </a:cubicBezTo>
                    <a:cubicBezTo>
                      <a:pt x="384" y="194"/>
                      <a:pt x="384" y="194"/>
                      <a:pt x="384" y="194"/>
                    </a:cubicBezTo>
                    <a:cubicBezTo>
                      <a:pt x="384" y="3"/>
                      <a:pt x="384" y="3"/>
                      <a:pt x="384" y="3"/>
                    </a:cubicBezTo>
                    <a:cubicBezTo>
                      <a:pt x="376" y="2"/>
                      <a:pt x="368" y="1"/>
                      <a:pt x="360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8" name="Oval 210">
                <a:extLst>
                  <a:ext uri="{FF2B5EF4-FFF2-40B4-BE49-F238E27FC236}">
                    <a16:creationId xmlns="" xmlns:a16="http://schemas.microsoft.com/office/drawing/2014/main" id="{5675EC9C-B22B-4EFB-9708-04B1BBFEE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9725" y="3392488"/>
                <a:ext cx="1701800" cy="17002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9" name="Freeform 211">
                <a:extLst>
                  <a:ext uri="{FF2B5EF4-FFF2-40B4-BE49-F238E27FC236}">
                    <a16:creationId xmlns="" xmlns:a16="http://schemas.microsoft.com/office/drawing/2014/main" id="{BC72FB23-F3DD-4A0D-927A-96855E46E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6113" y="3438526"/>
                <a:ext cx="1395413" cy="1654175"/>
              </a:xfrm>
              <a:custGeom>
                <a:avLst/>
                <a:gdLst>
                  <a:gd name="T0" fmla="*/ 468 w 468"/>
                  <a:gd name="T1" fmla="*/ 270 h 555"/>
                  <a:gd name="T2" fmla="*/ 183 w 468"/>
                  <a:gd name="T3" fmla="*/ 555 h 555"/>
                  <a:gd name="T4" fmla="*/ 0 w 468"/>
                  <a:gd name="T5" fmla="*/ 489 h 555"/>
                  <a:gd name="T6" fmla="*/ 93 w 468"/>
                  <a:gd name="T7" fmla="*/ 505 h 555"/>
                  <a:gd name="T8" fmla="*/ 378 w 468"/>
                  <a:gd name="T9" fmla="*/ 219 h 555"/>
                  <a:gd name="T10" fmla="*/ 276 w 468"/>
                  <a:gd name="T11" fmla="*/ 0 h 555"/>
                  <a:gd name="T12" fmla="*/ 468 w 468"/>
                  <a:gd name="T13" fmla="*/ 27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555">
                    <a:moveTo>
                      <a:pt x="468" y="270"/>
                    </a:moveTo>
                    <a:cubicBezTo>
                      <a:pt x="468" y="428"/>
                      <a:pt x="340" y="555"/>
                      <a:pt x="183" y="555"/>
                    </a:cubicBezTo>
                    <a:cubicBezTo>
                      <a:pt x="113" y="555"/>
                      <a:pt x="49" y="531"/>
                      <a:pt x="0" y="489"/>
                    </a:cubicBezTo>
                    <a:cubicBezTo>
                      <a:pt x="29" y="499"/>
                      <a:pt x="60" y="505"/>
                      <a:pt x="93" y="505"/>
                    </a:cubicBezTo>
                    <a:cubicBezTo>
                      <a:pt x="250" y="505"/>
                      <a:pt x="378" y="377"/>
                      <a:pt x="378" y="219"/>
                    </a:cubicBezTo>
                    <a:cubicBezTo>
                      <a:pt x="378" y="131"/>
                      <a:pt x="338" y="53"/>
                      <a:pt x="276" y="0"/>
                    </a:cubicBezTo>
                    <a:cubicBezTo>
                      <a:pt x="388" y="39"/>
                      <a:pt x="468" y="145"/>
                      <a:pt x="468" y="270"/>
                    </a:cubicBezTo>
                    <a:close/>
                  </a:path>
                </a:pathLst>
              </a:custGeom>
              <a:solidFill>
                <a:srgbClr val="D1E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0" name="Freeform 212">
                <a:extLst>
                  <a:ext uri="{FF2B5EF4-FFF2-40B4-BE49-F238E27FC236}">
                    <a16:creationId xmlns="" xmlns:a16="http://schemas.microsoft.com/office/drawing/2014/main" id="{F5412BDD-19B0-4FAC-90A1-29D2C176C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3213" y="3357563"/>
                <a:ext cx="1774825" cy="1770063"/>
              </a:xfrm>
              <a:custGeom>
                <a:avLst/>
                <a:gdLst>
                  <a:gd name="T0" fmla="*/ 583 w 595"/>
                  <a:gd name="T1" fmla="*/ 297 h 594"/>
                  <a:gd name="T2" fmla="*/ 571 w 595"/>
                  <a:gd name="T3" fmla="*/ 297 h 594"/>
                  <a:gd name="T4" fmla="*/ 491 w 595"/>
                  <a:gd name="T5" fmla="*/ 490 h 594"/>
                  <a:gd name="T6" fmla="*/ 298 w 595"/>
                  <a:gd name="T7" fmla="*/ 570 h 594"/>
                  <a:gd name="T8" fmla="*/ 105 w 595"/>
                  <a:gd name="T9" fmla="*/ 490 h 594"/>
                  <a:gd name="T10" fmla="*/ 24 w 595"/>
                  <a:gd name="T11" fmla="*/ 297 h 594"/>
                  <a:gd name="T12" fmla="*/ 105 w 595"/>
                  <a:gd name="T13" fmla="*/ 104 h 594"/>
                  <a:gd name="T14" fmla="*/ 298 w 595"/>
                  <a:gd name="T15" fmla="*/ 24 h 594"/>
                  <a:gd name="T16" fmla="*/ 491 w 595"/>
                  <a:gd name="T17" fmla="*/ 104 h 594"/>
                  <a:gd name="T18" fmla="*/ 571 w 595"/>
                  <a:gd name="T19" fmla="*/ 297 h 594"/>
                  <a:gd name="T20" fmla="*/ 583 w 595"/>
                  <a:gd name="T21" fmla="*/ 297 h 594"/>
                  <a:gd name="T22" fmla="*/ 595 w 595"/>
                  <a:gd name="T23" fmla="*/ 297 h 594"/>
                  <a:gd name="T24" fmla="*/ 508 w 595"/>
                  <a:gd name="T25" fmla="*/ 87 h 594"/>
                  <a:gd name="T26" fmla="*/ 298 w 595"/>
                  <a:gd name="T27" fmla="*/ 0 h 594"/>
                  <a:gd name="T28" fmla="*/ 88 w 595"/>
                  <a:gd name="T29" fmla="*/ 87 h 594"/>
                  <a:gd name="T30" fmla="*/ 0 w 595"/>
                  <a:gd name="T31" fmla="*/ 297 h 594"/>
                  <a:gd name="T32" fmla="*/ 88 w 595"/>
                  <a:gd name="T33" fmla="*/ 507 h 594"/>
                  <a:gd name="T34" fmla="*/ 298 w 595"/>
                  <a:gd name="T35" fmla="*/ 594 h 594"/>
                  <a:gd name="T36" fmla="*/ 508 w 595"/>
                  <a:gd name="T37" fmla="*/ 507 h 594"/>
                  <a:gd name="T38" fmla="*/ 595 w 595"/>
                  <a:gd name="T39" fmla="*/ 297 h 594"/>
                  <a:gd name="T40" fmla="*/ 583 w 595"/>
                  <a:gd name="T41" fmla="*/ 297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5" h="594">
                    <a:moveTo>
                      <a:pt x="583" y="297"/>
                    </a:moveTo>
                    <a:cubicBezTo>
                      <a:pt x="571" y="297"/>
                      <a:pt x="571" y="297"/>
                      <a:pt x="571" y="297"/>
                    </a:cubicBezTo>
                    <a:cubicBezTo>
                      <a:pt x="571" y="373"/>
                      <a:pt x="541" y="441"/>
                      <a:pt x="491" y="490"/>
                    </a:cubicBezTo>
                    <a:cubicBezTo>
                      <a:pt x="442" y="540"/>
                      <a:pt x="373" y="570"/>
                      <a:pt x="298" y="570"/>
                    </a:cubicBezTo>
                    <a:cubicBezTo>
                      <a:pt x="222" y="570"/>
                      <a:pt x="154" y="540"/>
                      <a:pt x="105" y="490"/>
                    </a:cubicBezTo>
                    <a:cubicBezTo>
                      <a:pt x="55" y="441"/>
                      <a:pt x="24" y="373"/>
                      <a:pt x="24" y="297"/>
                    </a:cubicBezTo>
                    <a:cubicBezTo>
                      <a:pt x="24" y="222"/>
                      <a:pt x="55" y="153"/>
                      <a:pt x="105" y="104"/>
                    </a:cubicBezTo>
                    <a:cubicBezTo>
                      <a:pt x="154" y="54"/>
                      <a:pt x="222" y="24"/>
                      <a:pt x="298" y="24"/>
                    </a:cubicBezTo>
                    <a:cubicBezTo>
                      <a:pt x="373" y="24"/>
                      <a:pt x="442" y="54"/>
                      <a:pt x="491" y="104"/>
                    </a:cubicBezTo>
                    <a:cubicBezTo>
                      <a:pt x="541" y="153"/>
                      <a:pt x="571" y="222"/>
                      <a:pt x="571" y="297"/>
                    </a:cubicBezTo>
                    <a:cubicBezTo>
                      <a:pt x="583" y="297"/>
                      <a:pt x="583" y="297"/>
                      <a:pt x="583" y="297"/>
                    </a:cubicBezTo>
                    <a:cubicBezTo>
                      <a:pt x="595" y="297"/>
                      <a:pt x="595" y="297"/>
                      <a:pt x="595" y="297"/>
                    </a:cubicBezTo>
                    <a:cubicBezTo>
                      <a:pt x="595" y="215"/>
                      <a:pt x="562" y="141"/>
                      <a:pt x="508" y="87"/>
                    </a:cubicBezTo>
                    <a:cubicBezTo>
                      <a:pt x="454" y="33"/>
                      <a:pt x="380" y="0"/>
                      <a:pt x="298" y="0"/>
                    </a:cubicBezTo>
                    <a:cubicBezTo>
                      <a:pt x="216" y="0"/>
                      <a:pt x="141" y="33"/>
                      <a:pt x="88" y="87"/>
                    </a:cubicBezTo>
                    <a:cubicBezTo>
                      <a:pt x="34" y="141"/>
                      <a:pt x="0" y="215"/>
                      <a:pt x="0" y="297"/>
                    </a:cubicBezTo>
                    <a:cubicBezTo>
                      <a:pt x="0" y="379"/>
                      <a:pt x="34" y="454"/>
                      <a:pt x="88" y="507"/>
                    </a:cubicBezTo>
                    <a:cubicBezTo>
                      <a:pt x="141" y="561"/>
                      <a:pt x="216" y="594"/>
                      <a:pt x="298" y="594"/>
                    </a:cubicBezTo>
                    <a:cubicBezTo>
                      <a:pt x="380" y="594"/>
                      <a:pt x="454" y="561"/>
                      <a:pt x="508" y="507"/>
                    </a:cubicBezTo>
                    <a:cubicBezTo>
                      <a:pt x="562" y="454"/>
                      <a:pt x="595" y="379"/>
                      <a:pt x="595" y="297"/>
                    </a:cubicBezTo>
                    <a:lnTo>
                      <a:pt x="583" y="297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213">
                <a:extLst>
                  <a:ext uri="{FF2B5EF4-FFF2-40B4-BE49-F238E27FC236}">
                    <a16:creationId xmlns="" xmlns:a16="http://schemas.microsoft.com/office/drawing/2014/main" id="{D4BAABCB-F14B-4B66-80DB-F3D61BC1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3463" y="3890963"/>
                <a:ext cx="420688" cy="655638"/>
              </a:xfrm>
              <a:custGeom>
                <a:avLst/>
                <a:gdLst>
                  <a:gd name="T0" fmla="*/ 141 w 141"/>
                  <a:gd name="T1" fmla="*/ 110 h 220"/>
                  <a:gd name="T2" fmla="*/ 141 w 141"/>
                  <a:gd name="T3" fmla="*/ 158 h 220"/>
                  <a:gd name="T4" fmla="*/ 136 w 141"/>
                  <a:gd name="T5" fmla="*/ 168 h 220"/>
                  <a:gd name="T6" fmla="*/ 126 w 141"/>
                  <a:gd name="T7" fmla="*/ 172 h 220"/>
                  <a:gd name="T8" fmla="*/ 84 w 141"/>
                  <a:gd name="T9" fmla="*/ 172 h 220"/>
                  <a:gd name="T10" fmla="*/ 84 w 141"/>
                  <a:gd name="T11" fmla="*/ 206 h 220"/>
                  <a:gd name="T12" fmla="*/ 80 w 141"/>
                  <a:gd name="T13" fmla="*/ 216 h 220"/>
                  <a:gd name="T14" fmla="*/ 70 w 141"/>
                  <a:gd name="T15" fmla="*/ 220 h 220"/>
                  <a:gd name="T16" fmla="*/ 60 w 141"/>
                  <a:gd name="T17" fmla="*/ 216 h 220"/>
                  <a:gd name="T18" fmla="*/ 56 w 141"/>
                  <a:gd name="T19" fmla="*/ 206 h 220"/>
                  <a:gd name="T20" fmla="*/ 56 w 141"/>
                  <a:gd name="T21" fmla="*/ 172 h 220"/>
                  <a:gd name="T22" fmla="*/ 14 w 141"/>
                  <a:gd name="T23" fmla="*/ 172 h 220"/>
                  <a:gd name="T24" fmla="*/ 4 w 141"/>
                  <a:gd name="T25" fmla="*/ 168 h 220"/>
                  <a:gd name="T26" fmla="*/ 0 w 141"/>
                  <a:gd name="T27" fmla="*/ 158 h 220"/>
                  <a:gd name="T28" fmla="*/ 4 w 141"/>
                  <a:gd name="T29" fmla="*/ 148 h 220"/>
                  <a:gd name="T30" fmla="*/ 14 w 141"/>
                  <a:gd name="T31" fmla="*/ 144 h 220"/>
                  <a:gd name="T32" fmla="*/ 112 w 141"/>
                  <a:gd name="T33" fmla="*/ 144 h 220"/>
                  <a:gd name="T34" fmla="*/ 112 w 141"/>
                  <a:gd name="T35" fmla="*/ 124 h 220"/>
                  <a:gd name="T36" fmla="*/ 14 w 141"/>
                  <a:gd name="T37" fmla="*/ 124 h 220"/>
                  <a:gd name="T38" fmla="*/ 4 w 141"/>
                  <a:gd name="T39" fmla="*/ 120 h 220"/>
                  <a:gd name="T40" fmla="*/ 0 w 141"/>
                  <a:gd name="T41" fmla="*/ 110 h 220"/>
                  <a:gd name="T42" fmla="*/ 0 w 141"/>
                  <a:gd name="T43" fmla="*/ 62 h 220"/>
                  <a:gd name="T44" fmla="*/ 4 w 141"/>
                  <a:gd name="T45" fmla="*/ 52 h 220"/>
                  <a:gd name="T46" fmla="*/ 14 w 141"/>
                  <a:gd name="T47" fmla="*/ 48 h 220"/>
                  <a:gd name="T48" fmla="*/ 56 w 141"/>
                  <a:gd name="T49" fmla="*/ 48 h 220"/>
                  <a:gd name="T50" fmla="*/ 56 w 141"/>
                  <a:gd name="T51" fmla="*/ 14 h 220"/>
                  <a:gd name="T52" fmla="*/ 60 w 141"/>
                  <a:gd name="T53" fmla="*/ 4 h 220"/>
                  <a:gd name="T54" fmla="*/ 70 w 141"/>
                  <a:gd name="T55" fmla="*/ 0 h 220"/>
                  <a:gd name="T56" fmla="*/ 80 w 141"/>
                  <a:gd name="T57" fmla="*/ 4 h 220"/>
                  <a:gd name="T58" fmla="*/ 84 w 141"/>
                  <a:gd name="T59" fmla="*/ 14 h 220"/>
                  <a:gd name="T60" fmla="*/ 84 w 141"/>
                  <a:gd name="T61" fmla="*/ 48 h 220"/>
                  <a:gd name="T62" fmla="*/ 127 w 141"/>
                  <a:gd name="T63" fmla="*/ 48 h 220"/>
                  <a:gd name="T64" fmla="*/ 137 w 141"/>
                  <a:gd name="T65" fmla="*/ 52 h 220"/>
                  <a:gd name="T66" fmla="*/ 141 w 141"/>
                  <a:gd name="T67" fmla="*/ 62 h 220"/>
                  <a:gd name="T68" fmla="*/ 137 w 141"/>
                  <a:gd name="T69" fmla="*/ 72 h 220"/>
                  <a:gd name="T70" fmla="*/ 127 w 141"/>
                  <a:gd name="T71" fmla="*/ 76 h 220"/>
                  <a:gd name="T72" fmla="*/ 28 w 141"/>
                  <a:gd name="T73" fmla="*/ 76 h 220"/>
                  <a:gd name="T74" fmla="*/ 28 w 141"/>
                  <a:gd name="T75" fmla="*/ 96 h 220"/>
                  <a:gd name="T76" fmla="*/ 126 w 141"/>
                  <a:gd name="T77" fmla="*/ 96 h 220"/>
                  <a:gd name="T78" fmla="*/ 136 w 141"/>
                  <a:gd name="T79" fmla="*/ 100 h 220"/>
                  <a:gd name="T80" fmla="*/ 141 w 141"/>
                  <a:gd name="T81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1" h="220">
                    <a:moveTo>
                      <a:pt x="141" y="110"/>
                    </a:moveTo>
                    <a:cubicBezTo>
                      <a:pt x="141" y="158"/>
                      <a:pt x="141" y="158"/>
                      <a:pt x="141" y="158"/>
                    </a:cubicBezTo>
                    <a:cubicBezTo>
                      <a:pt x="141" y="162"/>
                      <a:pt x="139" y="166"/>
                      <a:pt x="136" y="168"/>
                    </a:cubicBezTo>
                    <a:cubicBezTo>
                      <a:pt x="134" y="171"/>
                      <a:pt x="130" y="172"/>
                      <a:pt x="126" y="172"/>
                    </a:cubicBezTo>
                    <a:cubicBezTo>
                      <a:pt x="84" y="172"/>
                      <a:pt x="84" y="172"/>
                      <a:pt x="84" y="172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0"/>
                      <a:pt x="83" y="214"/>
                      <a:pt x="80" y="216"/>
                    </a:cubicBezTo>
                    <a:cubicBezTo>
                      <a:pt x="77" y="219"/>
                      <a:pt x="74" y="220"/>
                      <a:pt x="70" y="220"/>
                    </a:cubicBezTo>
                    <a:cubicBezTo>
                      <a:pt x="66" y="220"/>
                      <a:pt x="63" y="219"/>
                      <a:pt x="60" y="216"/>
                    </a:cubicBezTo>
                    <a:cubicBezTo>
                      <a:pt x="57" y="214"/>
                      <a:pt x="56" y="210"/>
                      <a:pt x="56" y="206"/>
                    </a:cubicBezTo>
                    <a:cubicBezTo>
                      <a:pt x="56" y="172"/>
                      <a:pt x="56" y="172"/>
                      <a:pt x="56" y="172"/>
                    </a:cubicBezTo>
                    <a:cubicBezTo>
                      <a:pt x="14" y="172"/>
                      <a:pt x="14" y="172"/>
                      <a:pt x="14" y="172"/>
                    </a:cubicBezTo>
                    <a:cubicBezTo>
                      <a:pt x="10" y="172"/>
                      <a:pt x="7" y="171"/>
                      <a:pt x="4" y="168"/>
                    </a:cubicBezTo>
                    <a:cubicBezTo>
                      <a:pt x="1" y="165"/>
                      <a:pt x="0" y="162"/>
                      <a:pt x="0" y="158"/>
                    </a:cubicBezTo>
                    <a:cubicBezTo>
                      <a:pt x="0" y="154"/>
                      <a:pt x="1" y="151"/>
                      <a:pt x="4" y="148"/>
                    </a:cubicBezTo>
                    <a:cubicBezTo>
                      <a:pt x="6" y="146"/>
                      <a:pt x="10" y="144"/>
                      <a:pt x="14" y="144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12" y="124"/>
                      <a:pt x="112" y="124"/>
                      <a:pt x="112" y="124"/>
                    </a:cubicBezTo>
                    <a:cubicBezTo>
                      <a:pt x="14" y="124"/>
                      <a:pt x="14" y="124"/>
                      <a:pt x="14" y="124"/>
                    </a:cubicBezTo>
                    <a:cubicBezTo>
                      <a:pt x="10" y="124"/>
                      <a:pt x="7" y="123"/>
                      <a:pt x="4" y="120"/>
                    </a:cubicBezTo>
                    <a:cubicBezTo>
                      <a:pt x="1" y="118"/>
                      <a:pt x="0" y="114"/>
                      <a:pt x="0" y="11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58"/>
                      <a:pt x="1" y="55"/>
                      <a:pt x="4" y="52"/>
                    </a:cubicBezTo>
                    <a:cubicBezTo>
                      <a:pt x="7" y="50"/>
                      <a:pt x="10" y="48"/>
                      <a:pt x="14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0"/>
                      <a:pt x="57" y="7"/>
                      <a:pt x="60" y="4"/>
                    </a:cubicBezTo>
                    <a:cubicBezTo>
                      <a:pt x="62" y="2"/>
                      <a:pt x="66" y="0"/>
                      <a:pt x="70" y="0"/>
                    </a:cubicBezTo>
                    <a:cubicBezTo>
                      <a:pt x="74" y="0"/>
                      <a:pt x="77" y="2"/>
                      <a:pt x="80" y="4"/>
                    </a:cubicBezTo>
                    <a:cubicBezTo>
                      <a:pt x="83" y="7"/>
                      <a:pt x="84" y="10"/>
                      <a:pt x="84" y="1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127" y="48"/>
                      <a:pt x="127" y="48"/>
                      <a:pt x="127" y="48"/>
                    </a:cubicBezTo>
                    <a:cubicBezTo>
                      <a:pt x="131" y="48"/>
                      <a:pt x="134" y="50"/>
                      <a:pt x="137" y="52"/>
                    </a:cubicBezTo>
                    <a:cubicBezTo>
                      <a:pt x="140" y="55"/>
                      <a:pt x="141" y="58"/>
                      <a:pt x="141" y="62"/>
                    </a:cubicBezTo>
                    <a:cubicBezTo>
                      <a:pt x="141" y="66"/>
                      <a:pt x="140" y="69"/>
                      <a:pt x="137" y="72"/>
                    </a:cubicBezTo>
                    <a:cubicBezTo>
                      <a:pt x="134" y="75"/>
                      <a:pt x="131" y="76"/>
                      <a:pt x="127" y="76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0" y="96"/>
                      <a:pt x="134" y="98"/>
                      <a:pt x="136" y="100"/>
                    </a:cubicBezTo>
                    <a:cubicBezTo>
                      <a:pt x="139" y="103"/>
                      <a:pt x="141" y="106"/>
                      <a:pt x="141" y="110"/>
                    </a:cubicBez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Oval 214">
                <a:extLst>
                  <a:ext uri="{FF2B5EF4-FFF2-40B4-BE49-F238E27FC236}">
                    <a16:creationId xmlns="" xmlns:a16="http://schemas.microsoft.com/office/drawing/2014/main" id="{4089B69B-39AF-47E4-BB82-29A495E6B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5450" y="2147888"/>
                <a:ext cx="1184275" cy="1349375"/>
              </a:xfrm>
              <a:prstGeom prst="ellipse">
                <a:avLst/>
              </a:pr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Oval 215">
                <a:extLst>
                  <a:ext uri="{FF2B5EF4-FFF2-40B4-BE49-F238E27FC236}">
                    <a16:creationId xmlns="" xmlns:a16="http://schemas.microsoft.com/office/drawing/2014/main" id="{E26E40DB-22B1-4444-B604-23D8465B2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5450" y="2147888"/>
                <a:ext cx="1184275" cy="1182688"/>
              </a:xfrm>
              <a:prstGeom prst="ellipse">
                <a:avLst/>
              </a:pr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4" name="Freeform 216">
                <a:extLst>
                  <a:ext uri="{FF2B5EF4-FFF2-40B4-BE49-F238E27FC236}">
                    <a16:creationId xmlns="" xmlns:a16="http://schemas.microsoft.com/office/drawing/2014/main" id="{1A035349-CA0E-4179-8A19-65CF84BF0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0525" y="2111376"/>
                <a:ext cx="1254125" cy="1255713"/>
              </a:xfrm>
              <a:custGeom>
                <a:avLst/>
                <a:gdLst>
                  <a:gd name="T0" fmla="*/ 409 w 421"/>
                  <a:gd name="T1" fmla="*/ 211 h 421"/>
                  <a:gd name="T2" fmla="*/ 397 w 421"/>
                  <a:gd name="T3" fmla="*/ 211 h 421"/>
                  <a:gd name="T4" fmla="*/ 343 w 421"/>
                  <a:gd name="T5" fmla="*/ 342 h 421"/>
                  <a:gd name="T6" fmla="*/ 211 w 421"/>
                  <a:gd name="T7" fmla="*/ 397 h 421"/>
                  <a:gd name="T8" fmla="*/ 79 w 421"/>
                  <a:gd name="T9" fmla="*/ 342 h 421"/>
                  <a:gd name="T10" fmla="*/ 24 w 421"/>
                  <a:gd name="T11" fmla="*/ 211 h 421"/>
                  <a:gd name="T12" fmla="*/ 79 w 421"/>
                  <a:gd name="T13" fmla="*/ 79 h 421"/>
                  <a:gd name="T14" fmla="*/ 211 w 421"/>
                  <a:gd name="T15" fmla="*/ 24 h 421"/>
                  <a:gd name="T16" fmla="*/ 343 w 421"/>
                  <a:gd name="T17" fmla="*/ 79 h 421"/>
                  <a:gd name="T18" fmla="*/ 397 w 421"/>
                  <a:gd name="T19" fmla="*/ 211 h 421"/>
                  <a:gd name="T20" fmla="*/ 409 w 421"/>
                  <a:gd name="T21" fmla="*/ 211 h 421"/>
                  <a:gd name="T22" fmla="*/ 421 w 421"/>
                  <a:gd name="T23" fmla="*/ 211 h 421"/>
                  <a:gd name="T24" fmla="*/ 360 w 421"/>
                  <a:gd name="T25" fmla="*/ 62 h 421"/>
                  <a:gd name="T26" fmla="*/ 211 w 421"/>
                  <a:gd name="T27" fmla="*/ 0 h 421"/>
                  <a:gd name="T28" fmla="*/ 62 w 421"/>
                  <a:gd name="T29" fmla="*/ 62 h 421"/>
                  <a:gd name="T30" fmla="*/ 0 w 421"/>
                  <a:gd name="T31" fmla="*/ 211 h 421"/>
                  <a:gd name="T32" fmla="*/ 62 w 421"/>
                  <a:gd name="T33" fmla="*/ 359 h 421"/>
                  <a:gd name="T34" fmla="*/ 211 w 421"/>
                  <a:gd name="T35" fmla="*/ 421 h 421"/>
                  <a:gd name="T36" fmla="*/ 360 w 421"/>
                  <a:gd name="T37" fmla="*/ 359 h 421"/>
                  <a:gd name="T38" fmla="*/ 421 w 421"/>
                  <a:gd name="T39" fmla="*/ 211 h 421"/>
                  <a:gd name="T40" fmla="*/ 409 w 421"/>
                  <a:gd name="T41" fmla="*/ 211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1" h="421">
                    <a:moveTo>
                      <a:pt x="409" y="211"/>
                    </a:moveTo>
                    <a:cubicBezTo>
                      <a:pt x="397" y="211"/>
                      <a:pt x="397" y="211"/>
                      <a:pt x="397" y="211"/>
                    </a:cubicBezTo>
                    <a:cubicBezTo>
                      <a:pt x="397" y="262"/>
                      <a:pt x="377" y="309"/>
                      <a:pt x="343" y="342"/>
                    </a:cubicBezTo>
                    <a:cubicBezTo>
                      <a:pt x="309" y="376"/>
                      <a:pt x="262" y="397"/>
                      <a:pt x="211" y="397"/>
                    </a:cubicBezTo>
                    <a:cubicBezTo>
                      <a:pt x="159" y="397"/>
                      <a:pt x="113" y="376"/>
                      <a:pt x="79" y="342"/>
                    </a:cubicBezTo>
                    <a:cubicBezTo>
                      <a:pt x="45" y="309"/>
                      <a:pt x="24" y="262"/>
                      <a:pt x="24" y="211"/>
                    </a:cubicBezTo>
                    <a:cubicBezTo>
                      <a:pt x="24" y="159"/>
                      <a:pt x="45" y="112"/>
                      <a:pt x="79" y="79"/>
                    </a:cubicBezTo>
                    <a:cubicBezTo>
                      <a:pt x="113" y="45"/>
                      <a:pt x="159" y="24"/>
                      <a:pt x="211" y="24"/>
                    </a:cubicBezTo>
                    <a:cubicBezTo>
                      <a:pt x="262" y="24"/>
                      <a:pt x="309" y="45"/>
                      <a:pt x="343" y="79"/>
                    </a:cubicBezTo>
                    <a:cubicBezTo>
                      <a:pt x="377" y="112"/>
                      <a:pt x="397" y="159"/>
                      <a:pt x="397" y="211"/>
                    </a:cubicBezTo>
                    <a:cubicBezTo>
                      <a:pt x="409" y="211"/>
                      <a:pt x="409" y="211"/>
                      <a:pt x="409" y="211"/>
                    </a:cubicBezTo>
                    <a:cubicBezTo>
                      <a:pt x="421" y="211"/>
                      <a:pt x="421" y="211"/>
                      <a:pt x="421" y="211"/>
                    </a:cubicBezTo>
                    <a:cubicBezTo>
                      <a:pt x="421" y="152"/>
                      <a:pt x="398" y="100"/>
                      <a:pt x="360" y="62"/>
                    </a:cubicBezTo>
                    <a:cubicBezTo>
                      <a:pt x="322" y="24"/>
                      <a:pt x="269" y="0"/>
                      <a:pt x="211" y="0"/>
                    </a:cubicBezTo>
                    <a:cubicBezTo>
                      <a:pt x="153" y="0"/>
                      <a:pt x="100" y="24"/>
                      <a:pt x="62" y="62"/>
                    </a:cubicBezTo>
                    <a:cubicBezTo>
                      <a:pt x="24" y="100"/>
                      <a:pt x="0" y="152"/>
                      <a:pt x="0" y="211"/>
                    </a:cubicBezTo>
                    <a:cubicBezTo>
                      <a:pt x="0" y="269"/>
                      <a:pt x="24" y="321"/>
                      <a:pt x="62" y="359"/>
                    </a:cubicBezTo>
                    <a:cubicBezTo>
                      <a:pt x="100" y="397"/>
                      <a:pt x="153" y="421"/>
                      <a:pt x="211" y="421"/>
                    </a:cubicBezTo>
                    <a:cubicBezTo>
                      <a:pt x="269" y="421"/>
                      <a:pt x="322" y="397"/>
                      <a:pt x="360" y="359"/>
                    </a:cubicBezTo>
                    <a:cubicBezTo>
                      <a:pt x="398" y="321"/>
                      <a:pt x="421" y="269"/>
                      <a:pt x="421" y="211"/>
                    </a:cubicBezTo>
                    <a:lnTo>
                      <a:pt x="409" y="211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5" name="Oval 217">
                <a:extLst>
                  <a:ext uri="{FF2B5EF4-FFF2-40B4-BE49-F238E27FC236}">
                    <a16:creationId xmlns="" xmlns:a16="http://schemas.microsoft.com/office/drawing/2014/main" id="{B1A9D683-6407-4E9B-AFA4-89F307F18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5450" y="2033588"/>
                <a:ext cx="1184275" cy="1184275"/>
              </a:xfrm>
              <a:prstGeom prst="ellipse">
                <a:avLst/>
              </a:pr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6" name="Freeform 218">
                <a:extLst>
                  <a:ext uri="{FF2B5EF4-FFF2-40B4-BE49-F238E27FC236}">
                    <a16:creationId xmlns="" xmlns:a16="http://schemas.microsoft.com/office/drawing/2014/main" id="{F383FD4C-6DDA-4D61-B829-8C7BD6995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0525" y="1998663"/>
                <a:ext cx="1254125" cy="1254125"/>
              </a:xfrm>
              <a:custGeom>
                <a:avLst/>
                <a:gdLst>
                  <a:gd name="T0" fmla="*/ 409 w 421"/>
                  <a:gd name="T1" fmla="*/ 210 h 421"/>
                  <a:gd name="T2" fmla="*/ 397 w 421"/>
                  <a:gd name="T3" fmla="*/ 210 h 421"/>
                  <a:gd name="T4" fmla="*/ 343 w 421"/>
                  <a:gd name="T5" fmla="*/ 342 h 421"/>
                  <a:gd name="T6" fmla="*/ 211 w 421"/>
                  <a:gd name="T7" fmla="*/ 397 h 421"/>
                  <a:gd name="T8" fmla="*/ 79 w 421"/>
                  <a:gd name="T9" fmla="*/ 342 h 421"/>
                  <a:gd name="T10" fmla="*/ 24 w 421"/>
                  <a:gd name="T11" fmla="*/ 210 h 421"/>
                  <a:gd name="T12" fmla="*/ 79 w 421"/>
                  <a:gd name="T13" fmla="*/ 78 h 421"/>
                  <a:gd name="T14" fmla="*/ 211 w 421"/>
                  <a:gd name="T15" fmla="*/ 24 h 421"/>
                  <a:gd name="T16" fmla="*/ 343 w 421"/>
                  <a:gd name="T17" fmla="*/ 78 h 421"/>
                  <a:gd name="T18" fmla="*/ 397 w 421"/>
                  <a:gd name="T19" fmla="*/ 210 h 421"/>
                  <a:gd name="T20" fmla="*/ 409 w 421"/>
                  <a:gd name="T21" fmla="*/ 210 h 421"/>
                  <a:gd name="T22" fmla="*/ 421 w 421"/>
                  <a:gd name="T23" fmla="*/ 210 h 421"/>
                  <a:gd name="T24" fmla="*/ 360 w 421"/>
                  <a:gd name="T25" fmla="*/ 61 h 421"/>
                  <a:gd name="T26" fmla="*/ 211 w 421"/>
                  <a:gd name="T27" fmla="*/ 0 h 421"/>
                  <a:gd name="T28" fmla="*/ 62 w 421"/>
                  <a:gd name="T29" fmla="*/ 61 h 421"/>
                  <a:gd name="T30" fmla="*/ 0 w 421"/>
                  <a:gd name="T31" fmla="*/ 210 h 421"/>
                  <a:gd name="T32" fmla="*/ 62 w 421"/>
                  <a:gd name="T33" fmla="*/ 359 h 421"/>
                  <a:gd name="T34" fmla="*/ 211 w 421"/>
                  <a:gd name="T35" fmla="*/ 421 h 421"/>
                  <a:gd name="T36" fmla="*/ 360 w 421"/>
                  <a:gd name="T37" fmla="*/ 359 h 421"/>
                  <a:gd name="T38" fmla="*/ 421 w 421"/>
                  <a:gd name="T39" fmla="*/ 210 h 421"/>
                  <a:gd name="T40" fmla="*/ 409 w 421"/>
                  <a:gd name="T41" fmla="*/ 21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1" h="421">
                    <a:moveTo>
                      <a:pt x="409" y="210"/>
                    </a:moveTo>
                    <a:cubicBezTo>
                      <a:pt x="397" y="210"/>
                      <a:pt x="397" y="210"/>
                      <a:pt x="397" y="210"/>
                    </a:cubicBezTo>
                    <a:cubicBezTo>
                      <a:pt x="397" y="262"/>
                      <a:pt x="377" y="308"/>
                      <a:pt x="343" y="342"/>
                    </a:cubicBezTo>
                    <a:cubicBezTo>
                      <a:pt x="309" y="376"/>
                      <a:pt x="262" y="397"/>
                      <a:pt x="211" y="397"/>
                    </a:cubicBezTo>
                    <a:cubicBezTo>
                      <a:pt x="159" y="397"/>
                      <a:pt x="113" y="376"/>
                      <a:pt x="79" y="342"/>
                    </a:cubicBezTo>
                    <a:cubicBezTo>
                      <a:pt x="45" y="308"/>
                      <a:pt x="24" y="262"/>
                      <a:pt x="24" y="210"/>
                    </a:cubicBezTo>
                    <a:cubicBezTo>
                      <a:pt x="24" y="159"/>
                      <a:pt x="45" y="112"/>
                      <a:pt x="79" y="78"/>
                    </a:cubicBezTo>
                    <a:cubicBezTo>
                      <a:pt x="113" y="44"/>
                      <a:pt x="159" y="24"/>
                      <a:pt x="211" y="24"/>
                    </a:cubicBezTo>
                    <a:cubicBezTo>
                      <a:pt x="262" y="24"/>
                      <a:pt x="309" y="44"/>
                      <a:pt x="343" y="78"/>
                    </a:cubicBezTo>
                    <a:cubicBezTo>
                      <a:pt x="377" y="112"/>
                      <a:pt x="397" y="159"/>
                      <a:pt x="397" y="210"/>
                    </a:cubicBezTo>
                    <a:cubicBezTo>
                      <a:pt x="409" y="210"/>
                      <a:pt x="409" y="210"/>
                      <a:pt x="409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152"/>
                      <a:pt x="398" y="99"/>
                      <a:pt x="360" y="61"/>
                    </a:cubicBezTo>
                    <a:cubicBezTo>
                      <a:pt x="322" y="23"/>
                      <a:pt x="269" y="0"/>
                      <a:pt x="211" y="0"/>
                    </a:cubicBezTo>
                    <a:cubicBezTo>
                      <a:pt x="153" y="0"/>
                      <a:pt x="100" y="23"/>
                      <a:pt x="62" y="61"/>
                    </a:cubicBezTo>
                    <a:cubicBezTo>
                      <a:pt x="24" y="99"/>
                      <a:pt x="0" y="152"/>
                      <a:pt x="0" y="210"/>
                    </a:cubicBezTo>
                    <a:cubicBezTo>
                      <a:pt x="0" y="268"/>
                      <a:pt x="24" y="321"/>
                      <a:pt x="62" y="359"/>
                    </a:cubicBezTo>
                    <a:cubicBezTo>
                      <a:pt x="100" y="397"/>
                      <a:pt x="153" y="421"/>
                      <a:pt x="211" y="421"/>
                    </a:cubicBezTo>
                    <a:cubicBezTo>
                      <a:pt x="269" y="421"/>
                      <a:pt x="322" y="397"/>
                      <a:pt x="360" y="359"/>
                    </a:cubicBezTo>
                    <a:cubicBezTo>
                      <a:pt x="398" y="321"/>
                      <a:pt x="421" y="268"/>
                      <a:pt x="421" y="210"/>
                    </a:cubicBezTo>
                    <a:lnTo>
                      <a:pt x="409" y="210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7" name="Freeform 219">
                <a:extLst>
                  <a:ext uri="{FF2B5EF4-FFF2-40B4-BE49-F238E27FC236}">
                    <a16:creationId xmlns="" xmlns:a16="http://schemas.microsoft.com/office/drawing/2014/main" id="{1B075DBA-F8FF-43FE-8906-49E6EFE28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1663" y="2457451"/>
                <a:ext cx="211138" cy="333375"/>
              </a:xfrm>
              <a:custGeom>
                <a:avLst/>
                <a:gdLst>
                  <a:gd name="T0" fmla="*/ 7 w 71"/>
                  <a:gd name="T1" fmla="*/ 98 h 112"/>
                  <a:gd name="T2" fmla="*/ 28 w 71"/>
                  <a:gd name="T3" fmla="*/ 98 h 112"/>
                  <a:gd name="T4" fmla="*/ 28 w 71"/>
                  <a:gd name="T5" fmla="*/ 14 h 112"/>
                  <a:gd name="T6" fmla="*/ 7 w 71"/>
                  <a:gd name="T7" fmla="*/ 14 h 112"/>
                  <a:gd name="T8" fmla="*/ 2 w 71"/>
                  <a:gd name="T9" fmla="*/ 12 h 112"/>
                  <a:gd name="T10" fmla="*/ 0 w 71"/>
                  <a:gd name="T11" fmla="*/ 7 h 112"/>
                  <a:gd name="T12" fmla="*/ 2 w 71"/>
                  <a:gd name="T13" fmla="*/ 2 h 112"/>
                  <a:gd name="T14" fmla="*/ 7 w 71"/>
                  <a:gd name="T15" fmla="*/ 0 h 112"/>
                  <a:gd name="T16" fmla="*/ 43 w 71"/>
                  <a:gd name="T17" fmla="*/ 0 h 112"/>
                  <a:gd name="T18" fmla="*/ 43 w 71"/>
                  <a:gd name="T19" fmla="*/ 98 h 112"/>
                  <a:gd name="T20" fmla="*/ 57 w 71"/>
                  <a:gd name="T21" fmla="*/ 98 h 112"/>
                  <a:gd name="T22" fmla="*/ 57 w 71"/>
                  <a:gd name="T23" fmla="*/ 68 h 112"/>
                  <a:gd name="T24" fmla="*/ 59 w 71"/>
                  <a:gd name="T25" fmla="*/ 63 h 112"/>
                  <a:gd name="T26" fmla="*/ 64 w 71"/>
                  <a:gd name="T27" fmla="*/ 61 h 112"/>
                  <a:gd name="T28" fmla="*/ 69 w 71"/>
                  <a:gd name="T29" fmla="*/ 63 h 112"/>
                  <a:gd name="T30" fmla="*/ 71 w 71"/>
                  <a:gd name="T31" fmla="*/ 68 h 112"/>
                  <a:gd name="T32" fmla="*/ 71 w 71"/>
                  <a:gd name="T33" fmla="*/ 105 h 112"/>
                  <a:gd name="T34" fmla="*/ 69 w 71"/>
                  <a:gd name="T35" fmla="*/ 110 h 112"/>
                  <a:gd name="T36" fmla="*/ 64 w 71"/>
                  <a:gd name="T37" fmla="*/ 112 h 112"/>
                  <a:gd name="T38" fmla="*/ 7 w 71"/>
                  <a:gd name="T39" fmla="*/ 112 h 112"/>
                  <a:gd name="T40" fmla="*/ 2 w 71"/>
                  <a:gd name="T41" fmla="*/ 110 h 112"/>
                  <a:gd name="T42" fmla="*/ 0 w 71"/>
                  <a:gd name="T43" fmla="*/ 105 h 112"/>
                  <a:gd name="T44" fmla="*/ 2 w 71"/>
                  <a:gd name="T45" fmla="*/ 100 h 112"/>
                  <a:gd name="T46" fmla="*/ 7 w 71"/>
                  <a:gd name="T47" fmla="*/ 9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112">
                    <a:moveTo>
                      <a:pt x="7" y="98"/>
                    </a:move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4"/>
                      <a:pt x="3" y="14"/>
                      <a:pt x="2" y="12"/>
                    </a:cubicBezTo>
                    <a:cubicBezTo>
                      <a:pt x="1" y="11"/>
                      <a:pt x="0" y="9"/>
                      <a:pt x="0" y="7"/>
                    </a:cubicBezTo>
                    <a:cubicBezTo>
                      <a:pt x="0" y="5"/>
                      <a:pt x="1" y="4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7"/>
                      <a:pt x="57" y="65"/>
                      <a:pt x="59" y="63"/>
                    </a:cubicBezTo>
                    <a:cubicBezTo>
                      <a:pt x="60" y="62"/>
                      <a:pt x="62" y="61"/>
                      <a:pt x="64" y="61"/>
                    </a:cubicBezTo>
                    <a:cubicBezTo>
                      <a:pt x="66" y="61"/>
                      <a:pt x="67" y="62"/>
                      <a:pt x="69" y="63"/>
                    </a:cubicBezTo>
                    <a:cubicBezTo>
                      <a:pt x="70" y="65"/>
                      <a:pt x="71" y="66"/>
                      <a:pt x="71" y="68"/>
                    </a:cubicBezTo>
                    <a:cubicBezTo>
                      <a:pt x="71" y="105"/>
                      <a:pt x="71" y="105"/>
                      <a:pt x="71" y="105"/>
                    </a:cubicBezTo>
                    <a:cubicBezTo>
                      <a:pt x="71" y="107"/>
                      <a:pt x="70" y="109"/>
                      <a:pt x="69" y="110"/>
                    </a:cubicBezTo>
                    <a:cubicBezTo>
                      <a:pt x="67" y="111"/>
                      <a:pt x="66" y="112"/>
                      <a:pt x="64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5" y="112"/>
                      <a:pt x="3" y="111"/>
                      <a:pt x="2" y="110"/>
                    </a:cubicBezTo>
                    <a:cubicBezTo>
                      <a:pt x="0" y="109"/>
                      <a:pt x="0" y="107"/>
                      <a:pt x="0" y="105"/>
                    </a:cubicBezTo>
                    <a:cubicBezTo>
                      <a:pt x="0" y="103"/>
                      <a:pt x="0" y="101"/>
                      <a:pt x="2" y="100"/>
                    </a:cubicBezTo>
                    <a:cubicBezTo>
                      <a:pt x="3" y="99"/>
                      <a:pt x="5" y="98"/>
                      <a:pt x="7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8" name="Freeform 220">
                <a:extLst>
                  <a:ext uri="{FF2B5EF4-FFF2-40B4-BE49-F238E27FC236}">
                    <a16:creationId xmlns="" xmlns:a16="http://schemas.microsoft.com/office/drawing/2014/main" id="{2C1716F1-C8F2-4455-ADEB-CDCA4118F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21225" y="2457451"/>
                <a:ext cx="212725" cy="333375"/>
              </a:xfrm>
              <a:custGeom>
                <a:avLst/>
                <a:gdLst>
                  <a:gd name="T0" fmla="*/ 0 w 71"/>
                  <a:gd name="T1" fmla="*/ 98 h 112"/>
                  <a:gd name="T2" fmla="*/ 0 w 71"/>
                  <a:gd name="T3" fmla="*/ 14 h 112"/>
                  <a:gd name="T4" fmla="*/ 4 w 71"/>
                  <a:gd name="T5" fmla="*/ 4 h 112"/>
                  <a:gd name="T6" fmla="*/ 14 w 71"/>
                  <a:gd name="T7" fmla="*/ 0 h 112"/>
                  <a:gd name="T8" fmla="*/ 58 w 71"/>
                  <a:gd name="T9" fmla="*/ 0 h 112"/>
                  <a:gd name="T10" fmla="*/ 67 w 71"/>
                  <a:gd name="T11" fmla="*/ 4 h 112"/>
                  <a:gd name="T12" fmla="*/ 71 w 71"/>
                  <a:gd name="T13" fmla="*/ 14 h 112"/>
                  <a:gd name="T14" fmla="*/ 71 w 71"/>
                  <a:gd name="T15" fmla="*/ 98 h 112"/>
                  <a:gd name="T16" fmla="*/ 67 w 71"/>
                  <a:gd name="T17" fmla="*/ 108 h 112"/>
                  <a:gd name="T18" fmla="*/ 58 w 71"/>
                  <a:gd name="T19" fmla="*/ 112 h 112"/>
                  <a:gd name="T20" fmla="*/ 14 w 71"/>
                  <a:gd name="T21" fmla="*/ 112 h 112"/>
                  <a:gd name="T22" fmla="*/ 4 w 71"/>
                  <a:gd name="T23" fmla="*/ 108 h 112"/>
                  <a:gd name="T24" fmla="*/ 0 w 71"/>
                  <a:gd name="T25" fmla="*/ 98 h 112"/>
                  <a:gd name="T26" fmla="*/ 57 w 71"/>
                  <a:gd name="T27" fmla="*/ 98 h 112"/>
                  <a:gd name="T28" fmla="*/ 57 w 71"/>
                  <a:gd name="T29" fmla="*/ 14 h 112"/>
                  <a:gd name="T30" fmla="*/ 14 w 71"/>
                  <a:gd name="T31" fmla="*/ 14 h 112"/>
                  <a:gd name="T32" fmla="*/ 14 w 71"/>
                  <a:gd name="T33" fmla="*/ 98 h 112"/>
                  <a:gd name="T34" fmla="*/ 57 w 71"/>
                  <a:gd name="T35" fmla="*/ 9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12">
                    <a:moveTo>
                      <a:pt x="0" y="9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0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2" y="0"/>
                      <a:pt x="65" y="1"/>
                      <a:pt x="67" y="4"/>
                    </a:cubicBezTo>
                    <a:cubicBezTo>
                      <a:pt x="70" y="7"/>
                      <a:pt x="71" y="10"/>
                      <a:pt x="71" y="14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1" y="102"/>
                      <a:pt x="70" y="105"/>
                      <a:pt x="67" y="108"/>
                    </a:cubicBezTo>
                    <a:cubicBezTo>
                      <a:pt x="65" y="111"/>
                      <a:pt x="61" y="112"/>
                      <a:pt x="58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0" y="112"/>
                      <a:pt x="7" y="111"/>
                      <a:pt x="4" y="108"/>
                    </a:cubicBezTo>
                    <a:cubicBezTo>
                      <a:pt x="1" y="105"/>
                      <a:pt x="0" y="102"/>
                      <a:pt x="0" y="98"/>
                    </a:cubicBezTo>
                    <a:close/>
                    <a:moveTo>
                      <a:pt x="57" y="98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98"/>
                      <a:pt x="14" y="98"/>
                      <a:pt x="14" y="98"/>
                    </a:cubicBezTo>
                    <a:lnTo>
                      <a:pt x="57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221">
                <a:extLst>
                  <a:ext uri="{FF2B5EF4-FFF2-40B4-BE49-F238E27FC236}">
                    <a16:creationId xmlns="" xmlns:a16="http://schemas.microsoft.com/office/drawing/2014/main" id="{487C84E9-E41E-4927-B0B7-A9160F02B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2375" y="2457451"/>
                <a:ext cx="214313" cy="333375"/>
              </a:xfrm>
              <a:custGeom>
                <a:avLst/>
                <a:gdLst>
                  <a:gd name="T0" fmla="*/ 72 w 72"/>
                  <a:gd name="T1" fmla="*/ 56 h 112"/>
                  <a:gd name="T2" fmla="*/ 72 w 72"/>
                  <a:gd name="T3" fmla="*/ 81 h 112"/>
                  <a:gd name="T4" fmla="*/ 70 w 72"/>
                  <a:gd name="T5" fmla="*/ 86 h 112"/>
                  <a:gd name="T6" fmla="*/ 65 w 72"/>
                  <a:gd name="T7" fmla="*/ 88 h 112"/>
                  <a:gd name="T8" fmla="*/ 43 w 72"/>
                  <a:gd name="T9" fmla="*/ 88 h 112"/>
                  <a:gd name="T10" fmla="*/ 43 w 72"/>
                  <a:gd name="T11" fmla="*/ 105 h 112"/>
                  <a:gd name="T12" fmla="*/ 41 w 72"/>
                  <a:gd name="T13" fmla="*/ 110 h 112"/>
                  <a:gd name="T14" fmla="*/ 36 w 72"/>
                  <a:gd name="T15" fmla="*/ 112 h 112"/>
                  <a:gd name="T16" fmla="*/ 31 w 72"/>
                  <a:gd name="T17" fmla="*/ 110 h 112"/>
                  <a:gd name="T18" fmla="*/ 29 w 72"/>
                  <a:gd name="T19" fmla="*/ 105 h 112"/>
                  <a:gd name="T20" fmla="*/ 29 w 72"/>
                  <a:gd name="T21" fmla="*/ 88 h 112"/>
                  <a:gd name="T22" fmla="*/ 8 w 72"/>
                  <a:gd name="T23" fmla="*/ 88 h 112"/>
                  <a:gd name="T24" fmla="*/ 3 w 72"/>
                  <a:gd name="T25" fmla="*/ 86 h 112"/>
                  <a:gd name="T26" fmla="*/ 0 w 72"/>
                  <a:gd name="T27" fmla="*/ 80 h 112"/>
                  <a:gd name="T28" fmla="*/ 3 w 72"/>
                  <a:gd name="T29" fmla="*/ 75 h 112"/>
                  <a:gd name="T30" fmla="*/ 8 w 72"/>
                  <a:gd name="T31" fmla="*/ 73 h 112"/>
                  <a:gd name="T32" fmla="*/ 58 w 72"/>
                  <a:gd name="T33" fmla="*/ 73 h 112"/>
                  <a:gd name="T34" fmla="*/ 58 w 72"/>
                  <a:gd name="T35" fmla="*/ 63 h 112"/>
                  <a:gd name="T36" fmla="*/ 8 w 72"/>
                  <a:gd name="T37" fmla="*/ 63 h 112"/>
                  <a:gd name="T38" fmla="*/ 3 w 72"/>
                  <a:gd name="T39" fmla="*/ 61 h 112"/>
                  <a:gd name="T40" fmla="*/ 1 w 72"/>
                  <a:gd name="T41" fmla="*/ 56 h 112"/>
                  <a:gd name="T42" fmla="*/ 1 w 72"/>
                  <a:gd name="T43" fmla="*/ 32 h 112"/>
                  <a:gd name="T44" fmla="*/ 3 w 72"/>
                  <a:gd name="T45" fmla="*/ 27 h 112"/>
                  <a:gd name="T46" fmla="*/ 8 w 72"/>
                  <a:gd name="T47" fmla="*/ 25 h 112"/>
                  <a:gd name="T48" fmla="*/ 29 w 72"/>
                  <a:gd name="T49" fmla="*/ 25 h 112"/>
                  <a:gd name="T50" fmla="*/ 29 w 72"/>
                  <a:gd name="T51" fmla="*/ 7 h 112"/>
                  <a:gd name="T52" fmla="*/ 31 w 72"/>
                  <a:gd name="T53" fmla="*/ 2 h 112"/>
                  <a:gd name="T54" fmla="*/ 36 w 72"/>
                  <a:gd name="T55" fmla="*/ 0 h 112"/>
                  <a:gd name="T56" fmla="*/ 41 w 72"/>
                  <a:gd name="T57" fmla="*/ 2 h 112"/>
                  <a:gd name="T58" fmla="*/ 43 w 72"/>
                  <a:gd name="T59" fmla="*/ 7 h 112"/>
                  <a:gd name="T60" fmla="*/ 43 w 72"/>
                  <a:gd name="T61" fmla="*/ 25 h 112"/>
                  <a:gd name="T62" fmla="*/ 65 w 72"/>
                  <a:gd name="T63" fmla="*/ 25 h 112"/>
                  <a:gd name="T64" fmla="*/ 70 w 72"/>
                  <a:gd name="T65" fmla="*/ 27 h 112"/>
                  <a:gd name="T66" fmla="*/ 72 w 72"/>
                  <a:gd name="T67" fmla="*/ 32 h 112"/>
                  <a:gd name="T68" fmla="*/ 70 w 72"/>
                  <a:gd name="T69" fmla="*/ 37 h 112"/>
                  <a:gd name="T70" fmla="*/ 65 w 72"/>
                  <a:gd name="T71" fmla="*/ 39 h 112"/>
                  <a:gd name="T72" fmla="*/ 15 w 72"/>
                  <a:gd name="T73" fmla="*/ 39 h 112"/>
                  <a:gd name="T74" fmla="*/ 15 w 72"/>
                  <a:gd name="T75" fmla="*/ 49 h 112"/>
                  <a:gd name="T76" fmla="*/ 65 w 72"/>
                  <a:gd name="T77" fmla="*/ 49 h 112"/>
                  <a:gd name="T78" fmla="*/ 70 w 72"/>
                  <a:gd name="T79" fmla="*/ 51 h 112"/>
                  <a:gd name="T80" fmla="*/ 72 w 72"/>
                  <a:gd name="T81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112">
                    <a:moveTo>
                      <a:pt x="72" y="56"/>
                    </a:moveTo>
                    <a:cubicBezTo>
                      <a:pt x="72" y="81"/>
                      <a:pt x="72" y="81"/>
                      <a:pt x="72" y="81"/>
                    </a:cubicBezTo>
                    <a:cubicBezTo>
                      <a:pt x="72" y="83"/>
                      <a:pt x="71" y="84"/>
                      <a:pt x="70" y="86"/>
                    </a:cubicBezTo>
                    <a:cubicBezTo>
                      <a:pt x="69" y="87"/>
                      <a:pt x="67" y="88"/>
                      <a:pt x="65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7"/>
                      <a:pt x="43" y="109"/>
                      <a:pt x="41" y="110"/>
                    </a:cubicBezTo>
                    <a:cubicBezTo>
                      <a:pt x="40" y="111"/>
                      <a:pt x="38" y="112"/>
                      <a:pt x="36" y="112"/>
                    </a:cubicBezTo>
                    <a:cubicBezTo>
                      <a:pt x="34" y="112"/>
                      <a:pt x="32" y="111"/>
                      <a:pt x="31" y="110"/>
                    </a:cubicBezTo>
                    <a:cubicBezTo>
                      <a:pt x="30" y="109"/>
                      <a:pt x="29" y="107"/>
                      <a:pt x="29" y="105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6" y="88"/>
                      <a:pt x="4" y="87"/>
                      <a:pt x="3" y="86"/>
                    </a:cubicBezTo>
                    <a:cubicBezTo>
                      <a:pt x="1" y="84"/>
                      <a:pt x="0" y="82"/>
                      <a:pt x="0" y="80"/>
                    </a:cubicBezTo>
                    <a:cubicBezTo>
                      <a:pt x="0" y="79"/>
                      <a:pt x="1" y="77"/>
                      <a:pt x="3" y="75"/>
                    </a:cubicBezTo>
                    <a:cubicBezTo>
                      <a:pt x="4" y="74"/>
                      <a:pt x="6" y="73"/>
                      <a:pt x="8" y="73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6" y="63"/>
                      <a:pt x="4" y="63"/>
                      <a:pt x="3" y="61"/>
                    </a:cubicBezTo>
                    <a:cubicBezTo>
                      <a:pt x="1" y="60"/>
                      <a:pt x="1" y="58"/>
                      <a:pt x="1" y="56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0"/>
                      <a:pt x="1" y="28"/>
                      <a:pt x="3" y="27"/>
                    </a:cubicBezTo>
                    <a:cubicBezTo>
                      <a:pt x="4" y="25"/>
                      <a:pt x="6" y="25"/>
                      <a:pt x="8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30" y="4"/>
                      <a:pt x="31" y="2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8" y="0"/>
                      <a:pt x="40" y="1"/>
                      <a:pt x="41" y="2"/>
                    </a:cubicBezTo>
                    <a:cubicBezTo>
                      <a:pt x="43" y="4"/>
                      <a:pt x="43" y="5"/>
                      <a:pt x="43" y="7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7" y="25"/>
                      <a:pt x="69" y="25"/>
                      <a:pt x="70" y="27"/>
                    </a:cubicBezTo>
                    <a:cubicBezTo>
                      <a:pt x="72" y="28"/>
                      <a:pt x="72" y="30"/>
                      <a:pt x="72" y="32"/>
                    </a:cubicBezTo>
                    <a:cubicBezTo>
                      <a:pt x="72" y="34"/>
                      <a:pt x="72" y="35"/>
                      <a:pt x="70" y="37"/>
                    </a:cubicBezTo>
                    <a:cubicBezTo>
                      <a:pt x="69" y="38"/>
                      <a:pt x="67" y="39"/>
                      <a:pt x="6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7" y="49"/>
                      <a:pt x="69" y="50"/>
                      <a:pt x="70" y="51"/>
                    </a:cubicBezTo>
                    <a:cubicBezTo>
                      <a:pt x="71" y="53"/>
                      <a:pt x="72" y="54"/>
                      <a:pt x="72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0" name="Group 559">
              <a:extLst>
                <a:ext uri="{FF2B5EF4-FFF2-40B4-BE49-F238E27FC236}">
                  <a16:creationId xmlns="" xmlns:a16="http://schemas.microsoft.com/office/drawing/2014/main" id="{C366A6B9-5948-4A39-A1C1-50F17BE25229}"/>
                </a:ext>
              </a:extLst>
            </p:cNvPr>
            <p:cNvGrpSpPr/>
            <p:nvPr/>
          </p:nvGrpSpPr>
          <p:grpSpPr>
            <a:xfrm>
              <a:off x="1878162" y="1526620"/>
              <a:ext cx="1681969" cy="1598261"/>
              <a:chOff x="3175" y="-1587"/>
              <a:chExt cx="5454650" cy="5183188"/>
            </a:xfrm>
          </p:grpSpPr>
          <p:sp>
            <p:nvSpPr>
              <p:cNvPr id="561" name="Freeform 5">
                <a:extLst>
                  <a:ext uri="{FF2B5EF4-FFF2-40B4-BE49-F238E27FC236}">
                    <a16:creationId xmlns="" xmlns:a16="http://schemas.microsoft.com/office/drawing/2014/main" id="{A54445F2-D227-4B30-B25C-9D941C5AF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8" y="34926"/>
                <a:ext cx="5110163" cy="5110163"/>
              </a:xfrm>
              <a:custGeom>
                <a:avLst/>
                <a:gdLst>
                  <a:gd name="T0" fmla="*/ 1714 w 1714"/>
                  <a:gd name="T1" fmla="*/ 857 h 1715"/>
                  <a:gd name="T2" fmla="*/ 1680 w 1714"/>
                  <a:gd name="T3" fmla="*/ 1098 h 1715"/>
                  <a:gd name="T4" fmla="*/ 1238 w 1714"/>
                  <a:gd name="T5" fmla="*/ 1626 h 1715"/>
                  <a:gd name="T6" fmla="*/ 857 w 1714"/>
                  <a:gd name="T7" fmla="*/ 1715 h 1715"/>
                  <a:gd name="T8" fmla="*/ 0 w 1714"/>
                  <a:gd name="T9" fmla="*/ 857 h 1715"/>
                  <a:gd name="T10" fmla="*/ 857 w 1714"/>
                  <a:gd name="T11" fmla="*/ 0 h 1715"/>
                  <a:gd name="T12" fmla="*/ 1714 w 1714"/>
                  <a:gd name="T13" fmla="*/ 857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4" h="1715">
                    <a:moveTo>
                      <a:pt x="1714" y="857"/>
                    </a:moveTo>
                    <a:cubicBezTo>
                      <a:pt x="1714" y="941"/>
                      <a:pt x="1703" y="1021"/>
                      <a:pt x="1680" y="1098"/>
                    </a:cubicBezTo>
                    <a:cubicBezTo>
                      <a:pt x="1613" y="1329"/>
                      <a:pt x="1450" y="1520"/>
                      <a:pt x="1238" y="1626"/>
                    </a:cubicBezTo>
                    <a:cubicBezTo>
                      <a:pt x="1123" y="1683"/>
                      <a:pt x="994" y="1715"/>
                      <a:pt x="857" y="1715"/>
                    </a:cubicBezTo>
                    <a:cubicBezTo>
                      <a:pt x="383" y="1715"/>
                      <a:pt x="0" y="1331"/>
                      <a:pt x="0" y="857"/>
                    </a:cubicBezTo>
                    <a:cubicBezTo>
                      <a:pt x="0" y="384"/>
                      <a:pt x="383" y="0"/>
                      <a:pt x="857" y="0"/>
                    </a:cubicBezTo>
                    <a:cubicBezTo>
                      <a:pt x="1331" y="0"/>
                      <a:pt x="1714" y="384"/>
                      <a:pt x="1714" y="857"/>
                    </a:cubicBezTo>
                  </a:path>
                </a:pathLst>
              </a:cu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2" name="Freeform 6">
                <a:extLst>
                  <a:ext uri="{FF2B5EF4-FFF2-40B4-BE49-F238E27FC236}">
                    <a16:creationId xmlns="" xmlns:a16="http://schemas.microsoft.com/office/drawing/2014/main" id="{516802DC-F1F5-4B49-936A-07B273971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-1587"/>
                <a:ext cx="5183188" cy="5183188"/>
              </a:xfrm>
              <a:custGeom>
                <a:avLst/>
                <a:gdLst>
                  <a:gd name="T0" fmla="*/ 1726 w 1738"/>
                  <a:gd name="T1" fmla="*/ 869 h 1739"/>
                  <a:gd name="T2" fmla="*/ 1714 w 1738"/>
                  <a:gd name="T3" fmla="*/ 869 h 1739"/>
                  <a:gd name="T4" fmla="*/ 1681 w 1738"/>
                  <a:gd name="T5" fmla="*/ 1106 h 1739"/>
                  <a:gd name="T6" fmla="*/ 1245 w 1738"/>
                  <a:gd name="T7" fmla="*/ 1627 h 1739"/>
                  <a:gd name="T8" fmla="*/ 869 w 1738"/>
                  <a:gd name="T9" fmla="*/ 1715 h 1739"/>
                  <a:gd name="T10" fmla="*/ 271 w 1738"/>
                  <a:gd name="T11" fmla="*/ 1467 h 1739"/>
                  <a:gd name="T12" fmla="*/ 24 w 1738"/>
                  <a:gd name="T13" fmla="*/ 869 h 1739"/>
                  <a:gd name="T14" fmla="*/ 271 w 1738"/>
                  <a:gd name="T15" fmla="*/ 272 h 1739"/>
                  <a:gd name="T16" fmla="*/ 869 w 1738"/>
                  <a:gd name="T17" fmla="*/ 24 h 1739"/>
                  <a:gd name="T18" fmla="*/ 1467 w 1738"/>
                  <a:gd name="T19" fmla="*/ 272 h 1739"/>
                  <a:gd name="T20" fmla="*/ 1714 w 1738"/>
                  <a:gd name="T21" fmla="*/ 869 h 1739"/>
                  <a:gd name="T22" fmla="*/ 1726 w 1738"/>
                  <a:gd name="T23" fmla="*/ 869 h 1739"/>
                  <a:gd name="T24" fmla="*/ 1738 w 1738"/>
                  <a:gd name="T25" fmla="*/ 869 h 1739"/>
                  <a:gd name="T26" fmla="*/ 869 w 1738"/>
                  <a:gd name="T27" fmla="*/ 0 h 1739"/>
                  <a:gd name="T28" fmla="*/ 0 w 1738"/>
                  <a:gd name="T29" fmla="*/ 869 h 1739"/>
                  <a:gd name="T30" fmla="*/ 869 w 1738"/>
                  <a:gd name="T31" fmla="*/ 1739 h 1739"/>
                  <a:gd name="T32" fmla="*/ 1255 w 1738"/>
                  <a:gd name="T33" fmla="*/ 1649 h 1739"/>
                  <a:gd name="T34" fmla="*/ 1704 w 1738"/>
                  <a:gd name="T35" fmla="*/ 1113 h 1739"/>
                  <a:gd name="T36" fmla="*/ 1738 w 1738"/>
                  <a:gd name="T37" fmla="*/ 869 h 1739"/>
                  <a:gd name="T38" fmla="*/ 1726 w 1738"/>
                  <a:gd name="T3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8" h="1739">
                    <a:moveTo>
                      <a:pt x="1726" y="869"/>
                    </a:moveTo>
                    <a:cubicBezTo>
                      <a:pt x="1714" y="869"/>
                      <a:pt x="1714" y="869"/>
                      <a:pt x="1714" y="869"/>
                    </a:cubicBezTo>
                    <a:cubicBezTo>
                      <a:pt x="1714" y="952"/>
                      <a:pt x="1703" y="1031"/>
                      <a:pt x="1681" y="1106"/>
                    </a:cubicBezTo>
                    <a:cubicBezTo>
                      <a:pt x="1614" y="1335"/>
                      <a:pt x="1454" y="1523"/>
                      <a:pt x="1245" y="1627"/>
                    </a:cubicBezTo>
                    <a:cubicBezTo>
                      <a:pt x="1131" y="1683"/>
                      <a:pt x="1004" y="1715"/>
                      <a:pt x="869" y="1715"/>
                    </a:cubicBezTo>
                    <a:cubicBezTo>
                      <a:pt x="636" y="1715"/>
                      <a:pt x="424" y="1620"/>
                      <a:pt x="271" y="1467"/>
                    </a:cubicBezTo>
                    <a:cubicBezTo>
                      <a:pt x="118" y="1314"/>
                      <a:pt x="24" y="1103"/>
                      <a:pt x="24" y="869"/>
                    </a:cubicBezTo>
                    <a:cubicBezTo>
                      <a:pt x="24" y="636"/>
                      <a:pt x="118" y="425"/>
                      <a:pt x="271" y="272"/>
                    </a:cubicBezTo>
                    <a:cubicBezTo>
                      <a:pt x="424" y="119"/>
                      <a:pt x="636" y="24"/>
                      <a:pt x="869" y="24"/>
                    </a:cubicBezTo>
                    <a:cubicBezTo>
                      <a:pt x="1103" y="24"/>
                      <a:pt x="1314" y="119"/>
                      <a:pt x="1467" y="272"/>
                    </a:cubicBezTo>
                    <a:cubicBezTo>
                      <a:pt x="1620" y="425"/>
                      <a:pt x="1714" y="636"/>
                      <a:pt x="1714" y="869"/>
                    </a:cubicBezTo>
                    <a:cubicBezTo>
                      <a:pt x="1726" y="869"/>
                      <a:pt x="1726" y="869"/>
                      <a:pt x="1726" y="869"/>
                    </a:cubicBezTo>
                    <a:cubicBezTo>
                      <a:pt x="1738" y="869"/>
                      <a:pt x="1738" y="869"/>
                      <a:pt x="1738" y="869"/>
                    </a:cubicBezTo>
                    <a:cubicBezTo>
                      <a:pt x="1738" y="389"/>
                      <a:pt x="1349" y="0"/>
                      <a:pt x="869" y="0"/>
                    </a:cubicBezTo>
                    <a:cubicBezTo>
                      <a:pt x="389" y="0"/>
                      <a:pt x="0" y="389"/>
                      <a:pt x="0" y="869"/>
                    </a:cubicBezTo>
                    <a:cubicBezTo>
                      <a:pt x="0" y="1350"/>
                      <a:pt x="389" y="1739"/>
                      <a:pt x="869" y="1739"/>
                    </a:cubicBezTo>
                    <a:cubicBezTo>
                      <a:pt x="1008" y="1739"/>
                      <a:pt x="1139" y="1706"/>
                      <a:pt x="1255" y="1649"/>
                    </a:cubicBezTo>
                    <a:cubicBezTo>
                      <a:pt x="1471" y="1542"/>
                      <a:pt x="1635" y="1348"/>
                      <a:pt x="1704" y="1113"/>
                    </a:cubicBezTo>
                    <a:cubicBezTo>
                      <a:pt x="1726" y="1036"/>
                      <a:pt x="1738" y="954"/>
                      <a:pt x="1738" y="869"/>
                    </a:cubicBezTo>
                    <a:cubicBezTo>
                      <a:pt x="1726" y="869"/>
                      <a:pt x="1726" y="869"/>
                      <a:pt x="1726" y="869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Oval 7">
                <a:extLst>
                  <a:ext uri="{FF2B5EF4-FFF2-40B4-BE49-F238E27FC236}">
                    <a16:creationId xmlns="" xmlns:a16="http://schemas.microsoft.com/office/drawing/2014/main" id="{0696402C-A5D0-49B5-AEF3-68EA6811B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75" y="430213"/>
                <a:ext cx="4318000" cy="4319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Freeform 8">
                <a:extLst>
                  <a:ext uri="{FF2B5EF4-FFF2-40B4-BE49-F238E27FC236}">
                    <a16:creationId xmlns="" xmlns:a16="http://schemas.microsoft.com/office/drawing/2014/main" id="{D24A19D5-1D45-41FC-BE4E-8209A237A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50" y="395288"/>
                <a:ext cx="4389438" cy="4389438"/>
              </a:xfrm>
              <a:custGeom>
                <a:avLst/>
                <a:gdLst>
                  <a:gd name="T0" fmla="*/ 1460 w 1472"/>
                  <a:gd name="T1" fmla="*/ 736 h 1473"/>
                  <a:gd name="T2" fmla="*/ 1448 w 1472"/>
                  <a:gd name="T3" fmla="*/ 736 h 1473"/>
                  <a:gd name="T4" fmla="*/ 1240 w 1472"/>
                  <a:gd name="T5" fmla="*/ 1240 h 1473"/>
                  <a:gd name="T6" fmla="*/ 736 w 1472"/>
                  <a:gd name="T7" fmla="*/ 1449 h 1473"/>
                  <a:gd name="T8" fmla="*/ 232 w 1472"/>
                  <a:gd name="T9" fmla="*/ 1240 h 1473"/>
                  <a:gd name="T10" fmla="*/ 24 w 1472"/>
                  <a:gd name="T11" fmla="*/ 736 h 1473"/>
                  <a:gd name="T12" fmla="*/ 232 w 1472"/>
                  <a:gd name="T13" fmla="*/ 233 h 1473"/>
                  <a:gd name="T14" fmla="*/ 736 w 1472"/>
                  <a:gd name="T15" fmla="*/ 24 h 1473"/>
                  <a:gd name="T16" fmla="*/ 1240 w 1472"/>
                  <a:gd name="T17" fmla="*/ 233 h 1473"/>
                  <a:gd name="T18" fmla="*/ 1448 w 1472"/>
                  <a:gd name="T19" fmla="*/ 736 h 1473"/>
                  <a:gd name="T20" fmla="*/ 1460 w 1472"/>
                  <a:gd name="T21" fmla="*/ 736 h 1473"/>
                  <a:gd name="T22" fmla="*/ 1472 w 1472"/>
                  <a:gd name="T23" fmla="*/ 736 h 1473"/>
                  <a:gd name="T24" fmla="*/ 736 w 1472"/>
                  <a:gd name="T25" fmla="*/ 0 h 1473"/>
                  <a:gd name="T26" fmla="*/ 0 w 1472"/>
                  <a:gd name="T27" fmla="*/ 736 h 1473"/>
                  <a:gd name="T28" fmla="*/ 736 w 1472"/>
                  <a:gd name="T29" fmla="*/ 1473 h 1473"/>
                  <a:gd name="T30" fmla="*/ 1472 w 1472"/>
                  <a:gd name="T31" fmla="*/ 736 h 1473"/>
                  <a:gd name="T32" fmla="*/ 1460 w 1472"/>
                  <a:gd name="T33" fmla="*/ 736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72" h="1473">
                    <a:moveTo>
                      <a:pt x="1460" y="736"/>
                    </a:moveTo>
                    <a:cubicBezTo>
                      <a:pt x="1448" y="736"/>
                      <a:pt x="1448" y="736"/>
                      <a:pt x="1448" y="736"/>
                    </a:cubicBezTo>
                    <a:cubicBezTo>
                      <a:pt x="1448" y="933"/>
                      <a:pt x="1369" y="1111"/>
                      <a:pt x="1240" y="1240"/>
                    </a:cubicBezTo>
                    <a:cubicBezTo>
                      <a:pt x="1111" y="1369"/>
                      <a:pt x="933" y="1449"/>
                      <a:pt x="736" y="1449"/>
                    </a:cubicBezTo>
                    <a:cubicBezTo>
                      <a:pt x="539" y="1449"/>
                      <a:pt x="361" y="1369"/>
                      <a:pt x="232" y="1240"/>
                    </a:cubicBezTo>
                    <a:cubicBezTo>
                      <a:pt x="103" y="1111"/>
                      <a:pt x="24" y="933"/>
                      <a:pt x="24" y="736"/>
                    </a:cubicBezTo>
                    <a:cubicBezTo>
                      <a:pt x="24" y="540"/>
                      <a:pt x="103" y="362"/>
                      <a:pt x="232" y="233"/>
                    </a:cubicBezTo>
                    <a:cubicBezTo>
                      <a:pt x="361" y="104"/>
                      <a:pt x="539" y="24"/>
                      <a:pt x="736" y="24"/>
                    </a:cubicBezTo>
                    <a:cubicBezTo>
                      <a:pt x="933" y="24"/>
                      <a:pt x="1111" y="104"/>
                      <a:pt x="1240" y="233"/>
                    </a:cubicBezTo>
                    <a:cubicBezTo>
                      <a:pt x="1369" y="362"/>
                      <a:pt x="1448" y="540"/>
                      <a:pt x="1448" y="736"/>
                    </a:cubicBezTo>
                    <a:cubicBezTo>
                      <a:pt x="1460" y="736"/>
                      <a:pt x="1460" y="736"/>
                      <a:pt x="1460" y="736"/>
                    </a:cubicBezTo>
                    <a:cubicBezTo>
                      <a:pt x="1472" y="736"/>
                      <a:pt x="1472" y="736"/>
                      <a:pt x="1472" y="736"/>
                    </a:cubicBezTo>
                    <a:cubicBezTo>
                      <a:pt x="1472" y="330"/>
                      <a:pt x="1143" y="0"/>
                      <a:pt x="736" y="0"/>
                    </a:cubicBezTo>
                    <a:cubicBezTo>
                      <a:pt x="329" y="0"/>
                      <a:pt x="0" y="330"/>
                      <a:pt x="0" y="736"/>
                    </a:cubicBezTo>
                    <a:cubicBezTo>
                      <a:pt x="0" y="1143"/>
                      <a:pt x="329" y="1473"/>
                      <a:pt x="736" y="1473"/>
                    </a:cubicBezTo>
                    <a:cubicBezTo>
                      <a:pt x="1143" y="1473"/>
                      <a:pt x="1472" y="1143"/>
                      <a:pt x="1472" y="736"/>
                    </a:cubicBezTo>
                    <a:cubicBezTo>
                      <a:pt x="1460" y="736"/>
                      <a:pt x="1460" y="736"/>
                      <a:pt x="1460" y="736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9" name="Freeform 9">
                <a:extLst>
                  <a:ext uri="{FF2B5EF4-FFF2-40B4-BE49-F238E27FC236}">
                    <a16:creationId xmlns="" xmlns:a16="http://schemas.microsoft.com/office/drawing/2014/main" id="{7018DB14-1C74-4985-8E0D-024CB671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025" y="592138"/>
                <a:ext cx="1741488" cy="1681163"/>
              </a:xfrm>
              <a:custGeom>
                <a:avLst/>
                <a:gdLst>
                  <a:gd name="T0" fmla="*/ 584 w 584"/>
                  <a:gd name="T1" fmla="*/ 0 h 564"/>
                  <a:gd name="T2" fmla="*/ 584 w 584"/>
                  <a:gd name="T3" fmla="*/ 272 h 564"/>
                  <a:gd name="T4" fmla="*/ 523 w 584"/>
                  <a:gd name="T5" fmla="*/ 450 h 564"/>
                  <a:gd name="T6" fmla="*/ 292 w 584"/>
                  <a:gd name="T7" fmla="*/ 564 h 564"/>
                  <a:gd name="T8" fmla="*/ 61 w 584"/>
                  <a:gd name="T9" fmla="*/ 450 h 564"/>
                  <a:gd name="T10" fmla="*/ 0 w 584"/>
                  <a:gd name="T11" fmla="*/ 272 h 564"/>
                  <a:gd name="T12" fmla="*/ 0 w 584"/>
                  <a:gd name="T13" fmla="*/ 0 h 564"/>
                  <a:gd name="T14" fmla="*/ 584 w 584"/>
                  <a:gd name="T15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4" h="564">
                    <a:moveTo>
                      <a:pt x="584" y="0"/>
                    </a:moveTo>
                    <a:cubicBezTo>
                      <a:pt x="584" y="272"/>
                      <a:pt x="584" y="272"/>
                      <a:pt x="584" y="272"/>
                    </a:cubicBezTo>
                    <a:cubicBezTo>
                      <a:pt x="584" y="339"/>
                      <a:pt x="561" y="401"/>
                      <a:pt x="523" y="450"/>
                    </a:cubicBezTo>
                    <a:cubicBezTo>
                      <a:pt x="470" y="520"/>
                      <a:pt x="386" y="564"/>
                      <a:pt x="292" y="564"/>
                    </a:cubicBezTo>
                    <a:cubicBezTo>
                      <a:pt x="198" y="564"/>
                      <a:pt x="114" y="520"/>
                      <a:pt x="61" y="450"/>
                    </a:cubicBezTo>
                    <a:cubicBezTo>
                      <a:pt x="23" y="401"/>
                      <a:pt x="0" y="339"/>
                      <a:pt x="0" y="27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0" name="Freeform 10">
                <a:extLst>
                  <a:ext uri="{FF2B5EF4-FFF2-40B4-BE49-F238E27FC236}">
                    <a16:creationId xmlns="" xmlns:a16="http://schemas.microsoft.com/office/drawing/2014/main" id="{F9B2F0AA-FE6B-451F-B9FA-E17885884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513" y="555626"/>
                <a:ext cx="1812925" cy="1752600"/>
              </a:xfrm>
              <a:custGeom>
                <a:avLst/>
                <a:gdLst>
                  <a:gd name="T0" fmla="*/ 596 w 608"/>
                  <a:gd name="T1" fmla="*/ 12 h 588"/>
                  <a:gd name="T2" fmla="*/ 584 w 608"/>
                  <a:gd name="T3" fmla="*/ 12 h 588"/>
                  <a:gd name="T4" fmla="*/ 584 w 608"/>
                  <a:gd name="T5" fmla="*/ 284 h 588"/>
                  <a:gd name="T6" fmla="*/ 526 w 608"/>
                  <a:gd name="T7" fmla="*/ 455 h 588"/>
                  <a:gd name="T8" fmla="*/ 304 w 608"/>
                  <a:gd name="T9" fmla="*/ 564 h 588"/>
                  <a:gd name="T10" fmla="*/ 82 w 608"/>
                  <a:gd name="T11" fmla="*/ 455 h 588"/>
                  <a:gd name="T12" fmla="*/ 24 w 608"/>
                  <a:gd name="T13" fmla="*/ 284 h 588"/>
                  <a:gd name="T14" fmla="*/ 24 w 608"/>
                  <a:gd name="T15" fmla="*/ 24 h 588"/>
                  <a:gd name="T16" fmla="*/ 596 w 608"/>
                  <a:gd name="T17" fmla="*/ 24 h 588"/>
                  <a:gd name="T18" fmla="*/ 596 w 608"/>
                  <a:gd name="T19" fmla="*/ 12 h 588"/>
                  <a:gd name="T20" fmla="*/ 584 w 608"/>
                  <a:gd name="T21" fmla="*/ 12 h 588"/>
                  <a:gd name="T22" fmla="*/ 596 w 608"/>
                  <a:gd name="T23" fmla="*/ 12 h 588"/>
                  <a:gd name="T24" fmla="*/ 596 w 608"/>
                  <a:gd name="T25" fmla="*/ 0 h 588"/>
                  <a:gd name="T26" fmla="*/ 12 w 608"/>
                  <a:gd name="T27" fmla="*/ 0 h 588"/>
                  <a:gd name="T28" fmla="*/ 4 w 608"/>
                  <a:gd name="T29" fmla="*/ 4 h 588"/>
                  <a:gd name="T30" fmla="*/ 0 w 608"/>
                  <a:gd name="T31" fmla="*/ 12 h 588"/>
                  <a:gd name="T32" fmla="*/ 0 w 608"/>
                  <a:gd name="T33" fmla="*/ 284 h 588"/>
                  <a:gd name="T34" fmla="*/ 63 w 608"/>
                  <a:gd name="T35" fmla="*/ 470 h 588"/>
                  <a:gd name="T36" fmla="*/ 304 w 608"/>
                  <a:gd name="T37" fmla="*/ 588 h 588"/>
                  <a:gd name="T38" fmla="*/ 545 w 608"/>
                  <a:gd name="T39" fmla="*/ 470 h 588"/>
                  <a:gd name="T40" fmla="*/ 608 w 608"/>
                  <a:gd name="T41" fmla="*/ 284 h 588"/>
                  <a:gd name="T42" fmla="*/ 608 w 608"/>
                  <a:gd name="T43" fmla="*/ 12 h 588"/>
                  <a:gd name="T44" fmla="*/ 604 w 608"/>
                  <a:gd name="T45" fmla="*/ 4 h 588"/>
                  <a:gd name="T46" fmla="*/ 596 w 608"/>
                  <a:gd name="T47" fmla="*/ 0 h 588"/>
                  <a:gd name="T48" fmla="*/ 596 w 608"/>
                  <a:gd name="T49" fmla="*/ 12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8" h="588">
                    <a:moveTo>
                      <a:pt x="596" y="12"/>
                    </a:moveTo>
                    <a:cubicBezTo>
                      <a:pt x="584" y="12"/>
                      <a:pt x="584" y="12"/>
                      <a:pt x="584" y="12"/>
                    </a:cubicBezTo>
                    <a:cubicBezTo>
                      <a:pt x="584" y="284"/>
                      <a:pt x="584" y="284"/>
                      <a:pt x="584" y="284"/>
                    </a:cubicBezTo>
                    <a:cubicBezTo>
                      <a:pt x="584" y="349"/>
                      <a:pt x="562" y="408"/>
                      <a:pt x="526" y="455"/>
                    </a:cubicBezTo>
                    <a:cubicBezTo>
                      <a:pt x="474" y="521"/>
                      <a:pt x="394" y="564"/>
                      <a:pt x="304" y="564"/>
                    </a:cubicBezTo>
                    <a:cubicBezTo>
                      <a:pt x="214" y="564"/>
                      <a:pt x="134" y="521"/>
                      <a:pt x="82" y="455"/>
                    </a:cubicBezTo>
                    <a:cubicBezTo>
                      <a:pt x="46" y="408"/>
                      <a:pt x="24" y="349"/>
                      <a:pt x="24" y="28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596" y="24"/>
                      <a:pt x="596" y="24"/>
                      <a:pt x="596" y="24"/>
                    </a:cubicBezTo>
                    <a:cubicBezTo>
                      <a:pt x="596" y="12"/>
                      <a:pt x="596" y="12"/>
                      <a:pt x="596" y="12"/>
                    </a:cubicBezTo>
                    <a:cubicBezTo>
                      <a:pt x="584" y="12"/>
                      <a:pt x="584" y="12"/>
                      <a:pt x="584" y="12"/>
                    </a:cubicBezTo>
                    <a:cubicBezTo>
                      <a:pt x="596" y="12"/>
                      <a:pt x="596" y="12"/>
                      <a:pt x="596" y="12"/>
                    </a:cubicBezTo>
                    <a:cubicBezTo>
                      <a:pt x="596" y="0"/>
                      <a:pt x="596" y="0"/>
                      <a:pt x="59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354"/>
                      <a:pt x="24" y="418"/>
                      <a:pt x="63" y="470"/>
                    </a:cubicBezTo>
                    <a:cubicBezTo>
                      <a:pt x="119" y="542"/>
                      <a:pt x="206" y="588"/>
                      <a:pt x="304" y="588"/>
                    </a:cubicBezTo>
                    <a:cubicBezTo>
                      <a:pt x="402" y="588"/>
                      <a:pt x="489" y="542"/>
                      <a:pt x="545" y="470"/>
                    </a:cubicBezTo>
                    <a:cubicBezTo>
                      <a:pt x="584" y="418"/>
                      <a:pt x="608" y="354"/>
                      <a:pt x="608" y="284"/>
                    </a:cubicBezTo>
                    <a:cubicBezTo>
                      <a:pt x="608" y="12"/>
                      <a:pt x="608" y="12"/>
                      <a:pt x="608" y="12"/>
                    </a:cubicBezTo>
                    <a:cubicBezTo>
                      <a:pt x="608" y="9"/>
                      <a:pt x="606" y="6"/>
                      <a:pt x="604" y="4"/>
                    </a:cubicBezTo>
                    <a:cubicBezTo>
                      <a:pt x="602" y="2"/>
                      <a:pt x="599" y="0"/>
                      <a:pt x="596" y="0"/>
                    </a:cubicBezTo>
                    <a:lnTo>
                      <a:pt x="596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Freeform 11">
                <a:extLst>
                  <a:ext uri="{FF2B5EF4-FFF2-40B4-BE49-F238E27FC236}">
                    <a16:creationId xmlns="" xmlns:a16="http://schemas.microsoft.com/office/drawing/2014/main" id="{84AB8744-4925-4C8A-9FDB-2C8DD1EA9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513" y="2236788"/>
                <a:ext cx="1812925" cy="1752600"/>
              </a:xfrm>
              <a:custGeom>
                <a:avLst/>
                <a:gdLst>
                  <a:gd name="T0" fmla="*/ 596 w 608"/>
                  <a:gd name="T1" fmla="*/ 304 h 588"/>
                  <a:gd name="T2" fmla="*/ 584 w 608"/>
                  <a:gd name="T3" fmla="*/ 304 h 588"/>
                  <a:gd name="T4" fmla="*/ 584 w 608"/>
                  <a:gd name="T5" fmla="*/ 564 h 588"/>
                  <a:gd name="T6" fmla="*/ 24 w 608"/>
                  <a:gd name="T7" fmla="*/ 564 h 588"/>
                  <a:gd name="T8" fmla="*/ 24 w 608"/>
                  <a:gd name="T9" fmla="*/ 304 h 588"/>
                  <a:gd name="T10" fmla="*/ 29 w 608"/>
                  <a:gd name="T11" fmla="*/ 254 h 588"/>
                  <a:gd name="T12" fmla="*/ 82 w 608"/>
                  <a:gd name="T13" fmla="*/ 133 h 588"/>
                  <a:gd name="T14" fmla="*/ 82 w 608"/>
                  <a:gd name="T15" fmla="*/ 133 h 588"/>
                  <a:gd name="T16" fmla="*/ 304 w 608"/>
                  <a:gd name="T17" fmla="*/ 24 h 588"/>
                  <a:gd name="T18" fmla="*/ 526 w 608"/>
                  <a:gd name="T19" fmla="*/ 133 h 588"/>
                  <a:gd name="T20" fmla="*/ 579 w 608"/>
                  <a:gd name="T21" fmla="*/ 254 h 588"/>
                  <a:gd name="T22" fmla="*/ 584 w 608"/>
                  <a:gd name="T23" fmla="*/ 304 h 588"/>
                  <a:gd name="T24" fmla="*/ 596 w 608"/>
                  <a:gd name="T25" fmla="*/ 304 h 588"/>
                  <a:gd name="T26" fmla="*/ 608 w 608"/>
                  <a:gd name="T27" fmla="*/ 304 h 588"/>
                  <a:gd name="T28" fmla="*/ 603 w 608"/>
                  <a:gd name="T29" fmla="*/ 250 h 588"/>
                  <a:gd name="T30" fmla="*/ 545 w 608"/>
                  <a:gd name="T31" fmla="*/ 119 h 588"/>
                  <a:gd name="T32" fmla="*/ 304 w 608"/>
                  <a:gd name="T33" fmla="*/ 0 h 588"/>
                  <a:gd name="T34" fmla="*/ 63 w 608"/>
                  <a:gd name="T35" fmla="*/ 118 h 588"/>
                  <a:gd name="T36" fmla="*/ 63 w 608"/>
                  <a:gd name="T37" fmla="*/ 119 h 588"/>
                  <a:gd name="T38" fmla="*/ 5 w 608"/>
                  <a:gd name="T39" fmla="*/ 250 h 588"/>
                  <a:gd name="T40" fmla="*/ 0 w 608"/>
                  <a:gd name="T41" fmla="*/ 304 h 588"/>
                  <a:gd name="T42" fmla="*/ 0 w 608"/>
                  <a:gd name="T43" fmla="*/ 576 h 588"/>
                  <a:gd name="T44" fmla="*/ 4 w 608"/>
                  <a:gd name="T45" fmla="*/ 584 h 588"/>
                  <a:gd name="T46" fmla="*/ 12 w 608"/>
                  <a:gd name="T47" fmla="*/ 588 h 588"/>
                  <a:gd name="T48" fmla="*/ 596 w 608"/>
                  <a:gd name="T49" fmla="*/ 588 h 588"/>
                  <a:gd name="T50" fmla="*/ 604 w 608"/>
                  <a:gd name="T51" fmla="*/ 584 h 588"/>
                  <a:gd name="T52" fmla="*/ 608 w 608"/>
                  <a:gd name="T53" fmla="*/ 576 h 588"/>
                  <a:gd name="T54" fmla="*/ 608 w 608"/>
                  <a:gd name="T55" fmla="*/ 304 h 588"/>
                  <a:gd name="T56" fmla="*/ 596 w 608"/>
                  <a:gd name="T57" fmla="*/ 304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08" h="588">
                    <a:moveTo>
                      <a:pt x="596" y="304"/>
                    </a:moveTo>
                    <a:cubicBezTo>
                      <a:pt x="584" y="304"/>
                      <a:pt x="584" y="304"/>
                      <a:pt x="584" y="304"/>
                    </a:cubicBezTo>
                    <a:cubicBezTo>
                      <a:pt x="584" y="564"/>
                      <a:pt x="584" y="564"/>
                      <a:pt x="584" y="564"/>
                    </a:cubicBezTo>
                    <a:cubicBezTo>
                      <a:pt x="24" y="564"/>
                      <a:pt x="24" y="564"/>
                      <a:pt x="24" y="564"/>
                    </a:cubicBezTo>
                    <a:cubicBezTo>
                      <a:pt x="24" y="304"/>
                      <a:pt x="24" y="304"/>
                      <a:pt x="24" y="304"/>
                    </a:cubicBezTo>
                    <a:cubicBezTo>
                      <a:pt x="24" y="287"/>
                      <a:pt x="26" y="270"/>
                      <a:pt x="29" y="254"/>
                    </a:cubicBezTo>
                    <a:cubicBezTo>
                      <a:pt x="37" y="209"/>
                      <a:pt x="56" y="168"/>
                      <a:pt x="82" y="133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34" y="67"/>
                      <a:pt x="214" y="24"/>
                      <a:pt x="304" y="24"/>
                    </a:cubicBezTo>
                    <a:cubicBezTo>
                      <a:pt x="394" y="24"/>
                      <a:pt x="474" y="67"/>
                      <a:pt x="526" y="133"/>
                    </a:cubicBezTo>
                    <a:cubicBezTo>
                      <a:pt x="553" y="168"/>
                      <a:pt x="571" y="209"/>
                      <a:pt x="579" y="254"/>
                    </a:cubicBezTo>
                    <a:cubicBezTo>
                      <a:pt x="582" y="270"/>
                      <a:pt x="584" y="287"/>
                      <a:pt x="584" y="304"/>
                    </a:cubicBezTo>
                    <a:cubicBezTo>
                      <a:pt x="596" y="304"/>
                      <a:pt x="596" y="304"/>
                      <a:pt x="596" y="304"/>
                    </a:cubicBezTo>
                    <a:cubicBezTo>
                      <a:pt x="608" y="304"/>
                      <a:pt x="608" y="304"/>
                      <a:pt x="608" y="304"/>
                    </a:cubicBezTo>
                    <a:cubicBezTo>
                      <a:pt x="608" y="285"/>
                      <a:pt x="606" y="268"/>
                      <a:pt x="603" y="250"/>
                    </a:cubicBezTo>
                    <a:cubicBezTo>
                      <a:pt x="594" y="201"/>
                      <a:pt x="574" y="156"/>
                      <a:pt x="545" y="119"/>
                    </a:cubicBezTo>
                    <a:cubicBezTo>
                      <a:pt x="489" y="46"/>
                      <a:pt x="402" y="0"/>
                      <a:pt x="304" y="0"/>
                    </a:cubicBezTo>
                    <a:cubicBezTo>
                      <a:pt x="206" y="0"/>
                      <a:pt x="119" y="46"/>
                      <a:pt x="63" y="118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34" y="156"/>
                      <a:pt x="14" y="201"/>
                      <a:pt x="5" y="250"/>
                    </a:cubicBezTo>
                    <a:cubicBezTo>
                      <a:pt x="2" y="268"/>
                      <a:pt x="0" y="285"/>
                      <a:pt x="0" y="304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0" y="579"/>
                      <a:pt x="2" y="582"/>
                      <a:pt x="4" y="584"/>
                    </a:cubicBezTo>
                    <a:cubicBezTo>
                      <a:pt x="6" y="587"/>
                      <a:pt x="9" y="588"/>
                      <a:pt x="12" y="588"/>
                    </a:cubicBezTo>
                    <a:cubicBezTo>
                      <a:pt x="596" y="588"/>
                      <a:pt x="596" y="588"/>
                      <a:pt x="596" y="588"/>
                    </a:cubicBezTo>
                    <a:cubicBezTo>
                      <a:pt x="599" y="588"/>
                      <a:pt x="602" y="587"/>
                      <a:pt x="604" y="584"/>
                    </a:cubicBezTo>
                    <a:cubicBezTo>
                      <a:pt x="606" y="582"/>
                      <a:pt x="608" y="579"/>
                      <a:pt x="608" y="576"/>
                    </a:cubicBezTo>
                    <a:cubicBezTo>
                      <a:pt x="608" y="304"/>
                      <a:pt x="608" y="304"/>
                      <a:pt x="608" y="304"/>
                    </a:cubicBezTo>
                    <a:lnTo>
                      <a:pt x="596" y="304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2" name="Freeform 12">
                <a:extLst>
                  <a:ext uri="{FF2B5EF4-FFF2-40B4-BE49-F238E27FC236}">
                    <a16:creationId xmlns="" xmlns:a16="http://schemas.microsoft.com/office/drawing/2014/main" id="{C5CA6CA6-F7F1-433D-830E-9CD9F9DBD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000" y="1933576"/>
                <a:ext cx="1377950" cy="339725"/>
              </a:xfrm>
              <a:custGeom>
                <a:avLst/>
                <a:gdLst>
                  <a:gd name="T0" fmla="*/ 462 w 462"/>
                  <a:gd name="T1" fmla="*/ 0 h 114"/>
                  <a:gd name="T2" fmla="*/ 231 w 462"/>
                  <a:gd name="T3" fmla="*/ 114 h 114"/>
                  <a:gd name="T4" fmla="*/ 0 w 462"/>
                  <a:gd name="T5" fmla="*/ 0 h 114"/>
                  <a:gd name="T6" fmla="*/ 462 w 462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2" h="114">
                    <a:moveTo>
                      <a:pt x="462" y="0"/>
                    </a:moveTo>
                    <a:cubicBezTo>
                      <a:pt x="409" y="70"/>
                      <a:pt x="325" y="114"/>
                      <a:pt x="231" y="114"/>
                    </a:cubicBezTo>
                    <a:cubicBezTo>
                      <a:pt x="137" y="114"/>
                      <a:pt x="53" y="70"/>
                      <a:pt x="0" y="0"/>
                    </a:cubicBez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Freeform 13">
                <a:extLst>
                  <a:ext uri="{FF2B5EF4-FFF2-40B4-BE49-F238E27FC236}">
                    <a16:creationId xmlns="" xmlns:a16="http://schemas.microsoft.com/office/drawing/2014/main" id="{3E8AFC78-78FC-434E-91A6-EAC3666F4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0" y="1897063"/>
                <a:ext cx="1455738" cy="411163"/>
              </a:xfrm>
              <a:custGeom>
                <a:avLst/>
                <a:gdLst>
                  <a:gd name="T0" fmla="*/ 475 w 488"/>
                  <a:gd name="T1" fmla="*/ 12 h 138"/>
                  <a:gd name="T2" fmla="*/ 466 w 488"/>
                  <a:gd name="T3" fmla="*/ 5 h 138"/>
                  <a:gd name="T4" fmla="*/ 244 w 488"/>
                  <a:gd name="T5" fmla="*/ 114 h 138"/>
                  <a:gd name="T6" fmla="*/ 22 w 488"/>
                  <a:gd name="T7" fmla="*/ 5 h 138"/>
                  <a:gd name="T8" fmla="*/ 13 w 488"/>
                  <a:gd name="T9" fmla="*/ 12 h 138"/>
                  <a:gd name="T10" fmla="*/ 13 w 488"/>
                  <a:gd name="T11" fmla="*/ 24 h 138"/>
                  <a:gd name="T12" fmla="*/ 475 w 488"/>
                  <a:gd name="T13" fmla="*/ 24 h 138"/>
                  <a:gd name="T14" fmla="*/ 475 w 488"/>
                  <a:gd name="T15" fmla="*/ 12 h 138"/>
                  <a:gd name="T16" fmla="*/ 466 w 488"/>
                  <a:gd name="T17" fmla="*/ 5 h 138"/>
                  <a:gd name="T18" fmla="*/ 475 w 488"/>
                  <a:gd name="T19" fmla="*/ 12 h 138"/>
                  <a:gd name="T20" fmla="*/ 475 w 488"/>
                  <a:gd name="T21" fmla="*/ 0 h 138"/>
                  <a:gd name="T22" fmla="*/ 13 w 488"/>
                  <a:gd name="T23" fmla="*/ 0 h 138"/>
                  <a:gd name="T24" fmla="*/ 2 w 488"/>
                  <a:gd name="T25" fmla="*/ 7 h 138"/>
                  <a:gd name="T26" fmla="*/ 3 w 488"/>
                  <a:gd name="T27" fmla="*/ 20 h 138"/>
                  <a:gd name="T28" fmla="*/ 244 w 488"/>
                  <a:gd name="T29" fmla="*/ 138 h 138"/>
                  <a:gd name="T30" fmla="*/ 485 w 488"/>
                  <a:gd name="T31" fmla="*/ 20 h 138"/>
                  <a:gd name="T32" fmla="*/ 486 w 488"/>
                  <a:gd name="T33" fmla="*/ 7 h 138"/>
                  <a:gd name="T34" fmla="*/ 475 w 488"/>
                  <a:gd name="T35" fmla="*/ 0 h 138"/>
                  <a:gd name="T36" fmla="*/ 475 w 488"/>
                  <a:gd name="T37" fmla="*/ 1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8" h="138">
                    <a:moveTo>
                      <a:pt x="475" y="12"/>
                    </a:moveTo>
                    <a:cubicBezTo>
                      <a:pt x="466" y="5"/>
                      <a:pt x="466" y="5"/>
                      <a:pt x="466" y="5"/>
                    </a:cubicBezTo>
                    <a:cubicBezTo>
                      <a:pt x="414" y="71"/>
                      <a:pt x="334" y="114"/>
                      <a:pt x="244" y="114"/>
                    </a:cubicBezTo>
                    <a:cubicBezTo>
                      <a:pt x="154" y="114"/>
                      <a:pt x="74" y="71"/>
                      <a:pt x="22" y="5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475" y="24"/>
                      <a:pt x="475" y="24"/>
                      <a:pt x="475" y="24"/>
                    </a:cubicBezTo>
                    <a:cubicBezTo>
                      <a:pt x="475" y="12"/>
                      <a:pt x="475" y="12"/>
                      <a:pt x="475" y="12"/>
                    </a:cubicBezTo>
                    <a:cubicBezTo>
                      <a:pt x="466" y="5"/>
                      <a:pt x="466" y="5"/>
                      <a:pt x="466" y="5"/>
                    </a:cubicBezTo>
                    <a:cubicBezTo>
                      <a:pt x="475" y="12"/>
                      <a:pt x="475" y="12"/>
                      <a:pt x="475" y="12"/>
                    </a:cubicBezTo>
                    <a:cubicBezTo>
                      <a:pt x="475" y="0"/>
                      <a:pt x="475" y="0"/>
                      <a:pt x="47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3"/>
                      <a:pt x="2" y="7"/>
                    </a:cubicBezTo>
                    <a:cubicBezTo>
                      <a:pt x="0" y="11"/>
                      <a:pt x="1" y="16"/>
                      <a:pt x="3" y="20"/>
                    </a:cubicBezTo>
                    <a:cubicBezTo>
                      <a:pt x="59" y="92"/>
                      <a:pt x="146" y="138"/>
                      <a:pt x="244" y="138"/>
                    </a:cubicBezTo>
                    <a:cubicBezTo>
                      <a:pt x="342" y="138"/>
                      <a:pt x="429" y="92"/>
                      <a:pt x="485" y="20"/>
                    </a:cubicBezTo>
                    <a:cubicBezTo>
                      <a:pt x="487" y="16"/>
                      <a:pt x="488" y="11"/>
                      <a:pt x="486" y="7"/>
                    </a:cubicBezTo>
                    <a:cubicBezTo>
                      <a:pt x="484" y="3"/>
                      <a:pt x="480" y="0"/>
                      <a:pt x="475" y="0"/>
                    </a:cubicBezTo>
                    <a:lnTo>
                      <a:pt x="475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Freeform 14">
                <a:extLst>
                  <a:ext uri="{FF2B5EF4-FFF2-40B4-BE49-F238E27FC236}">
                    <a16:creationId xmlns="" xmlns:a16="http://schemas.microsoft.com/office/drawing/2014/main" id="{3BF08918-575F-42C7-87ED-18683F56A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025" y="3000376"/>
                <a:ext cx="1741488" cy="952500"/>
              </a:xfrm>
              <a:custGeom>
                <a:avLst/>
                <a:gdLst>
                  <a:gd name="T0" fmla="*/ 584 w 584"/>
                  <a:gd name="T1" fmla="*/ 83 h 320"/>
                  <a:gd name="T2" fmla="*/ 584 w 584"/>
                  <a:gd name="T3" fmla="*/ 320 h 320"/>
                  <a:gd name="T4" fmla="*/ 0 w 584"/>
                  <a:gd name="T5" fmla="*/ 320 h 320"/>
                  <a:gd name="T6" fmla="*/ 0 w 584"/>
                  <a:gd name="T7" fmla="*/ 83 h 320"/>
                  <a:gd name="T8" fmla="*/ 241 w 584"/>
                  <a:gd name="T9" fmla="*/ 9 h 320"/>
                  <a:gd name="T10" fmla="*/ 343 w 584"/>
                  <a:gd name="T11" fmla="*/ 9 h 320"/>
                  <a:gd name="T12" fmla="*/ 584 w 584"/>
                  <a:gd name="T13" fmla="*/ 8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4" h="320">
                    <a:moveTo>
                      <a:pt x="584" y="83"/>
                    </a:moveTo>
                    <a:cubicBezTo>
                      <a:pt x="584" y="320"/>
                      <a:pt x="584" y="320"/>
                      <a:pt x="584" y="32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70"/>
                      <a:pt x="158" y="29"/>
                      <a:pt x="241" y="9"/>
                    </a:cubicBezTo>
                    <a:cubicBezTo>
                      <a:pt x="275" y="0"/>
                      <a:pt x="309" y="0"/>
                      <a:pt x="343" y="9"/>
                    </a:cubicBezTo>
                    <a:cubicBezTo>
                      <a:pt x="426" y="29"/>
                      <a:pt x="584" y="70"/>
                      <a:pt x="584" y="83"/>
                    </a:cubicBezTo>
                    <a:close/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5" name="Freeform 15">
                <a:extLst>
                  <a:ext uri="{FF2B5EF4-FFF2-40B4-BE49-F238E27FC236}">
                    <a16:creationId xmlns="" xmlns:a16="http://schemas.microsoft.com/office/drawing/2014/main" id="{6589405F-E5E0-492E-A9E2-D9B34BC1E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513" y="2970213"/>
                <a:ext cx="1812925" cy="1019175"/>
              </a:xfrm>
              <a:custGeom>
                <a:avLst/>
                <a:gdLst>
                  <a:gd name="T0" fmla="*/ 584 w 608"/>
                  <a:gd name="T1" fmla="*/ 93 h 342"/>
                  <a:gd name="T2" fmla="*/ 24 w 608"/>
                  <a:gd name="T3" fmla="*/ 318 h 342"/>
                  <a:gd name="T4" fmla="*/ 14 w 608"/>
                  <a:gd name="T5" fmla="*/ 93 h 342"/>
                  <a:gd name="T6" fmla="*/ 24 w 608"/>
                  <a:gd name="T7" fmla="*/ 93 h 342"/>
                  <a:gd name="T8" fmla="*/ 24 w 608"/>
                  <a:gd name="T9" fmla="*/ 97 h 342"/>
                  <a:gd name="T10" fmla="*/ 22 w 608"/>
                  <a:gd name="T11" fmla="*/ 99 h 342"/>
                  <a:gd name="T12" fmla="*/ 16 w 608"/>
                  <a:gd name="T13" fmla="*/ 94 h 342"/>
                  <a:gd name="T14" fmla="*/ 20 w 608"/>
                  <a:gd name="T15" fmla="*/ 98 h 342"/>
                  <a:gd name="T16" fmla="*/ 22 w 608"/>
                  <a:gd name="T17" fmla="*/ 99 h 342"/>
                  <a:gd name="T18" fmla="*/ 22 w 608"/>
                  <a:gd name="T19" fmla="*/ 100 h 342"/>
                  <a:gd name="T20" fmla="*/ 39 w 608"/>
                  <a:gd name="T21" fmla="*/ 92 h 342"/>
                  <a:gd name="T22" fmla="*/ 256 w 608"/>
                  <a:gd name="T23" fmla="*/ 30 h 342"/>
                  <a:gd name="T24" fmla="*/ 352 w 608"/>
                  <a:gd name="T25" fmla="*/ 30 h 342"/>
                  <a:gd name="T26" fmla="*/ 566 w 608"/>
                  <a:gd name="T27" fmla="*/ 90 h 342"/>
                  <a:gd name="T28" fmla="*/ 586 w 608"/>
                  <a:gd name="T29" fmla="*/ 100 h 342"/>
                  <a:gd name="T30" fmla="*/ 586 w 608"/>
                  <a:gd name="T31" fmla="*/ 99 h 342"/>
                  <a:gd name="T32" fmla="*/ 588 w 608"/>
                  <a:gd name="T33" fmla="*/ 98 h 342"/>
                  <a:gd name="T34" fmla="*/ 591 w 608"/>
                  <a:gd name="T35" fmla="*/ 94 h 342"/>
                  <a:gd name="T36" fmla="*/ 586 w 608"/>
                  <a:gd name="T37" fmla="*/ 99 h 342"/>
                  <a:gd name="T38" fmla="*/ 585 w 608"/>
                  <a:gd name="T39" fmla="*/ 98 h 342"/>
                  <a:gd name="T40" fmla="*/ 584 w 608"/>
                  <a:gd name="T41" fmla="*/ 93 h 342"/>
                  <a:gd name="T42" fmla="*/ 594 w 608"/>
                  <a:gd name="T43" fmla="*/ 93 h 342"/>
                  <a:gd name="T44" fmla="*/ 596 w 608"/>
                  <a:gd name="T45" fmla="*/ 93 h 342"/>
                  <a:gd name="T46" fmla="*/ 607 w 608"/>
                  <a:gd name="T47" fmla="*/ 89 h 342"/>
                  <a:gd name="T48" fmla="*/ 597 w 608"/>
                  <a:gd name="T49" fmla="*/ 78 h 342"/>
                  <a:gd name="T50" fmla="*/ 535 w 608"/>
                  <a:gd name="T51" fmla="*/ 55 h 342"/>
                  <a:gd name="T52" fmla="*/ 304 w 608"/>
                  <a:gd name="T53" fmla="*/ 0 h 342"/>
                  <a:gd name="T54" fmla="*/ 98 w 608"/>
                  <a:gd name="T55" fmla="*/ 47 h 342"/>
                  <a:gd name="T56" fmla="*/ 14 w 608"/>
                  <a:gd name="T57" fmla="*/ 77 h 342"/>
                  <a:gd name="T58" fmla="*/ 3 w 608"/>
                  <a:gd name="T59" fmla="*/ 85 h 342"/>
                  <a:gd name="T60" fmla="*/ 0 w 608"/>
                  <a:gd name="T61" fmla="*/ 93 h 342"/>
                  <a:gd name="T62" fmla="*/ 4 w 608"/>
                  <a:gd name="T63" fmla="*/ 338 h 342"/>
                  <a:gd name="T64" fmla="*/ 596 w 608"/>
                  <a:gd name="T65" fmla="*/ 342 h 342"/>
                  <a:gd name="T66" fmla="*/ 608 w 608"/>
                  <a:gd name="T67" fmla="*/ 330 h 342"/>
                  <a:gd name="T68" fmla="*/ 596 w 608"/>
                  <a:gd name="T69" fmla="*/ 93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8" h="342">
                    <a:moveTo>
                      <a:pt x="596" y="93"/>
                    </a:moveTo>
                    <a:cubicBezTo>
                      <a:pt x="584" y="93"/>
                      <a:pt x="584" y="93"/>
                      <a:pt x="584" y="93"/>
                    </a:cubicBezTo>
                    <a:cubicBezTo>
                      <a:pt x="584" y="318"/>
                      <a:pt x="584" y="318"/>
                      <a:pt x="584" y="318"/>
                    </a:cubicBezTo>
                    <a:cubicBezTo>
                      <a:pt x="24" y="318"/>
                      <a:pt x="24" y="318"/>
                      <a:pt x="24" y="318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6"/>
                      <a:pt x="24" y="95"/>
                      <a:pt x="2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2" y="99"/>
                      <a:pt x="23" y="98"/>
                      <a:pt x="24" y="97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2" y="100"/>
                      <a:pt x="23" y="99"/>
                      <a:pt x="25" y="98"/>
                    </a:cubicBezTo>
                    <a:cubicBezTo>
                      <a:pt x="28" y="96"/>
                      <a:pt x="33" y="94"/>
                      <a:pt x="39" y="92"/>
                    </a:cubicBezTo>
                    <a:cubicBezTo>
                      <a:pt x="50" y="87"/>
                      <a:pt x="65" y="82"/>
                      <a:pt x="83" y="77"/>
                    </a:cubicBezTo>
                    <a:cubicBezTo>
                      <a:pt x="135" y="61"/>
                      <a:pt x="208" y="42"/>
                      <a:pt x="256" y="30"/>
                    </a:cubicBezTo>
                    <a:cubicBezTo>
                      <a:pt x="272" y="26"/>
                      <a:pt x="288" y="24"/>
                      <a:pt x="304" y="24"/>
                    </a:cubicBezTo>
                    <a:cubicBezTo>
                      <a:pt x="320" y="24"/>
                      <a:pt x="336" y="26"/>
                      <a:pt x="352" y="30"/>
                    </a:cubicBezTo>
                    <a:cubicBezTo>
                      <a:pt x="393" y="41"/>
                      <a:pt x="454" y="56"/>
                      <a:pt x="503" y="70"/>
                    </a:cubicBezTo>
                    <a:cubicBezTo>
                      <a:pt x="528" y="78"/>
                      <a:pt x="550" y="85"/>
                      <a:pt x="566" y="90"/>
                    </a:cubicBezTo>
                    <a:cubicBezTo>
                      <a:pt x="573" y="93"/>
                      <a:pt x="579" y="96"/>
                      <a:pt x="583" y="98"/>
                    </a:cubicBezTo>
                    <a:cubicBezTo>
                      <a:pt x="585" y="99"/>
                      <a:pt x="586" y="100"/>
                      <a:pt x="586" y="100"/>
                    </a:cubicBezTo>
                    <a:cubicBezTo>
                      <a:pt x="588" y="98"/>
                      <a:pt x="588" y="98"/>
                      <a:pt x="588" y="98"/>
                    </a:cubicBezTo>
                    <a:cubicBezTo>
                      <a:pt x="586" y="99"/>
                      <a:pt x="586" y="99"/>
                      <a:pt x="586" y="99"/>
                    </a:cubicBezTo>
                    <a:cubicBezTo>
                      <a:pt x="586" y="100"/>
                      <a:pt x="586" y="100"/>
                      <a:pt x="586" y="100"/>
                    </a:cubicBezTo>
                    <a:cubicBezTo>
                      <a:pt x="588" y="98"/>
                      <a:pt x="588" y="98"/>
                      <a:pt x="588" y="98"/>
                    </a:cubicBezTo>
                    <a:cubicBezTo>
                      <a:pt x="586" y="99"/>
                      <a:pt x="586" y="99"/>
                      <a:pt x="586" y="99"/>
                    </a:cubicBezTo>
                    <a:cubicBezTo>
                      <a:pt x="591" y="94"/>
                      <a:pt x="591" y="94"/>
                      <a:pt x="591" y="94"/>
                    </a:cubicBezTo>
                    <a:cubicBezTo>
                      <a:pt x="585" y="98"/>
                      <a:pt x="585" y="98"/>
                      <a:pt x="585" y="98"/>
                    </a:cubicBezTo>
                    <a:cubicBezTo>
                      <a:pt x="585" y="99"/>
                      <a:pt x="586" y="99"/>
                      <a:pt x="586" y="99"/>
                    </a:cubicBezTo>
                    <a:cubicBezTo>
                      <a:pt x="591" y="94"/>
                      <a:pt x="591" y="94"/>
                      <a:pt x="591" y="94"/>
                    </a:cubicBezTo>
                    <a:cubicBezTo>
                      <a:pt x="585" y="98"/>
                      <a:pt x="585" y="98"/>
                      <a:pt x="585" y="98"/>
                    </a:cubicBezTo>
                    <a:cubicBezTo>
                      <a:pt x="594" y="93"/>
                      <a:pt x="594" y="93"/>
                      <a:pt x="594" y="93"/>
                    </a:cubicBezTo>
                    <a:cubicBezTo>
                      <a:pt x="584" y="93"/>
                      <a:pt x="584" y="93"/>
                      <a:pt x="584" y="93"/>
                    </a:cubicBezTo>
                    <a:cubicBezTo>
                      <a:pt x="584" y="95"/>
                      <a:pt x="584" y="97"/>
                      <a:pt x="585" y="98"/>
                    </a:cubicBezTo>
                    <a:cubicBezTo>
                      <a:pt x="594" y="93"/>
                      <a:pt x="594" y="93"/>
                      <a:pt x="594" y="93"/>
                    </a:cubicBezTo>
                    <a:cubicBezTo>
                      <a:pt x="584" y="93"/>
                      <a:pt x="584" y="93"/>
                      <a:pt x="584" y="93"/>
                    </a:cubicBezTo>
                    <a:cubicBezTo>
                      <a:pt x="596" y="93"/>
                      <a:pt x="596" y="93"/>
                      <a:pt x="596" y="93"/>
                    </a:cubicBezTo>
                    <a:cubicBezTo>
                      <a:pt x="608" y="93"/>
                      <a:pt x="608" y="93"/>
                      <a:pt x="608" y="93"/>
                    </a:cubicBezTo>
                    <a:cubicBezTo>
                      <a:pt x="608" y="92"/>
                      <a:pt x="607" y="90"/>
                      <a:pt x="607" y="89"/>
                    </a:cubicBezTo>
                    <a:cubicBezTo>
                      <a:pt x="606" y="86"/>
                      <a:pt x="605" y="84"/>
                      <a:pt x="604" y="83"/>
                    </a:cubicBezTo>
                    <a:cubicBezTo>
                      <a:pt x="601" y="81"/>
                      <a:pt x="599" y="79"/>
                      <a:pt x="597" y="78"/>
                    </a:cubicBezTo>
                    <a:cubicBezTo>
                      <a:pt x="592" y="75"/>
                      <a:pt x="587" y="73"/>
                      <a:pt x="580" y="70"/>
                    </a:cubicBezTo>
                    <a:cubicBezTo>
                      <a:pt x="568" y="66"/>
                      <a:pt x="553" y="60"/>
                      <a:pt x="535" y="55"/>
                    </a:cubicBezTo>
                    <a:cubicBezTo>
                      <a:pt x="481" y="38"/>
                      <a:pt x="407" y="19"/>
                      <a:pt x="357" y="7"/>
                    </a:cubicBezTo>
                    <a:cubicBezTo>
                      <a:pt x="340" y="3"/>
                      <a:pt x="322" y="0"/>
                      <a:pt x="304" y="0"/>
                    </a:cubicBezTo>
                    <a:cubicBezTo>
                      <a:pt x="286" y="0"/>
                      <a:pt x="268" y="3"/>
                      <a:pt x="251" y="7"/>
                    </a:cubicBezTo>
                    <a:cubicBezTo>
                      <a:pt x="209" y="17"/>
                      <a:pt x="148" y="33"/>
                      <a:pt x="98" y="47"/>
                    </a:cubicBezTo>
                    <a:cubicBezTo>
                      <a:pt x="73" y="55"/>
                      <a:pt x="51" y="62"/>
                      <a:pt x="34" y="68"/>
                    </a:cubicBezTo>
                    <a:cubicBezTo>
                      <a:pt x="26" y="71"/>
                      <a:pt x="19" y="74"/>
                      <a:pt x="14" y="77"/>
                    </a:cubicBezTo>
                    <a:cubicBezTo>
                      <a:pt x="11" y="78"/>
                      <a:pt x="9" y="79"/>
                      <a:pt x="6" y="81"/>
                    </a:cubicBezTo>
                    <a:cubicBezTo>
                      <a:pt x="5" y="82"/>
                      <a:pt x="4" y="84"/>
                      <a:pt x="3" y="85"/>
                    </a:cubicBezTo>
                    <a:cubicBezTo>
                      <a:pt x="2" y="86"/>
                      <a:pt x="2" y="87"/>
                      <a:pt x="1" y="89"/>
                    </a:cubicBezTo>
                    <a:cubicBezTo>
                      <a:pt x="1" y="90"/>
                      <a:pt x="0" y="92"/>
                      <a:pt x="0" y="93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33"/>
                      <a:pt x="2" y="336"/>
                      <a:pt x="4" y="338"/>
                    </a:cubicBezTo>
                    <a:cubicBezTo>
                      <a:pt x="6" y="341"/>
                      <a:pt x="9" y="342"/>
                      <a:pt x="12" y="342"/>
                    </a:cubicBezTo>
                    <a:cubicBezTo>
                      <a:pt x="596" y="342"/>
                      <a:pt x="596" y="342"/>
                      <a:pt x="596" y="342"/>
                    </a:cubicBezTo>
                    <a:cubicBezTo>
                      <a:pt x="599" y="342"/>
                      <a:pt x="602" y="341"/>
                      <a:pt x="604" y="338"/>
                    </a:cubicBezTo>
                    <a:cubicBezTo>
                      <a:pt x="606" y="336"/>
                      <a:pt x="608" y="333"/>
                      <a:pt x="608" y="330"/>
                    </a:cubicBezTo>
                    <a:cubicBezTo>
                      <a:pt x="608" y="93"/>
                      <a:pt x="608" y="93"/>
                      <a:pt x="608" y="93"/>
                    </a:cubicBezTo>
                    <a:lnTo>
                      <a:pt x="596" y="93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Rectangle 16">
                <a:extLst>
                  <a:ext uri="{FF2B5EF4-FFF2-40B4-BE49-F238E27FC236}">
                    <a16:creationId xmlns="" xmlns:a16="http://schemas.microsoft.com/office/drawing/2014/main" id="{DB637593-15B3-4913-9BF9-AA6446651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663" y="279401"/>
                <a:ext cx="2206625" cy="312738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7" name="Freeform 17">
                <a:extLst>
                  <a:ext uri="{FF2B5EF4-FFF2-40B4-BE49-F238E27FC236}">
                    <a16:creationId xmlns="" xmlns:a16="http://schemas.microsoft.com/office/drawing/2014/main" id="{135F26DD-EA0B-427A-8097-196F6221B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738" y="242888"/>
                <a:ext cx="2278063" cy="384175"/>
              </a:xfrm>
              <a:custGeom>
                <a:avLst/>
                <a:gdLst>
                  <a:gd name="T0" fmla="*/ 12 w 764"/>
                  <a:gd name="T1" fmla="*/ 12 h 129"/>
                  <a:gd name="T2" fmla="*/ 12 w 764"/>
                  <a:gd name="T3" fmla="*/ 24 h 129"/>
                  <a:gd name="T4" fmla="*/ 740 w 764"/>
                  <a:gd name="T5" fmla="*/ 24 h 129"/>
                  <a:gd name="T6" fmla="*/ 740 w 764"/>
                  <a:gd name="T7" fmla="*/ 105 h 129"/>
                  <a:gd name="T8" fmla="*/ 24 w 764"/>
                  <a:gd name="T9" fmla="*/ 105 h 129"/>
                  <a:gd name="T10" fmla="*/ 24 w 764"/>
                  <a:gd name="T11" fmla="*/ 12 h 129"/>
                  <a:gd name="T12" fmla="*/ 12 w 764"/>
                  <a:gd name="T13" fmla="*/ 12 h 129"/>
                  <a:gd name="T14" fmla="*/ 12 w 764"/>
                  <a:gd name="T15" fmla="*/ 24 h 129"/>
                  <a:gd name="T16" fmla="*/ 12 w 764"/>
                  <a:gd name="T17" fmla="*/ 12 h 129"/>
                  <a:gd name="T18" fmla="*/ 0 w 764"/>
                  <a:gd name="T19" fmla="*/ 12 h 129"/>
                  <a:gd name="T20" fmla="*/ 0 w 764"/>
                  <a:gd name="T21" fmla="*/ 117 h 129"/>
                  <a:gd name="T22" fmla="*/ 4 w 764"/>
                  <a:gd name="T23" fmla="*/ 126 h 129"/>
                  <a:gd name="T24" fmla="*/ 12 w 764"/>
                  <a:gd name="T25" fmla="*/ 129 h 129"/>
                  <a:gd name="T26" fmla="*/ 752 w 764"/>
                  <a:gd name="T27" fmla="*/ 129 h 129"/>
                  <a:gd name="T28" fmla="*/ 761 w 764"/>
                  <a:gd name="T29" fmla="*/ 126 h 129"/>
                  <a:gd name="T30" fmla="*/ 764 w 764"/>
                  <a:gd name="T31" fmla="*/ 117 h 129"/>
                  <a:gd name="T32" fmla="*/ 764 w 764"/>
                  <a:gd name="T33" fmla="*/ 12 h 129"/>
                  <a:gd name="T34" fmla="*/ 761 w 764"/>
                  <a:gd name="T35" fmla="*/ 4 h 129"/>
                  <a:gd name="T36" fmla="*/ 752 w 764"/>
                  <a:gd name="T37" fmla="*/ 0 h 129"/>
                  <a:gd name="T38" fmla="*/ 12 w 764"/>
                  <a:gd name="T39" fmla="*/ 0 h 129"/>
                  <a:gd name="T40" fmla="*/ 4 w 764"/>
                  <a:gd name="T41" fmla="*/ 4 h 129"/>
                  <a:gd name="T42" fmla="*/ 0 w 764"/>
                  <a:gd name="T43" fmla="*/ 12 h 129"/>
                  <a:gd name="T44" fmla="*/ 12 w 764"/>
                  <a:gd name="T45" fmla="*/ 1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4" h="129">
                    <a:moveTo>
                      <a:pt x="12" y="12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740" y="24"/>
                      <a:pt x="740" y="24"/>
                      <a:pt x="740" y="24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0"/>
                      <a:pt x="1" y="123"/>
                      <a:pt x="4" y="126"/>
                    </a:cubicBezTo>
                    <a:cubicBezTo>
                      <a:pt x="6" y="128"/>
                      <a:pt x="9" y="129"/>
                      <a:pt x="12" y="129"/>
                    </a:cubicBezTo>
                    <a:cubicBezTo>
                      <a:pt x="752" y="129"/>
                      <a:pt x="752" y="129"/>
                      <a:pt x="752" y="129"/>
                    </a:cubicBezTo>
                    <a:cubicBezTo>
                      <a:pt x="755" y="129"/>
                      <a:pt x="758" y="128"/>
                      <a:pt x="761" y="126"/>
                    </a:cubicBezTo>
                    <a:cubicBezTo>
                      <a:pt x="763" y="123"/>
                      <a:pt x="764" y="120"/>
                      <a:pt x="764" y="117"/>
                    </a:cubicBezTo>
                    <a:cubicBezTo>
                      <a:pt x="764" y="12"/>
                      <a:pt x="764" y="12"/>
                      <a:pt x="764" y="12"/>
                    </a:cubicBezTo>
                    <a:cubicBezTo>
                      <a:pt x="764" y="9"/>
                      <a:pt x="763" y="6"/>
                      <a:pt x="761" y="4"/>
                    </a:cubicBezTo>
                    <a:cubicBezTo>
                      <a:pt x="758" y="2"/>
                      <a:pt x="755" y="0"/>
                      <a:pt x="75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8" name="Rectangle 18">
                <a:extLst>
                  <a:ext uri="{FF2B5EF4-FFF2-40B4-BE49-F238E27FC236}">
                    <a16:creationId xmlns="" xmlns:a16="http://schemas.microsoft.com/office/drawing/2014/main" id="{A6E7E697-AC34-400D-AFA8-44BF23856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663" y="3952876"/>
                <a:ext cx="2206625" cy="314325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9" name="Rectangle 19">
                <a:extLst>
                  <a:ext uri="{FF2B5EF4-FFF2-40B4-BE49-F238E27FC236}">
                    <a16:creationId xmlns="" xmlns:a16="http://schemas.microsoft.com/office/drawing/2014/main" id="{AD1A4358-AAAD-49A3-A004-5981BE07F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663" y="3952876"/>
                <a:ext cx="2206625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0" name="Freeform 20">
                <a:extLst>
                  <a:ext uri="{FF2B5EF4-FFF2-40B4-BE49-F238E27FC236}">
                    <a16:creationId xmlns="" xmlns:a16="http://schemas.microsoft.com/office/drawing/2014/main" id="{3CE0DD67-A709-4B8B-BC84-F9068D4EF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738" y="3917951"/>
                <a:ext cx="2278063" cy="384175"/>
              </a:xfrm>
              <a:custGeom>
                <a:avLst/>
                <a:gdLst>
                  <a:gd name="T0" fmla="*/ 12 w 764"/>
                  <a:gd name="T1" fmla="*/ 12 h 129"/>
                  <a:gd name="T2" fmla="*/ 12 w 764"/>
                  <a:gd name="T3" fmla="*/ 24 h 129"/>
                  <a:gd name="T4" fmla="*/ 740 w 764"/>
                  <a:gd name="T5" fmla="*/ 24 h 129"/>
                  <a:gd name="T6" fmla="*/ 740 w 764"/>
                  <a:gd name="T7" fmla="*/ 105 h 129"/>
                  <a:gd name="T8" fmla="*/ 24 w 764"/>
                  <a:gd name="T9" fmla="*/ 105 h 129"/>
                  <a:gd name="T10" fmla="*/ 24 w 764"/>
                  <a:gd name="T11" fmla="*/ 12 h 129"/>
                  <a:gd name="T12" fmla="*/ 12 w 764"/>
                  <a:gd name="T13" fmla="*/ 12 h 129"/>
                  <a:gd name="T14" fmla="*/ 12 w 764"/>
                  <a:gd name="T15" fmla="*/ 24 h 129"/>
                  <a:gd name="T16" fmla="*/ 12 w 764"/>
                  <a:gd name="T17" fmla="*/ 12 h 129"/>
                  <a:gd name="T18" fmla="*/ 0 w 764"/>
                  <a:gd name="T19" fmla="*/ 12 h 129"/>
                  <a:gd name="T20" fmla="*/ 0 w 764"/>
                  <a:gd name="T21" fmla="*/ 117 h 129"/>
                  <a:gd name="T22" fmla="*/ 4 w 764"/>
                  <a:gd name="T23" fmla="*/ 125 h 129"/>
                  <a:gd name="T24" fmla="*/ 12 w 764"/>
                  <a:gd name="T25" fmla="*/ 129 h 129"/>
                  <a:gd name="T26" fmla="*/ 752 w 764"/>
                  <a:gd name="T27" fmla="*/ 129 h 129"/>
                  <a:gd name="T28" fmla="*/ 761 w 764"/>
                  <a:gd name="T29" fmla="*/ 125 h 129"/>
                  <a:gd name="T30" fmla="*/ 764 w 764"/>
                  <a:gd name="T31" fmla="*/ 117 h 129"/>
                  <a:gd name="T32" fmla="*/ 764 w 764"/>
                  <a:gd name="T33" fmla="*/ 12 h 129"/>
                  <a:gd name="T34" fmla="*/ 761 w 764"/>
                  <a:gd name="T35" fmla="*/ 3 h 129"/>
                  <a:gd name="T36" fmla="*/ 752 w 764"/>
                  <a:gd name="T37" fmla="*/ 0 h 129"/>
                  <a:gd name="T38" fmla="*/ 12 w 764"/>
                  <a:gd name="T39" fmla="*/ 0 h 129"/>
                  <a:gd name="T40" fmla="*/ 4 w 764"/>
                  <a:gd name="T41" fmla="*/ 3 h 129"/>
                  <a:gd name="T42" fmla="*/ 0 w 764"/>
                  <a:gd name="T43" fmla="*/ 12 h 129"/>
                  <a:gd name="T44" fmla="*/ 12 w 764"/>
                  <a:gd name="T45" fmla="*/ 1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4" h="129">
                    <a:moveTo>
                      <a:pt x="12" y="12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740" y="24"/>
                      <a:pt x="740" y="24"/>
                      <a:pt x="740" y="24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0"/>
                      <a:pt x="1" y="123"/>
                      <a:pt x="4" y="125"/>
                    </a:cubicBezTo>
                    <a:cubicBezTo>
                      <a:pt x="6" y="128"/>
                      <a:pt x="9" y="129"/>
                      <a:pt x="12" y="129"/>
                    </a:cubicBezTo>
                    <a:cubicBezTo>
                      <a:pt x="752" y="129"/>
                      <a:pt x="752" y="129"/>
                      <a:pt x="752" y="129"/>
                    </a:cubicBezTo>
                    <a:cubicBezTo>
                      <a:pt x="755" y="129"/>
                      <a:pt x="758" y="128"/>
                      <a:pt x="761" y="125"/>
                    </a:cubicBezTo>
                    <a:cubicBezTo>
                      <a:pt x="763" y="123"/>
                      <a:pt x="764" y="120"/>
                      <a:pt x="764" y="117"/>
                    </a:cubicBezTo>
                    <a:cubicBezTo>
                      <a:pt x="764" y="12"/>
                      <a:pt x="764" y="12"/>
                      <a:pt x="764" y="12"/>
                    </a:cubicBezTo>
                    <a:cubicBezTo>
                      <a:pt x="764" y="9"/>
                      <a:pt x="763" y="6"/>
                      <a:pt x="761" y="3"/>
                    </a:cubicBezTo>
                    <a:cubicBezTo>
                      <a:pt x="758" y="1"/>
                      <a:pt x="755" y="0"/>
                      <a:pt x="75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21">
                <a:extLst>
                  <a:ext uri="{FF2B5EF4-FFF2-40B4-BE49-F238E27FC236}">
                    <a16:creationId xmlns="" xmlns:a16="http://schemas.microsoft.com/office/drawing/2014/main" id="{8A6BE35D-BA93-4638-9C44-FCA68ED17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0" y="2436813"/>
                <a:ext cx="71438" cy="177800"/>
              </a:xfrm>
              <a:custGeom>
                <a:avLst/>
                <a:gdLst>
                  <a:gd name="T0" fmla="*/ 0 w 24"/>
                  <a:gd name="T1" fmla="*/ 12 h 60"/>
                  <a:gd name="T2" fmla="*/ 0 w 24"/>
                  <a:gd name="T3" fmla="*/ 48 h 60"/>
                  <a:gd name="T4" fmla="*/ 12 w 24"/>
                  <a:gd name="T5" fmla="*/ 60 h 60"/>
                  <a:gd name="T6" fmla="*/ 24 w 24"/>
                  <a:gd name="T7" fmla="*/ 48 h 60"/>
                  <a:gd name="T8" fmla="*/ 24 w 24"/>
                  <a:gd name="T9" fmla="*/ 12 h 60"/>
                  <a:gd name="T10" fmla="*/ 12 w 24"/>
                  <a:gd name="T11" fmla="*/ 0 h 60"/>
                  <a:gd name="T12" fmla="*/ 0 w 24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12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55"/>
                      <a:pt x="5" y="60"/>
                      <a:pt x="12" y="60"/>
                    </a:cubicBezTo>
                    <a:cubicBezTo>
                      <a:pt x="19" y="60"/>
                      <a:pt x="24" y="55"/>
                      <a:pt x="24" y="4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22">
                <a:extLst>
                  <a:ext uri="{FF2B5EF4-FFF2-40B4-BE49-F238E27FC236}">
                    <a16:creationId xmlns="" xmlns:a16="http://schemas.microsoft.com/office/drawing/2014/main" id="{A1E29E37-47DD-4DA9-9121-C2A5CBEF3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0" y="2678113"/>
                <a:ext cx="71438" cy="179388"/>
              </a:xfrm>
              <a:custGeom>
                <a:avLst/>
                <a:gdLst>
                  <a:gd name="T0" fmla="*/ 0 w 24"/>
                  <a:gd name="T1" fmla="*/ 12 h 60"/>
                  <a:gd name="T2" fmla="*/ 0 w 24"/>
                  <a:gd name="T3" fmla="*/ 48 h 60"/>
                  <a:gd name="T4" fmla="*/ 12 w 24"/>
                  <a:gd name="T5" fmla="*/ 60 h 60"/>
                  <a:gd name="T6" fmla="*/ 24 w 24"/>
                  <a:gd name="T7" fmla="*/ 48 h 60"/>
                  <a:gd name="T8" fmla="*/ 24 w 24"/>
                  <a:gd name="T9" fmla="*/ 12 h 60"/>
                  <a:gd name="T10" fmla="*/ 12 w 24"/>
                  <a:gd name="T11" fmla="*/ 0 h 60"/>
                  <a:gd name="T12" fmla="*/ 0 w 24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12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55"/>
                      <a:pt x="5" y="60"/>
                      <a:pt x="12" y="60"/>
                    </a:cubicBezTo>
                    <a:cubicBezTo>
                      <a:pt x="19" y="60"/>
                      <a:pt x="24" y="55"/>
                      <a:pt x="24" y="4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6"/>
                      <a:pt x="19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23">
                <a:extLst>
                  <a:ext uri="{FF2B5EF4-FFF2-40B4-BE49-F238E27FC236}">
                    <a16:creationId xmlns="" xmlns:a16="http://schemas.microsoft.com/office/drawing/2014/main" id="{4FE0DDDB-CF17-4BC1-B345-73D993F09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98813"/>
                <a:ext cx="1452563" cy="1651000"/>
              </a:xfrm>
              <a:custGeom>
                <a:avLst/>
                <a:gdLst>
                  <a:gd name="T0" fmla="*/ 383 w 487"/>
                  <a:gd name="T1" fmla="*/ 0 h 554"/>
                  <a:gd name="T2" fmla="*/ 0 w 487"/>
                  <a:gd name="T3" fmla="*/ 456 h 554"/>
                  <a:gd name="T4" fmla="*/ 49 w 487"/>
                  <a:gd name="T5" fmla="*/ 554 h 554"/>
                  <a:gd name="T6" fmla="*/ 51 w 487"/>
                  <a:gd name="T7" fmla="*/ 553 h 554"/>
                  <a:gd name="T8" fmla="*/ 487 w 487"/>
                  <a:gd name="T9" fmla="*/ 32 h 554"/>
                  <a:gd name="T10" fmla="*/ 487 w 487"/>
                  <a:gd name="T11" fmla="*/ 30 h 554"/>
                  <a:gd name="T12" fmla="*/ 383 w 487"/>
                  <a:gd name="T13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554">
                    <a:moveTo>
                      <a:pt x="383" y="0"/>
                    </a:moveTo>
                    <a:cubicBezTo>
                      <a:pt x="325" y="200"/>
                      <a:pt x="184" y="365"/>
                      <a:pt x="0" y="456"/>
                    </a:cubicBezTo>
                    <a:cubicBezTo>
                      <a:pt x="11" y="491"/>
                      <a:pt x="28" y="524"/>
                      <a:pt x="49" y="554"/>
                    </a:cubicBezTo>
                    <a:cubicBezTo>
                      <a:pt x="49" y="554"/>
                      <a:pt x="50" y="553"/>
                      <a:pt x="51" y="553"/>
                    </a:cubicBezTo>
                    <a:cubicBezTo>
                      <a:pt x="260" y="449"/>
                      <a:pt x="420" y="261"/>
                      <a:pt x="487" y="32"/>
                    </a:cubicBezTo>
                    <a:cubicBezTo>
                      <a:pt x="487" y="32"/>
                      <a:pt x="487" y="31"/>
                      <a:pt x="487" y="30"/>
                    </a:cubicBezTo>
                    <a:cubicBezTo>
                      <a:pt x="455" y="15"/>
                      <a:pt x="420" y="4"/>
                      <a:pt x="383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24">
                <a:extLst>
                  <a:ext uri="{FF2B5EF4-FFF2-40B4-BE49-F238E27FC236}">
                    <a16:creationId xmlns="" xmlns:a16="http://schemas.microsoft.com/office/drawing/2014/main" id="{EE5D997E-C1D7-4A9E-B180-CA2CCEAA0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988" y="3289301"/>
                <a:ext cx="1338263" cy="1590675"/>
              </a:xfrm>
              <a:custGeom>
                <a:avLst/>
                <a:gdLst>
                  <a:gd name="T0" fmla="*/ 438 w 449"/>
                  <a:gd name="T1" fmla="*/ 0 h 534"/>
                  <a:gd name="T2" fmla="*/ 438 w 449"/>
                  <a:gd name="T3" fmla="*/ 2 h 534"/>
                  <a:gd name="T4" fmla="*/ 2 w 449"/>
                  <a:gd name="T5" fmla="*/ 523 h 534"/>
                  <a:gd name="T6" fmla="*/ 0 w 449"/>
                  <a:gd name="T7" fmla="*/ 524 h 534"/>
                  <a:gd name="T8" fmla="*/ 7 w 449"/>
                  <a:gd name="T9" fmla="*/ 534 h 534"/>
                  <a:gd name="T10" fmla="*/ 449 w 449"/>
                  <a:gd name="T11" fmla="*/ 6 h 534"/>
                  <a:gd name="T12" fmla="*/ 438 w 449"/>
                  <a:gd name="T13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534">
                    <a:moveTo>
                      <a:pt x="438" y="0"/>
                    </a:moveTo>
                    <a:cubicBezTo>
                      <a:pt x="438" y="1"/>
                      <a:pt x="438" y="2"/>
                      <a:pt x="438" y="2"/>
                    </a:cubicBezTo>
                    <a:cubicBezTo>
                      <a:pt x="371" y="231"/>
                      <a:pt x="211" y="419"/>
                      <a:pt x="2" y="523"/>
                    </a:cubicBezTo>
                    <a:cubicBezTo>
                      <a:pt x="1" y="523"/>
                      <a:pt x="0" y="524"/>
                      <a:pt x="0" y="524"/>
                    </a:cubicBezTo>
                    <a:cubicBezTo>
                      <a:pt x="2" y="527"/>
                      <a:pt x="4" y="531"/>
                      <a:pt x="7" y="534"/>
                    </a:cubicBezTo>
                    <a:cubicBezTo>
                      <a:pt x="219" y="428"/>
                      <a:pt x="382" y="237"/>
                      <a:pt x="449" y="6"/>
                    </a:cubicBezTo>
                    <a:cubicBezTo>
                      <a:pt x="446" y="4"/>
                      <a:pt x="442" y="2"/>
                      <a:pt x="438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25">
                <a:extLst>
                  <a:ext uri="{FF2B5EF4-FFF2-40B4-BE49-F238E27FC236}">
                    <a16:creationId xmlns="" xmlns:a16="http://schemas.microsoft.com/office/drawing/2014/main" id="{65082639-3D19-488B-BE71-6EEF59E11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488" y="3190876"/>
                <a:ext cx="1111250" cy="1298575"/>
              </a:xfrm>
              <a:custGeom>
                <a:avLst/>
                <a:gdLst>
                  <a:gd name="T0" fmla="*/ 352 w 373"/>
                  <a:gd name="T1" fmla="*/ 0 h 436"/>
                  <a:gd name="T2" fmla="*/ 16 w 373"/>
                  <a:gd name="T3" fmla="*/ 244 h 436"/>
                  <a:gd name="T4" fmla="*/ 60 w 373"/>
                  <a:gd name="T5" fmla="*/ 244 h 436"/>
                  <a:gd name="T6" fmla="*/ 69 w 373"/>
                  <a:gd name="T7" fmla="*/ 247 h 436"/>
                  <a:gd name="T8" fmla="*/ 72 w 373"/>
                  <a:gd name="T9" fmla="*/ 256 h 436"/>
                  <a:gd name="T10" fmla="*/ 72 w 373"/>
                  <a:gd name="T11" fmla="*/ 361 h 436"/>
                  <a:gd name="T12" fmla="*/ 69 w 373"/>
                  <a:gd name="T13" fmla="*/ 369 h 436"/>
                  <a:gd name="T14" fmla="*/ 60 w 373"/>
                  <a:gd name="T15" fmla="*/ 373 h 436"/>
                  <a:gd name="T16" fmla="*/ 0 w 373"/>
                  <a:gd name="T17" fmla="*/ 373 h 436"/>
                  <a:gd name="T18" fmla="*/ 9 w 373"/>
                  <a:gd name="T19" fmla="*/ 436 h 436"/>
                  <a:gd name="T20" fmla="*/ 194 w 373"/>
                  <a:gd name="T21" fmla="*/ 302 h 436"/>
                  <a:gd name="T22" fmla="*/ 373 w 373"/>
                  <a:gd name="T23" fmla="*/ 0 h 436"/>
                  <a:gd name="T24" fmla="*/ 352 w 373"/>
                  <a:gd name="T2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3" h="436">
                    <a:moveTo>
                      <a:pt x="352" y="0"/>
                    </a:moveTo>
                    <a:cubicBezTo>
                      <a:pt x="195" y="0"/>
                      <a:pt x="62" y="102"/>
                      <a:pt x="16" y="244"/>
                    </a:cubicBezTo>
                    <a:cubicBezTo>
                      <a:pt x="60" y="244"/>
                      <a:pt x="60" y="244"/>
                      <a:pt x="60" y="244"/>
                    </a:cubicBezTo>
                    <a:cubicBezTo>
                      <a:pt x="63" y="244"/>
                      <a:pt x="66" y="245"/>
                      <a:pt x="69" y="247"/>
                    </a:cubicBezTo>
                    <a:cubicBezTo>
                      <a:pt x="71" y="250"/>
                      <a:pt x="72" y="253"/>
                      <a:pt x="72" y="256"/>
                    </a:cubicBezTo>
                    <a:cubicBezTo>
                      <a:pt x="72" y="361"/>
                      <a:pt x="72" y="361"/>
                      <a:pt x="72" y="361"/>
                    </a:cubicBezTo>
                    <a:cubicBezTo>
                      <a:pt x="72" y="364"/>
                      <a:pt x="71" y="367"/>
                      <a:pt x="69" y="369"/>
                    </a:cubicBezTo>
                    <a:cubicBezTo>
                      <a:pt x="66" y="372"/>
                      <a:pt x="63" y="373"/>
                      <a:pt x="60" y="373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1" y="394"/>
                      <a:pt x="4" y="415"/>
                      <a:pt x="9" y="436"/>
                    </a:cubicBezTo>
                    <a:cubicBezTo>
                      <a:pt x="77" y="401"/>
                      <a:pt x="140" y="356"/>
                      <a:pt x="194" y="302"/>
                    </a:cubicBezTo>
                    <a:cubicBezTo>
                      <a:pt x="277" y="219"/>
                      <a:pt x="339" y="116"/>
                      <a:pt x="373" y="0"/>
                    </a:cubicBezTo>
                    <a:cubicBezTo>
                      <a:pt x="366" y="0"/>
                      <a:pt x="359" y="0"/>
                      <a:pt x="352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9" name="Freeform 26">
                <a:extLst>
                  <a:ext uri="{FF2B5EF4-FFF2-40B4-BE49-F238E27FC236}">
                    <a16:creationId xmlns="" xmlns:a16="http://schemas.microsoft.com/office/drawing/2014/main" id="{ED035B3B-B191-4563-9212-4D46372C2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5" y="3190876"/>
                <a:ext cx="1158875" cy="1366838"/>
              </a:xfrm>
              <a:custGeom>
                <a:avLst/>
                <a:gdLst>
                  <a:gd name="T0" fmla="*/ 364 w 389"/>
                  <a:gd name="T1" fmla="*/ 0 h 459"/>
                  <a:gd name="T2" fmla="*/ 185 w 389"/>
                  <a:gd name="T3" fmla="*/ 302 h 459"/>
                  <a:gd name="T4" fmla="*/ 0 w 389"/>
                  <a:gd name="T5" fmla="*/ 436 h 459"/>
                  <a:gd name="T6" fmla="*/ 6 w 389"/>
                  <a:gd name="T7" fmla="*/ 459 h 459"/>
                  <a:gd name="T8" fmla="*/ 389 w 389"/>
                  <a:gd name="T9" fmla="*/ 3 h 459"/>
                  <a:gd name="T10" fmla="*/ 364 w 389"/>
                  <a:gd name="T11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9" h="459">
                    <a:moveTo>
                      <a:pt x="364" y="0"/>
                    </a:moveTo>
                    <a:cubicBezTo>
                      <a:pt x="330" y="116"/>
                      <a:pt x="268" y="219"/>
                      <a:pt x="185" y="302"/>
                    </a:cubicBezTo>
                    <a:cubicBezTo>
                      <a:pt x="131" y="356"/>
                      <a:pt x="68" y="401"/>
                      <a:pt x="0" y="436"/>
                    </a:cubicBezTo>
                    <a:cubicBezTo>
                      <a:pt x="2" y="444"/>
                      <a:pt x="4" y="451"/>
                      <a:pt x="6" y="459"/>
                    </a:cubicBezTo>
                    <a:cubicBezTo>
                      <a:pt x="190" y="368"/>
                      <a:pt x="331" y="203"/>
                      <a:pt x="389" y="3"/>
                    </a:cubicBezTo>
                    <a:cubicBezTo>
                      <a:pt x="380" y="2"/>
                      <a:pt x="372" y="1"/>
                      <a:pt x="364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Freeform 27">
                <a:extLst>
                  <a:ext uri="{FF2B5EF4-FFF2-40B4-BE49-F238E27FC236}">
                    <a16:creationId xmlns="" xmlns:a16="http://schemas.microsoft.com/office/drawing/2014/main" id="{CE712AF7-5256-484A-B4BA-B429CE23F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313" y="3989388"/>
                <a:ext cx="146050" cy="241300"/>
              </a:xfrm>
              <a:custGeom>
                <a:avLst/>
                <a:gdLst>
                  <a:gd name="T0" fmla="*/ 49 w 49"/>
                  <a:gd name="T1" fmla="*/ 0 h 81"/>
                  <a:gd name="T2" fmla="*/ 10 w 49"/>
                  <a:gd name="T3" fmla="*/ 0 h 81"/>
                  <a:gd name="T4" fmla="*/ 0 w 49"/>
                  <a:gd name="T5" fmla="*/ 81 h 81"/>
                  <a:gd name="T6" fmla="*/ 49 w 49"/>
                  <a:gd name="T7" fmla="*/ 81 h 81"/>
                  <a:gd name="T8" fmla="*/ 49 w 49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81">
                    <a:moveTo>
                      <a:pt x="49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26"/>
                      <a:pt x="0" y="53"/>
                      <a:pt x="0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Freeform 28">
                <a:extLst>
                  <a:ext uri="{FF2B5EF4-FFF2-40B4-BE49-F238E27FC236}">
                    <a16:creationId xmlns="" xmlns:a16="http://schemas.microsoft.com/office/drawing/2014/main" id="{3C991873-F850-4B9D-BC56-01664DD74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313" y="3917951"/>
                <a:ext cx="217488" cy="384175"/>
              </a:xfrm>
              <a:custGeom>
                <a:avLst/>
                <a:gdLst>
                  <a:gd name="T0" fmla="*/ 61 w 73"/>
                  <a:gd name="T1" fmla="*/ 0 h 129"/>
                  <a:gd name="T2" fmla="*/ 17 w 73"/>
                  <a:gd name="T3" fmla="*/ 0 h 129"/>
                  <a:gd name="T4" fmla="*/ 10 w 73"/>
                  <a:gd name="T5" fmla="*/ 24 h 129"/>
                  <a:gd name="T6" fmla="*/ 49 w 73"/>
                  <a:gd name="T7" fmla="*/ 24 h 129"/>
                  <a:gd name="T8" fmla="*/ 49 w 73"/>
                  <a:gd name="T9" fmla="*/ 105 h 129"/>
                  <a:gd name="T10" fmla="*/ 0 w 73"/>
                  <a:gd name="T11" fmla="*/ 105 h 129"/>
                  <a:gd name="T12" fmla="*/ 0 w 73"/>
                  <a:gd name="T13" fmla="*/ 109 h 129"/>
                  <a:gd name="T14" fmla="*/ 1 w 73"/>
                  <a:gd name="T15" fmla="*/ 129 h 129"/>
                  <a:gd name="T16" fmla="*/ 61 w 73"/>
                  <a:gd name="T17" fmla="*/ 129 h 129"/>
                  <a:gd name="T18" fmla="*/ 70 w 73"/>
                  <a:gd name="T19" fmla="*/ 125 h 129"/>
                  <a:gd name="T20" fmla="*/ 73 w 73"/>
                  <a:gd name="T21" fmla="*/ 117 h 129"/>
                  <a:gd name="T22" fmla="*/ 73 w 73"/>
                  <a:gd name="T23" fmla="*/ 12 h 129"/>
                  <a:gd name="T24" fmla="*/ 70 w 73"/>
                  <a:gd name="T25" fmla="*/ 3 h 129"/>
                  <a:gd name="T26" fmla="*/ 61 w 73"/>
                  <a:gd name="T2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129">
                    <a:moveTo>
                      <a:pt x="61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5" y="8"/>
                      <a:pt x="12" y="16"/>
                      <a:pt x="1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6"/>
                      <a:pt x="0" y="108"/>
                      <a:pt x="0" y="109"/>
                    </a:cubicBezTo>
                    <a:cubicBezTo>
                      <a:pt x="0" y="116"/>
                      <a:pt x="0" y="122"/>
                      <a:pt x="1" y="129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64" y="129"/>
                      <a:pt x="67" y="128"/>
                      <a:pt x="70" y="125"/>
                    </a:cubicBezTo>
                    <a:cubicBezTo>
                      <a:pt x="72" y="123"/>
                      <a:pt x="73" y="120"/>
                      <a:pt x="73" y="117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9"/>
                      <a:pt x="72" y="6"/>
                      <a:pt x="70" y="3"/>
                    </a:cubicBezTo>
                    <a:cubicBezTo>
                      <a:pt x="67" y="1"/>
                      <a:pt x="64" y="0"/>
                      <a:pt x="61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Oval 29">
                <a:extLst>
                  <a:ext uri="{FF2B5EF4-FFF2-40B4-BE49-F238E27FC236}">
                    <a16:creationId xmlns="" xmlns:a16="http://schemas.microsoft.com/office/drawing/2014/main" id="{1E5C6E61-F912-41BB-BC4C-88003199C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513" y="3392488"/>
                <a:ext cx="1701800" cy="17002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3" name="Freeform 30">
                <a:extLst>
                  <a:ext uri="{FF2B5EF4-FFF2-40B4-BE49-F238E27FC236}">
                    <a16:creationId xmlns="" xmlns:a16="http://schemas.microsoft.com/office/drawing/2014/main" id="{4A3F5FC5-6D7C-43CB-98D1-04C13A76E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5" y="3438526"/>
                <a:ext cx="1398588" cy="1654175"/>
              </a:xfrm>
              <a:custGeom>
                <a:avLst/>
                <a:gdLst>
                  <a:gd name="T0" fmla="*/ 469 w 469"/>
                  <a:gd name="T1" fmla="*/ 270 h 555"/>
                  <a:gd name="T2" fmla="*/ 183 w 469"/>
                  <a:gd name="T3" fmla="*/ 555 h 555"/>
                  <a:gd name="T4" fmla="*/ 0 w 469"/>
                  <a:gd name="T5" fmla="*/ 489 h 555"/>
                  <a:gd name="T6" fmla="*/ 93 w 469"/>
                  <a:gd name="T7" fmla="*/ 505 h 555"/>
                  <a:gd name="T8" fmla="*/ 378 w 469"/>
                  <a:gd name="T9" fmla="*/ 219 h 555"/>
                  <a:gd name="T10" fmla="*/ 276 w 469"/>
                  <a:gd name="T11" fmla="*/ 0 h 555"/>
                  <a:gd name="T12" fmla="*/ 469 w 469"/>
                  <a:gd name="T13" fmla="*/ 27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555">
                    <a:moveTo>
                      <a:pt x="469" y="270"/>
                    </a:moveTo>
                    <a:cubicBezTo>
                      <a:pt x="469" y="428"/>
                      <a:pt x="341" y="555"/>
                      <a:pt x="183" y="555"/>
                    </a:cubicBezTo>
                    <a:cubicBezTo>
                      <a:pt x="114" y="555"/>
                      <a:pt x="50" y="531"/>
                      <a:pt x="0" y="489"/>
                    </a:cubicBezTo>
                    <a:cubicBezTo>
                      <a:pt x="29" y="499"/>
                      <a:pt x="61" y="505"/>
                      <a:pt x="93" y="505"/>
                    </a:cubicBezTo>
                    <a:cubicBezTo>
                      <a:pt x="251" y="505"/>
                      <a:pt x="378" y="377"/>
                      <a:pt x="378" y="219"/>
                    </a:cubicBezTo>
                    <a:cubicBezTo>
                      <a:pt x="378" y="131"/>
                      <a:pt x="339" y="53"/>
                      <a:pt x="276" y="0"/>
                    </a:cubicBezTo>
                    <a:cubicBezTo>
                      <a:pt x="388" y="39"/>
                      <a:pt x="469" y="145"/>
                      <a:pt x="469" y="270"/>
                    </a:cubicBezTo>
                    <a:close/>
                  </a:path>
                </a:pathLst>
              </a:custGeom>
              <a:solidFill>
                <a:srgbClr val="D1E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31">
                <a:extLst>
                  <a:ext uri="{FF2B5EF4-FFF2-40B4-BE49-F238E27FC236}">
                    <a16:creationId xmlns="" xmlns:a16="http://schemas.microsoft.com/office/drawing/2014/main" id="{ACAEE56A-7B7F-4D41-A864-0A9508DB8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000" y="3357563"/>
                <a:ext cx="1774825" cy="1770063"/>
              </a:xfrm>
              <a:custGeom>
                <a:avLst/>
                <a:gdLst>
                  <a:gd name="T0" fmla="*/ 583 w 595"/>
                  <a:gd name="T1" fmla="*/ 297 h 594"/>
                  <a:gd name="T2" fmla="*/ 571 w 595"/>
                  <a:gd name="T3" fmla="*/ 297 h 594"/>
                  <a:gd name="T4" fmla="*/ 491 w 595"/>
                  <a:gd name="T5" fmla="*/ 490 h 594"/>
                  <a:gd name="T6" fmla="*/ 297 w 595"/>
                  <a:gd name="T7" fmla="*/ 570 h 594"/>
                  <a:gd name="T8" fmla="*/ 104 w 595"/>
                  <a:gd name="T9" fmla="*/ 490 h 594"/>
                  <a:gd name="T10" fmla="*/ 24 w 595"/>
                  <a:gd name="T11" fmla="*/ 297 h 594"/>
                  <a:gd name="T12" fmla="*/ 104 w 595"/>
                  <a:gd name="T13" fmla="*/ 104 h 594"/>
                  <a:gd name="T14" fmla="*/ 297 w 595"/>
                  <a:gd name="T15" fmla="*/ 24 h 594"/>
                  <a:gd name="T16" fmla="*/ 491 w 595"/>
                  <a:gd name="T17" fmla="*/ 104 h 594"/>
                  <a:gd name="T18" fmla="*/ 571 w 595"/>
                  <a:gd name="T19" fmla="*/ 297 h 594"/>
                  <a:gd name="T20" fmla="*/ 583 w 595"/>
                  <a:gd name="T21" fmla="*/ 297 h 594"/>
                  <a:gd name="T22" fmla="*/ 595 w 595"/>
                  <a:gd name="T23" fmla="*/ 297 h 594"/>
                  <a:gd name="T24" fmla="*/ 507 w 595"/>
                  <a:gd name="T25" fmla="*/ 87 h 594"/>
                  <a:gd name="T26" fmla="*/ 297 w 595"/>
                  <a:gd name="T27" fmla="*/ 0 h 594"/>
                  <a:gd name="T28" fmla="*/ 87 w 595"/>
                  <a:gd name="T29" fmla="*/ 87 h 594"/>
                  <a:gd name="T30" fmla="*/ 0 w 595"/>
                  <a:gd name="T31" fmla="*/ 297 h 594"/>
                  <a:gd name="T32" fmla="*/ 87 w 595"/>
                  <a:gd name="T33" fmla="*/ 507 h 594"/>
                  <a:gd name="T34" fmla="*/ 297 w 595"/>
                  <a:gd name="T35" fmla="*/ 594 h 594"/>
                  <a:gd name="T36" fmla="*/ 507 w 595"/>
                  <a:gd name="T37" fmla="*/ 507 h 594"/>
                  <a:gd name="T38" fmla="*/ 595 w 595"/>
                  <a:gd name="T39" fmla="*/ 297 h 594"/>
                  <a:gd name="T40" fmla="*/ 583 w 595"/>
                  <a:gd name="T41" fmla="*/ 297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5" h="594">
                    <a:moveTo>
                      <a:pt x="583" y="297"/>
                    </a:moveTo>
                    <a:cubicBezTo>
                      <a:pt x="571" y="297"/>
                      <a:pt x="571" y="297"/>
                      <a:pt x="571" y="297"/>
                    </a:cubicBezTo>
                    <a:cubicBezTo>
                      <a:pt x="571" y="373"/>
                      <a:pt x="540" y="441"/>
                      <a:pt x="491" y="490"/>
                    </a:cubicBezTo>
                    <a:cubicBezTo>
                      <a:pt x="441" y="540"/>
                      <a:pt x="373" y="570"/>
                      <a:pt x="297" y="570"/>
                    </a:cubicBezTo>
                    <a:cubicBezTo>
                      <a:pt x="222" y="570"/>
                      <a:pt x="153" y="540"/>
                      <a:pt x="104" y="490"/>
                    </a:cubicBezTo>
                    <a:cubicBezTo>
                      <a:pt x="54" y="441"/>
                      <a:pt x="24" y="373"/>
                      <a:pt x="24" y="297"/>
                    </a:cubicBezTo>
                    <a:cubicBezTo>
                      <a:pt x="24" y="222"/>
                      <a:pt x="54" y="153"/>
                      <a:pt x="104" y="104"/>
                    </a:cubicBezTo>
                    <a:cubicBezTo>
                      <a:pt x="153" y="54"/>
                      <a:pt x="222" y="24"/>
                      <a:pt x="297" y="24"/>
                    </a:cubicBezTo>
                    <a:cubicBezTo>
                      <a:pt x="373" y="24"/>
                      <a:pt x="441" y="54"/>
                      <a:pt x="491" y="104"/>
                    </a:cubicBezTo>
                    <a:cubicBezTo>
                      <a:pt x="540" y="153"/>
                      <a:pt x="571" y="222"/>
                      <a:pt x="571" y="297"/>
                    </a:cubicBezTo>
                    <a:cubicBezTo>
                      <a:pt x="583" y="297"/>
                      <a:pt x="583" y="297"/>
                      <a:pt x="583" y="297"/>
                    </a:cubicBezTo>
                    <a:cubicBezTo>
                      <a:pt x="595" y="297"/>
                      <a:pt x="595" y="297"/>
                      <a:pt x="595" y="297"/>
                    </a:cubicBezTo>
                    <a:cubicBezTo>
                      <a:pt x="595" y="215"/>
                      <a:pt x="561" y="141"/>
                      <a:pt x="507" y="87"/>
                    </a:cubicBezTo>
                    <a:cubicBezTo>
                      <a:pt x="454" y="33"/>
                      <a:pt x="379" y="0"/>
                      <a:pt x="297" y="0"/>
                    </a:cubicBezTo>
                    <a:cubicBezTo>
                      <a:pt x="215" y="0"/>
                      <a:pt x="141" y="33"/>
                      <a:pt x="87" y="87"/>
                    </a:cubicBezTo>
                    <a:cubicBezTo>
                      <a:pt x="33" y="141"/>
                      <a:pt x="0" y="215"/>
                      <a:pt x="0" y="297"/>
                    </a:cubicBezTo>
                    <a:cubicBezTo>
                      <a:pt x="0" y="379"/>
                      <a:pt x="33" y="454"/>
                      <a:pt x="87" y="507"/>
                    </a:cubicBezTo>
                    <a:cubicBezTo>
                      <a:pt x="141" y="561"/>
                      <a:pt x="215" y="594"/>
                      <a:pt x="297" y="594"/>
                    </a:cubicBezTo>
                    <a:cubicBezTo>
                      <a:pt x="379" y="594"/>
                      <a:pt x="454" y="561"/>
                      <a:pt x="507" y="507"/>
                    </a:cubicBezTo>
                    <a:cubicBezTo>
                      <a:pt x="561" y="454"/>
                      <a:pt x="595" y="379"/>
                      <a:pt x="595" y="297"/>
                    </a:cubicBezTo>
                    <a:lnTo>
                      <a:pt x="583" y="297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32">
                <a:extLst>
                  <a:ext uri="{FF2B5EF4-FFF2-40B4-BE49-F238E27FC236}">
                    <a16:creationId xmlns="" xmlns:a16="http://schemas.microsoft.com/office/drawing/2014/main" id="{051D5821-E732-48F5-B3C7-25C519938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613" y="3810001"/>
                <a:ext cx="854075" cy="865188"/>
              </a:xfrm>
              <a:custGeom>
                <a:avLst/>
                <a:gdLst>
                  <a:gd name="T0" fmla="*/ 261 w 286"/>
                  <a:gd name="T1" fmla="*/ 177 h 290"/>
                  <a:gd name="T2" fmla="*/ 218 w 286"/>
                  <a:gd name="T3" fmla="*/ 241 h 290"/>
                  <a:gd name="T4" fmla="*/ 144 w 286"/>
                  <a:gd name="T5" fmla="*/ 266 h 290"/>
                  <a:gd name="T6" fmla="*/ 59 w 286"/>
                  <a:gd name="T7" fmla="*/ 230 h 290"/>
                  <a:gd name="T8" fmla="*/ 24 w 286"/>
                  <a:gd name="T9" fmla="*/ 145 h 290"/>
                  <a:gd name="T10" fmla="*/ 59 w 286"/>
                  <a:gd name="T11" fmla="*/ 60 h 290"/>
                  <a:gd name="T12" fmla="*/ 144 w 286"/>
                  <a:gd name="T13" fmla="*/ 24 h 290"/>
                  <a:gd name="T14" fmla="*/ 212 w 286"/>
                  <a:gd name="T15" fmla="*/ 45 h 290"/>
                  <a:gd name="T16" fmla="*/ 228 w 286"/>
                  <a:gd name="T17" fmla="*/ 42 h 290"/>
                  <a:gd name="T18" fmla="*/ 225 w 286"/>
                  <a:gd name="T19" fmla="*/ 25 h 290"/>
                  <a:gd name="T20" fmla="*/ 144 w 286"/>
                  <a:gd name="T21" fmla="*/ 0 h 290"/>
                  <a:gd name="T22" fmla="*/ 42 w 286"/>
                  <a:gd name="T23" fmla="*/ 43 h 290"/>
                  <a:gd name="T24" fmla="*/ 0 w 286"/>
                  <a:gd name="T25" fmla="*/ 145 h 290"/>
                  <a:gd name="T26" fmla="*/ 42 w 286"/>
                  <a:gd name="T27" fmla="*/ 247 h 290"/>
                  <a:gd name="T28" fmla="*/ 144 w 286"/>
                  <a:gd name="T29" fmla="*/ 290 h 290"/>
                  <a:gd name="T30" fmla="*/ 233 w 286"/>
                  <a:gd name="T31" fmla="*/ 260 h 290"/>
                  <a:gd name="T32" fmla="*/ 284 w 286"/>
                  <a:gd name="T33" fmla="*/ 183 h 290"/>
                  <a:gd name="T34" fmla="*/ 275 w 286"/>
                  <a:gd name="T35" fmla="*/ 169 h 290"/>
                  <a:gd name="T36" fmla="*/ 261 w 286"/>
                  <a:gd name="T37" fmla="*/ 177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6" h="290">
                    <a:moveTo>
                      <a:pt x="261" y="177"/>
                    </a:moveTo>
                    <a:cubicBezTo>
                      <a:pt x="254" y="203"/>
                      <a:pt x="238" y="225"/>
                      <a:pt x="218" y="241"/>
                    </a:cubicBezTo>
                    <a:cubicBezTo>
                      <a:pt x="198" y="256"/>
                      <a:pt x="172" y="266"/>
                      <a:pt x="144" y="266"/>
                    </a:cubicBezTo>
                    <a:cubicBezTo>
                      <a:pt x="111" y="266"/>
                      <a:pt x="81" y="252"/>
                      <a:pt x="59" y="230"/>
                    </a:cubicBezTo>
                    <a:cubicBezTo>
                      <a:pt x="37" y="209"/>
                      <a:pt x="24" y="178"/>
                      <a:pt x="24" y="145"/>
                    </a:cubicBezTo>
                    <a:cubicBezTo>
                      <a:pt x="24" y="112"/>
                      <a:pt x="37" y="82"/>
                      <a:pt x="59" y="60"/>
                    </a:cubicBezTo>
                    <a:cubicBezTo>
                      <a:pt x="81" y="38"/>
                      <a:pt x="111" y="24"/>
                      <a:pt x="144" y="24"/>
                    </a:cubicBezTo>
                    <a:cubicBezTo>
                      <a:pt x="169" y="24"/>
                      <a:pt x="192" y="32"/>
                      <a:pt x="212" y="45"/>
                    </a:cubicBezTo>
                    <a:cubicBezTo>
                      <a:pt x="217" y="49"/>
                      <a:pt x="225" y="47"/>
                      <a:pt x="228" y="42"/>
                    </a:cubicBezTo>
                    <a:cubicBezTo>
                      <a:pt x="232" y="36"/>
                      <a:pt x="231" y="29"/>
                      <a:pt x="225" y="25"/>
                    </a:cubicBezTo>
                    <a:cubicBezTo>
                      <a:pt x="202" y="10"/>
                      <a:pt x="174" y="0"/>
                      <a:pt x="144" y="0"/>
                    </a:cubicBezTo>
                    <a:cubicBezTo>
                      <a:pt x="104" y="0"/>
                      <a:pt x="68" y="17"/>
                      <a:pt x="42" y="43"/>
                    </a:cubicBezTo>
                    <a:cubicBezTo>
                      <a:pt x="16" y="69"/>
                      <a:pt x="0" y="105"/>
                      <a:pt x="0" y="145"/>
                    </a:cubicBezTo>
                    <a:cubicBezTo>
                      <a:pt x="0" y="185"/>
                      <a:pt x="16" y="221"/>
                      <a:pt x="42" y="247"/>
                    </a:cubicBezTo>
                    <a:cubicBezTo>
                      <a:pt x="68" y="274"/>
                      <a:pt x="104" y="290"/>
                      <a:pt x="144" y="290"/>
                    </a:cubicBezTo>
                    <a:cubicBezTo>
                      <a:pt x="178" y="290"/>
                      <a:pt x="208" y="279"/>
                      <a:pt x="233" y="260"/>
                    </a:cubicBezTo>
                    <a:cubicBezTo>
                      <a:pt x="257" y="241"/>
                      <a:pt x="275" y="214"/>
                      <a:pt x="284" y="183"/>
                    </a:cubicBezTo>
                    <a:cubicBezTo>
                      <a:pt x="286" y="177"/>
                      <a:pt x="282" y="170"/>
                      <a:pt x="275" y="169"/>
                    </a:cubicBezTo>
                    <a:cubicBezTo>
                      <a:pt x="269" y="167"/>
                      <a:pt x="262" y="171"/>
                      <a:pt x="261" y="177"/>
                    </a:cubicBez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33">
                <a:extLst>
                  <a:ext uri="{FF2B5EF4-FFF2-40B4-BE49-F238E27FC236}">
                    <a16:creationId xmlns="" xmlns:a16="http://schemas.microsoft.com/office/drawing/2014/main" id="{C0B47CA5-E9AC-4DE1-9E34-1170C92FA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38" y="3932238"/>
                <a:ext cx="495300" cy="352425"/>
              </a:xfrm>
              <a:custGeom>
                <a:avLst/>
                <a:gdLst>
                  <a:gd name="T0" fmla="*/ 20 w 166"/>
                  <a:gd name="T1" fmla="*/ 114 h 118"/>
                  <a:gd name="T2" fmla="*/ 159 w 166"/>
                  <a:gd name="T3" fmla="*/ 24 h 118"/>
                  <a:gd name="T4" fmla="*/ 163 w 166"/>
                  <a:gd name="T5" fmla="*/ 7 h 118"/>
                  <a:gd name="T6" fmla="*/ 146 w 166"/>
                  <a:gd name="T7" fmla="*/ 4 h 118"/>
                  <a:gd name="T8" fmla="*/ 7 w 166"/>
                  <a:gd name="T9" fmla="*/ 94 h 118"/>
                  <a:gd name="T10" fmla="*/ 3 w 166"/>
                  <a:gd name="T11" fmla="*/ 111 h 118"/>
                  <a:gd name="T12" fmla="*/ 20 w 166"/>
                  <a:gd name="T13" fmla="*/ 11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18">
                    <a:moveTo>
                      <a:pt x="20" y="114"/>
                    </a:moveTo>
                    <a:cubicBezTo>
                      <a:pt x="159" y="24"/>
                      <a:pt x="159" y="24"/>
                      <a:pt x="159" y="24"/>
                    </a:cubicBezTo>
                    <a:cubicBezTo>
                      <a:pt x="165" y="20"/>
                      <a:pt x="166" y="13"/>
                      <a:pt x="163" y="7"/>
                    </a:cubicBezTo>
                    <a:cubicBezTo>
                      <a:pt x="159" y="2"/>
                      <a:pt x="152" y="0"/>
                      <a:pt x="146" y="4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1" y="98"/>
                      <a:pt x="0" y="105"/>
                      <a:pt x="3" y="111"/>
                    </a:cubicBezTo>
                    <a:cubicBezTo>
                      <a:pt x="7" y="116"/>
                      <a:pt x="14" y="118"/>
                      <a:pt x="20" y="114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Freeform 34">
                <a:extLst>
                  <a:ext uri="{FF2B5EF4-FFF2-40B4-BE49-F238E27FC236}">
                    <a16:creationId xmlns="" xmlns:a16="http://schemas.microsoft.com/office/drawing/2014/main" id="{9622EBEC-E846-4FCC-8C1E-D41B79D85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313" y="4206876"/>
                <a:ext cx="566738" cy="71438"/>
              </a:xfrm>
              <a:custGeom>
                <a:avLst/>
                <a:gdLst>
                  <a:gd name="T0" fmla="*/ 12 w 190"/>
                  <a:gd name="T1" fmla="*/ 24 h 24"/>
                  <a:gd name="T2" fmla="*/ 178 w 190"/>
                  <a:gd name="T3" fmla="*/ 24 h 24"/>
                  <a:gd name="T4" fmla="*/ 190 w 190"/>
                  <a:gd name="T5" fmla="*/ 12 h 24"/>
                  <a:gd name="T6" fmla="*/ 178 w 190"/>
                  <a:gd name="T7" fmla="*/ 0 h 24"/>
                  <a:gd name="T8" fmla="*/ 12 w 190"/>
                  <a:gd name="T9" fmla="*/ 0 h 24"/>
                  <a:gd name="T10" fmla="*/ 0 w 190"/>
                  <a:gd name="T11" fmla="*/ 12 h 24"/>
                  <a:gd name="T12" fmla="*/ 12 w 190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24">
                    <a:moveTo>
                      <a:pt x="12" y="24"/>
                    </a:moveTo>
                    <a:cubicBezTo>
                      <a:pt x="178" y="24"/>
                      <a:pt x="178" y="24"/>
                      <a:pt x="178" y="24"/>
                    </a:cubicBezTo>
                    <a:cubicBezTo>
                      <a:pt x="185" y="24"/>
                      <a:pt x="190" y="19"/>
                      <a:pt x="190" y="12"/>
                    </a:cubicBezTo>
                    <a:cubicBezTo>
                      <a:pt x="190" y="6"/>
                      <a:pt x="185" y="0"/>
                      <a:pt x="17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9"/>
                      <a:pt x="6" y="24"/>
                      <a:pt x="12" y="24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Freeform 35">
                <a:extLst>
                  <a:ext uri="{FF2B5EF4-FFF2-40B4-BE49-F238E27FC236}">
                    <a16:creationId xmlns="" xmlns:a16="http://schemas.microsoft.com/office/drawing/2014/main" id="{3D254F74-B57C-43ED-B3F6-EF177C61A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3876676"/>
                <a:ext cx="241300" cy="136525"/>
              </a:xfrm>
              <a:custGeom>
                <a:avLst/>
                <a:gdLst>
                  <a:gd name="T0" fmla="*/ 17 w 81"/>
                  <a:gd name="T1" fmla="*/ 44 h 46"/>
                  <a:gd name="T2" fmla="*/ 71 w 81"/>
                  <a:gd name="T3" fmla="*/ 24 h 46"/>
                  <a:gd name="T4" fmla="*/ 79 w 81"/>
                  <a:gd name="T5" fmla="*/ 9 h 46"/>
                  <a:gd name="T6" fmla="*/ 63 w 81"/>
                  <a:gd name="T7" fmla="*/ 2 h 46"/>
                  <a:gd name="T8" fmla="*/ 9 w 81"/>
                  <a:gd name="T9" fmla="*/ 21 h 46"/>
                  <a:gd name="T10" fmla="*/ 2 w 81"/>
                  <a:gd name="T11" fmla="*/ 36 h 46"/>
                  <a:gd name="T12" fmla="*/ 17 w 81"/>
                  <a:gd name="T13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46">
                    <a:moveTo>
                      <a:pt x="17" y="44"/>
                    </a:moveTo>
                    <a:cubicBezTo>
                      <a:pt x="71" y="24"/>
                      <a:pt x="71" y="24"/>
                      <a:pt x="71" y="24"/>
                    </a:cubicBezTo>
                    <a:cubicBezTo>
                      <a:pt x="78" y="22"/>
                      <a:pt x="81" y="15"/>
                      <a:pt x="79" y="9"/>
                    </a:cubicBezTo>
                    <a:cubicBezTo>
                      <a:pt x="77" y="3"/>
                      <a:pt x="70" y="0"/>
                      <a:pt x="63" y="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3" y="23"/>
                      <a:pt x="0" y="30"/>
                      <a:pt x="2" y="36"/>
                    </a:cubicBezTo>
                    <a:cubicBezTo>
                      <a:pt x="4" y="43"/>
                      <a:pt x="11" y="46"/>
                      <a:pt x="17" y="44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9" name="Freeform 36">
                <a:extLst>
                  <a:ext uri="{FF2B5EF4-FFF2-40B4-BE49-F238E27FC236}">
                    <a16:creationId xmlns="" xmlns:a16="http://schemas.microsoft.com/office/drawing/2014/main" id="{5B598A4B-69E4-4D8B-ABFE-DC3F789E9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238" y="3711576"/>
                <a:ext cx="136525" cy="244475"/>
              </a:xfrm>
              <a:custGeom>
                <a:avLst/>
                <a:gdLst>
                  <a:gd name="T0" fmla="*/ 44 w 46"/>
                  <a:gd name="T1" fmla="*/ 64 h 82"/>
                  <a:gd name="T2" fmla="*/ 25 w 46"/>
                  <a:gd name="T3" fmla="*/ 10 h 82"/>
                  <a:gd name="T4" fmla="*/ 9 w 46"/>
                  <a:gd name="T5" fmla="*/ 3 h 82"/>
                  <a:gd name="T6" fmla="*/ 2 w 46"/>
                  <a:gd name="T7" fmla="*/ 18 h 82"/>
                  <a:gd name="T8" fmla="*/ 21 w 46"/>
                  <a:gd name="T9" fmla="*/ 72 h 82"/>
                  <a:gd name="T10" fmla="*/ 36 w 46"/>
                  <a:gd name="T11" fmla="*/ 79 h 82"/>
                  <a:gd name="T12" fmla="*/ 44 w 46"/>
                  <a:gd name="T13" fmla="*/ 6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2">
                    <a:moveTo>
                      <a:pt x="44" y="64"/>
                    </a:moveTo>
                    <a:cubicBezTo>
                      <a:pt x="25" y="10"/>
                      <a:pt x="25" y="10"/>
                      <a:pt x="25" y="10"/>
                    </a:cubicBezTo>
                    <a:cubicBezTo>
                      <a:pt x="22" y="4"/>
                      <a:pt x="15" y="0"/>
                      <a:pt x="9" y="3"/>
                    </a:cubicBezTo>
                    <a:cubicBezTo>
                      <a:pt x="3" y="5"/>
                      <a:pt x="0" y="12"/>
                      <a:pt x="2" y="18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3" y="78"/>
                      <a:pt x="30" y="82"/>
                      <a:pt x="36" y="79"/>
                    </a:cubicBezTo>
                    <a:cubicBezTo>
                      <a:pt x="43" y="77"/>
                      <a:pt x="46" y="70"/>
                      <a:pt x="44" y="64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0" name="Group 609">
              <a:extLst>
                <a:ext uri="{FF2B5EF4-FFF2-40B4-BE49-F238E27FC236}">
                  <a16:creationId xmlns="" xmlns:a16="http://schemas.microsoft.com/office/drawing/2014/main" id="{0AEC3F9C-2BBD-4453-87E9-4C0E7AABD653}"/>
                </a:ext>
              </a:extLst>
            </p:cNvPr>
            <p:cNvGrpSpPr/>
            <p:nvPr/>
          </p:nvGrpSpPr>
          <p:grpSpPr>
            <a:xfrm>
              <a:off x="6376882" y="1526620"/>
              <a:ext cx="1687352" cy="1598261"/>
              <a:chOff x="5232563" y="1693503"/>
              <a:chExt cx="1726417" cy="1635263"/>
            </a:xfrm>
          </p:grpSpPr>
          <p:sp>
            <p:nvSpPr>
              <p:cNvPr id="611" name="Freeform 84">
                <a:extLst>
                  <a:ext uri="{FF2B5EF4-FFF2-40B4-BE49-F238E27FC236}">
                    <a16:creationId xmlns="" xmlns:a16="http://schemas.microsoft.com/office/drawing/2014/main" id="{FFA898F2-5EDA-4F84-AD83-F665CFB94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82" y="1705023"/>
                <a:ext cx="1613726" cy="1612224"/>
              </a:xfrm>
              <a:custGeom>
                <a:avLst/>
                <a:gdLst>
                  <a:gd name="T0" fmla="*/ 1715 w 1715"/>
                  <a:gd name="T1" fmla="*/ 857 h 1715"/>
                  <a:gd name="T2" fmla="*/ 1681 w 1715"/>
                  <a:gd name="T3" fmla="*/ 1098 h 1715"/>
                  <a:gd name="T4" fmla="*/ 1239 w 1715"/>
                  <a:gd name="T5" fmla="*/ 1626 h 1715"/>
                  <a:gd name="T6" fmla="*/ 858 w 1715"/>
                  <a:gd name="T7" fmla="*/ 1715 h 1715"/>
                  <a:gd name="T8" fmla="*/ 0 w 1715"/>
                  <a:gd name="T9" fmla="*/ 857 h 1715"/>
                  <a:gd name="T10" fmla="*/ 858 w 1715"/>
                  <a:gd name="T11" fmla="*/ 0 h 1715"/>
                  <a:gd name="T12" fmla="*/ 1715 w 1715"/>
                  <a:gd name="T13" fmla="*/ 857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5" h="1715">
                    <a:moveTo>
                      <a:pt x="1715" y="857"/>
                    </a:moveTo>
                    <a:cubicBezTo>
                      <a:pt x="1715" y="941"/>
                      <a:pt x="1703" y="1021"/>
                      <a:pt x="1681" y="1098"/>
                    </a:cubicBezTo>
                    <a:cubicBezTo>
                      <a:pt x="1614" y="1329"/>
                      <a:pt x="1451" y="1520"/>
                      <a:pt x="1239" y="1626"/>
                    </a:cubicBezTo>
                    <a:cubicBezTo>
                      <a:pt x="1124" y="1683"/>
                      <a:pt x="994" y="1715"/>
                      <a:pt x="858" y="1715"/>
                    </a:cubicBezTo>
                    <a:cubicBezTo>
                      <a:pt x="384" y="1715"/>
                      <a:pt x="0" y="1331"/>
                      <a:pt x="0" y="857"/>
                    </a:cubicBezTo>
                    <a:cubicBezTo>
                      <a:pt x="0" y="384"/>
                      <a:pt x="384" y="0"/>
                      <a:pt x="858" y="0"/>
                    </a:cubicBezTo>
                    <a:cubicBezTo>
                      <a:pt x="1331" y="0"/>
                      <a:pt x="1715" y="384"/>
                      <a:pt x="1715" y="857"/>
                    </a:cubicBezTo>
                  </a:path>
                </a:pathLst>
              </a:cu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Freeform 85">
                <a:extLst>
                  <a:ext uri="{FF2B5EF4-FFF2-40B4-BE49-F238E27FC236}">
                    <a16:creationId xmlns="" xmlns:a16="http://schemas.microsoft.com/office/drawing/2014/main" id="{1418711F-031C-4AD9-9283-7D15A2F03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563" y="1693503"/>
                <a:ext cx="1635764" cy="1635263"/>
              </a:xfrm>
              <a:custGeom>
                <a:avLst/>
                <a:gdLst>
                  <a:gd name="T0" fmla="*/ 1727 w 1739"/>
                  <a:gd name="T1" fmla="*/ 869 h 1739"/>
                  <a:gd name="T2" fmla="*/ 1715 w 1739"/>
                  <a:gd name="T3" fmla="*/ 869 h 1739"/>
                  <a:gd name="T4" fmla="*/ 1681 w 1739"/>
                  <a:gd name="T5" fmla="*/ 1106 h 1739"/>
                  <a:gd name="T6" fmla="*/ 1245 w 1739"/>
                  <a:gd name="T7" fmla="*/ 1627 h 1739"/>
                  <a:gd name="T8" fmla="*/ 870 w 1739"/>
                  <a:gd name="T9" fmla="*/ 1715 h 1739"/>
                  <a:gd name="T10" fmla="*/ 272 w 1739"/>
                  <a:gd name="T11" fmla="*/ 1467 h 1739"/>
                  <a:gd name="T12" fmla="*/ 24 w 1739"/>
                  <a:gd name="T13" fmla="*/ 869 h 1739"/>
                  <a:gd name="T14" fmla="*/ 272 w 1739"/>
                  <a:gd name="T15" fmla="*/ 272 h 1739"/>
                  <a:gd name="T16" fmla="*/ 870 w 1739"/>
                  <a:gd name="T17" fmla="*/ 24 h 1739"/>
                  <a:gd name="T18" fmla="*/ 1467 w 1739"/>
                  <a:gd name="T19" fmla="*/ 272 h 1739"/>
                  <a:gd name="T20" fmla="*/ 1715 w 1739"/>
                  <a:gd name="T21" fmla="*/ 869 h 1739"/>
                  <a:gd name="T22" fmla="*/ 1727 w 1739"/>
                  <a:gd name="T23" fmla="*/ 869 h 1739"/>
                  <a:gd name="T24" fmla="*/ 1739 w 1739"/>
                  <a:gd name="T25" fmla="*/ 869 h 1739"/>
                  <a:gd name="T26" fmla="*/ 870 w 1739"/>
                  <a:gd name="T27" fmla="*/ 0 h 1739"/>
                  <a:gd name="T28" fmla="*/ 0 w 1739"/>
                  <a:gd name="T29" fmla="*/ 869 h 1739"/>
                  <a:gd name="T30" fmla="*/ 870 w 1739"/>
                  <a:gd name="T31" fmla="*/ 1739 h 1739"/>
                  <a:gd name="T32" fmla="*/ 1256 w 1739"/>
                  <a:gd name="T33" fmla="*/ 1649 h 1739"/>
                  <a:gd name="T34" fmla="*/ 1704 w 1739"/>
                  <a:gd name="T35" fmla="*/ 1113 h 1739"/>
                  <a:gd name="T36" fmla="*/ 1739 w 1739"/>
                  <a:gd name="T37" fmla="*/ 869 h 1739"/>
                  <a:gd name="T38" fmla="*/ 1727 w 1739"/>
                  <a:gd name="T3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9" h="1739">
                    <a:moveTo>
                      <a:pt x="1727" y="869"/>
                    </a:moveTo>
                    <a:cubicBezTo>
                      <a:pt x="1715" y="869"/>
                      <a:pt x="1715" y="869"/>
                      <a:pt x="1715" y="869"/>
                    </a:cubicBezTo>
                    <a:cubicBezTo>
                      <a:pt x="1715" y="952"/>
                      <a:pt x="1703" y="1031"/>
                      <a:pt x="1681" y="1106"/>
                    </a:cubicBezTo>
                    <a:cubicBezTo>
                      <a:pt x="1615" y="1335"/>
                      <a:pt x="1455" y="1523"/>
                      <a:pt x="1245" y="1627"/>
                    </a:cubicBezTo>
                    <a:cubicBezTo>
                      <a:pt x="1132" y="1683"/>
                      <a:pt x="1005" y="1715"/>
                      <a:pt x="870" y="1715"/>
                    </a:cubicBezTo>
                    <a:cubicBezTo>
                      <a:pt x="636" y="1715"/>
                      <a:pt x="425" y="1620"/>
                      <a:pt x="272" y="1467"/>
                    </a:cubicBezTo>
                    <a:cubicBezTo>
                      <a:pt x="119" y="1314"/>
                      <a:pt x="24" y="1103"/>
                      <a:pt x="24" y="869"/>
                    </a:cubicBezTo>
                    <a:cubicBezTo>
                      <a:pt x="24" y="636"/>
                      <a:pt x="119" y="425"/>
                      <a:pt x="272" y="272"/>
                    </a:cubicBezTo>
                    <a:cubicBezTo>
                      <a:pt x="425" y="119"/>
                      <a:pt x="636" y="24"/>
                      <a:pt x="870" y="24"/>
                    </a:cubicBezTo>
                    <a:cubicBezTo>
                      <a:pt x="1103" y="24"/>
                      <a:pt x="1314" y="119"/>
                      <a:pt x="1467" y="272"/>
                    </a:cubicBezTo>
                    <a:cubicBezTo>
                      <a:pt x="1620" y="425"/>
                      <a:pt x="1715" y="636"/>
                      <a:pt x="1715" y="869"/>
                    </a:cubicBezTo>
                    <a:cubicBezTo>
                      <a:pt x="1727" y="869"/>
                      <a:pt x="1727" y="869"/>
                      <a:pt x="1727" y="869"/>
                    </a:cubicBezTo>
                    <a:cubicBezTo>
                      <a:pt x="1739" y="869"/>
                      <a:pt x="1739" y="869"/>
                      <a:pt x="1739" y="869"/>
                    </a:cubicBezTo>
                    <a:cubicBezTo>
                      <a:pt x="1739" y="389"/>
                      <a:pt x="1350" y="0"/>
                      <a:pt x="870" y="0"/>
                    </a:cubicBezTo>
                    <a:cubicBezTo>
                      <a:pt x="389" y="0"/>
                      <a:pt x="0" y="389"/>
                      <a:pt x="0" y="869"/>
                    </a:cubicBezTo>
                    <a:cubicBezTo>
                      <a:pt x="0" y="1350"/>
                      <a:pt x="389" y="1739"/>
                      <a:pt x="870" y="1739"/>
                    </a:cubicBezTo>
                    <a:cubicBezTo>
                      <a:pt x="1008" y="1739"/>
                      <a:pt x="1139" y="1706"/>
                      <a:pt x="1256" y="1649"/>
                    </a:cubicBezTo>
                    <a:cubicBezTo>
                      <a:pt x="1471" y="1542"/>
                      <a:pt x="1636" y="1348"/>
                      <a:pt x="1704" y="1113"/>
                    </a:cubicBezTo>
                    <a:cubicBezTo>
                      <a:pt x="1727" y="1036"/>
                      <a:pt x="1739" y="954"/>
                      <a:pt x="1739" y="869"/>
                    </a:cubicBezTo>
                    <a:cubicBezTo>
                      <a:pt x="1727" y="869"/>
                      <a:pt x="1727" y="869"/>
                      <a:pt x="1727" y="869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Freeform 86">
                <a:extLst>
                  <a:ext uri="{FF2B5EF4-FFF2-40B4-BE49-F238E27FC236}">
                    <a16:creationId xmlns="" xmlns:a16="http://schemas.microsoft.com/office/drawing/2014/main" id="{16B92696-0543-4111-B418-B6DF0259E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793" y="1829733"/>
                <a:ext cx="1363303" cy="1362803"/>
              </a:xfrm>
              <a:custGeom>
                <a:avLst/>
                <a:gdLst>
                  <a:gd name="T0" fmla="*/ 1449 w 1449"/>
                  <a:gd name="T1" fmla="*/ 724 h 1449"/>
                  <a:gd name="T2" fmla="*/ 1251 w 1449"/>
                  <a:gd name="T3" fmla="*/ 1221 h 1449"/>
                  <a:gd name="T4" fmla="*/ 725 w 1449"/>
                  <a:gd name="T5" fmla="*/ 1449 h 1449"/>
                  <a:gd name="T6" fmla="*/ 198 w 1449"/>
                  <a:gd name="T7" fmla="*/ 1221 h 1449"/>
                  <a:gd name="T8" fmla="*/ 0 w 1449"/>
                  <a:gd name="T9" fmla="*/ 724 h 1449"/>
                  <a:gd name="T10" fmla="*/ 725 w 1449"/>
                  <a:gd name="T11" fmla="*/ 0 h 1449"/>
                  <a:gd name="T12" fmla="*/ 1449 w 1449"/>
                  <a:gd name="T13" fmla="*/ 724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1449">
                    <a:moveTo>
                      <a:pt x="1449" y="724"/>
                    </a:moveTo>
                    <a:cubicBezTo>
                      <a:pt x="1449" y="917"/>
                      <a:pt x="1374" y="1092"/>
                      <a:pt x="1251" y="1221"/>
                    </a:cubicBezTo>
                    <a:cubicBezTo>
                      <a:pt x="1119" y="1361"/>
                      <a:pt x="932" y="1449"/>
                      <a:pt x="725" y="1449"/>
                    </a:cubicBezTo>
                    <a:cubicBezTo>
                      <a:pt x="517" y="1449"/>
                      <a:pt x="330" y="1361"/>
                      <a:pt x="198" y="1221"/>
                    </a:cubicBezTo>
                    <a:cubicBezTo>
                      <a:pt x="75" y="1092"/>
                      <a:pt x="0" y="917"/>
                      <a:pt x="0" y="724"/>
                    </a:cubicBezTo>
                    <a:cubicBezTo>
                      <a:pt x="0" y="324"/>
                      <a:pt x="325" y="0"/>
                      <a:pt x="725" y="0"/>
                    </a:cubicBezTo>
                    <a:cubicBezTo>
                      <a:pt x="1125" y="0"/>
                      <a:pt x="1449" y="324"/>
                      <a:pt x="1449" y="72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reeform 87">
                <a:extLst>
                  <a:ext uri="{FF2B5EF4-FFF2-40B4-BE49-F238E27FC236}">
                    <a16:creationId xmlns="" xmlns:a16="http://schemas.microsoft.com/office/drawing/2014/main" id="{554C2B96-543E-4FD7-B774-279A6B7C3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775" y="1818715"/>
                <a:ext cx="1385842" cy="1384840"/>
              </a:xfrm>
              <a:custGeom>
                <a:avLst/>
                <a:gdLst>
                  <a:gd name="T0" fmla="*/ 1461 w 1473"/>
                  <a:gd name="T1" fmla="*/ 736 h 1473"/>
                  <a:gd name="T2" fmla="*/ 1449 w 1473"/>
                  <a:gd name="T3" fmla="*/ 736 h 1473"/>
                  <a:gd name="T4" fmla="*/ 1255 w 1473"/>
                  <a:gd name="T5" fmla="*/ 1225 h 1473"/>
                  <a:gd name="T6" fmla="*/ 737 w 1473"/>
                  <a:gd name="T7" fmla="*/ 1449 h 1473"/>
                  <a:gd name="T8" fmla="*/ 219 w 1473"/>
                  <a:gd name="T9" fmla="*/ 1225 h 1473"/>
                  <a:gd name="T10" fmla="*/ 24 w 1473"/>
                  <a:gd name="T11" fmla="*/ 736 h 1473"/>
                  <a:gd name="T12" fmla="*/ 233 w 1473"/>
                  <a:gd name="T13" fmla="*/ 233 h 1473"/>
                  <a:gd name="T14" fmla="*/ 737 w 1473"/>
                  <a:gd name="T15" fmla="*/ 24 h 1473"/>
                  <a:gd name="T16" fmla="*/ 1240 w 1473"/>
                  <a:gd name="T17" fmla="*/ 233 h 1473"/>
                  <a:gd name="T18" fmla="*/ 1449 w 1473"/>
                  <a:gd name="T19" fmla="*/ 736 h 1473"/>
                  <a:gd name="T20" fmla="*/ 1461 w 1473"/>
                  <a:gd name="T21" fmla="*/ 736 h 1473"/>
                  <a:gd name="T22" fmla="*/ 1473 w 1473"/>
                  <a:gd name="T23" fmla="*/ 736 h 1473"/>
                  <a:gd name="T24" fmla="*/ 737 w 1473"/>
                  <a:gd name="T25" fmla="*/ 0 h 1473"/>
                  <a:gd name="T26" fmla="*/ 0 w 1473"/>
                  <a:gd name="T27" fmla="*/ 736 h 1473"/>
                  <a:gd name="T28" fmla="*/ 201 w 1473"/>
                  <a:gd name="T29" fmla="*/ 1242 h 1473"/>
                  <a:gd name="T30" fmla="*/ 737 w 1473"/>
                  <a:gd name="T31" fmla="*/ 1473 h 1473"/>
                  <a:gd name="T32" fmla="*/ 1272 w 1473"/>
                  <a:gd name="T33" fmla="*/ 1242 h 1473"/>
                  <a:gd name="T34" fmla="*/ 1473 w 1473"/>
                  <a:gd name="T35" fmla="*/ 736 h 1473"/>
                  <a:gd name="T36" fmla="*/ 1461 w 1473"/>
                  <a:gd name="T37" fmla="*/ 736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3" h="1473">
                    <a:moveTo>
                      <a:pt x="1461" y="736"/>
                    </a:moveTo>
                    <a:cubicBezTo>
                      <a:pt x="1449" y="736"/>
                      <a:pt x="1449" y="736"/>
                      <a:pt x="1449" y="736"/>
                    </a:cubicBezTo>
                    <a:cubicBezTo>
                      <a:pt x="1449" y="926"/>
                      <a:pt x="1375" y="1098"/>
                      <a:pt x="1255" y="1225"/>
                    </a:cubicBezTo>
                    <a:cubicBezTo>
                      <a:pt x="1125" y="1363"/>
                      <a:pt x="941" y="1449"/>
                      <a:pt x="737" y="1449"/>
                    </a:cubicBezTo>
                    <a:cubicBezTo>
                      <a:pt x="532" y="1449"/>
                      <a:pt x="348" y="1363"/>
                      <a:pt x="219" y="1225"/>
                    </a:cubicBezTo>
                    <a:cubicBezTo>
                      <a:pt x="98" y="1098"/>
                      <a:pt x="24" y="926"/>
                      <a:pt x="24" y="736"/>
                    </a:cubicBezTo>
                    <a:cubicBezTo>
                      <a:pt x="24" y="540"/>
                      <a:pt x="104" y="362"/>
                      <a:pt x="233" y="233"/>
                    </a:cubicBezTo>
                    <a:cubicBezTo>
                      <a:pt x="362" y="104"/>
                      <a:pt x="540" y="24"/>
                      <a:pt x="737" y="24"/>
                    </a:cubicBezTo>
                    <a:cubicBezTo>
                      <a:pt x="933" y="24"/>
                      <a:pt x="1111" y="104"/>
                      <a:pt x="1240" y="233"/>
                    </a:cubicBezTo>
                    <a:cubicBezTo>
                      <a:pt x="1369" y="362"/>
                      <a:pt x="1449" y="540"/>
                      <a:pt x="1449" y="736"/>
                    </a:cubicBezTo>
                    <a:cubicBezTo>
                      <a:pt x="1461" y="736"/>
                      <a:pt x="1461" y="736"/>
                      <a:pt x="1461" y="736"/>
                    </a:cubicBezTo>
                    <a:cubicBezTo>
                      <a:pt x="1473" y="736"/>
                      <a:pt x="1473" y="736"/>
                      <a:pt x="1473" y="736"/>
                    </a:cubicBezTo>
                    <a:cubicBezTo>
                      <a:pt x="1473" y="330"/>
                      <a:pt x="1143" y="0"/>
                      <a:pt x="737" y="0"/>
                    </a:cubicBezTo>
                    <a:cubicBezTo>
                      <a:pt x="330" y="0"/>
                      <a:pt x="0" y="330"/>
                      <a:pt x="0" y="736"/>
                    </a:cubicBezTo>
                    <a:cubicBezTo>
                      <a:pt x="0" y="932"/>
                      <a:pt x="77" y="1110"/>
                      <a:pt x="201" y="1242"/>
                    </a:cubicBezTo>
                    <a:cubicBezTo>
                      <a:pt x="335" y="1384"/>
                      <a:pt x="526" y="1473"/>
                      <a:pt x="737" y="1473"/>
                    </a:cubicBezTo>
                    <a:cubicBezTo>
                      <a:pt x="948" y="1473"/>
                      <a:pt x="1138" y="1384"/>
                      <a:pt x="1272" y="1242"/>
                    </a:cubicBezTo>
                    <a:cubicBezTo>
                      <a:pt x="1397" y="1110"/>
                      <a:pt x="1473" y="932"/>
                      <a:pt x="1473" y="736"/>
                    </a:cubicBezTo>
                    <a:cubicBezTo>
                      <a:pt x="1461" y="736"/>
                      <a:pt x="1461" y="736"/>
                      <a:pt x="1461" y="736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" name="Freeform 88">
                <a:extLst>
                  <a:ext uri="{FF2B5EF4-FFF2-40B4-BE49-F238E27FC236}">
                    <a16:creationId xmlns="" xmlns:a16="http://schemas.microsoft.com/office/drawing/2014/main" id="{F07AB401-205C-4CC2-B227-F12EA212B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108" y="2978174"/>
                <a:ext cx="990674" cy="214362"/>
              </a:xfrm>
              <a:custGeom>
                <a:avLst/>
                <a:gdLst>
                  <a:gd name="T0" fmla="*/ 1053 w 1053"/>
                  <a:gd name="T1" fmla="*/ 0 h 228"/>
                  <a:gd name="T2" fmla="*/ 527 w 1053"/>
                  <a:gd name="T3" fmla="*/ 228 h 228"/>
                  <a:gd name="T4" fmla="*/ 0 w 1053"/>
                  <a:gd name="T5" fmla="*/ 0 h 228"/>
                  <a:gd name="T6" fmla="*/ 1053 w 1053"/>
                  <a:gd name="T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3" h="228">
                    <a:moveTo>
                      <a:pt x="1053" y="0"/>
                    </a:moveTo>
                    <a:cubicBezTo>
                      <a:pt x="921" y="140"/>
                      <a:pt x="734" y="228"/>
                      <a:pt x="527" y="228"/>
                    </a:cubicBezTo>
                    <a:cubicBezTo>
                      <a:pt x="319" y="228"/>
                      <a:pt x="132" y="140"/>
                      <a:pt x="0" y="0"/>
                    </a:cubicBezTo>
                    <a:cubicBezTo>
                      <a:pt x="1053" y="0"/>
                      <a:pt x="1053" y="0"/>
                      <a:pt x="1053" y="0"/>
                    </a:cubicBezTo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" name="Freeform 89">
                <a:extLst>
                  <a:ext uri="{FF2B5EF4-FFF2-40B4-BE49-F238E27FC236}">
                    <a16:creationId xmlns="" xmlns:a16="http://schemas.microsoft.com/office/drawing/2014/main" id="{9DEB8A53-A66E-4C24-A70E-9592E4A3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3088" y="2966654"/>
                <a:ext cx="1014714" cy="236900"/>
              </a:xfrm>
              <a:custGeom>
                <a:avLst/>
                <a:gdLst>
                  <a:gd name="T0" fmla="*/ 1066 w 1079"/>
                  <a:gd name="T1" fmla="*/ 12 h 252"/>
                  <a:gd name="T2" fmla="*/ 1058 w 1079"/>
                  <a:gd name="T3" fmla="*/ 4 h 252"/>
                  <a:gd name="T4" fmla="*/ 540 w 1079"/>
                  <a:gd name="T5" fmla="*/ 228 h 252"/>
                  <a:gd name="T6" fmla="*/ 22 w 1079"/>
                  <a:gd name="T7" fmla="*/ 4 h 252"/>
                  <a:gd name="T8" fmla="*/ 13 w 1079"/>
                  <a:gd name="T9" fmla="*/ 12 h 252"/>
                  <a:gd name="T10" fmla="*/ 13 w 1079"/>
                  <a:gd name="T11" fmla="*/ 24 h 252"/>
                  <a:gd name="T12" fmla="*/ 1066 w 1079"/>
                  <a:gd name="T13" fmla="*/ 24 h 252"/>
                  <a:gd name="T14" fmla="*/ 1066 w 1079"/>
                  <a:gd name="T15" fmla="*/ 12 h 252"/>
                  <a:gd name="T16" fmla="*/ 1058 w 1079"/>
                  <a:gd name="T17" fmla="*/ 4 h 252"/>
                  <a:gd name="T18" fmla="*/ 1066 w 1079"/>
                  <a:gd name="T19" fmla="*/ 12 h 252"/>
                  <a:gd name="T20" fmla="*/ 1066 w 1079"/>
                  <a:gd name="T21" fmla="*/ 0 h 252"/>
                  <a:gd name="T22" fmla="*/ 13 w 1079"/>
                  <a:gd name="T23" fmla="*/ 0 h 252"/>
                  <a:gd name="T24" fmla="*/ 2 w 1079"/>
                  <a:gd name="T25" fmla="*/ 8 h 252"/>
                  <a:gd name="T26" fmla="*/ 4 w 1079"/>
                  <a:gd name="T27" fmla="*/ 21 h 252"/>
                  <a:gd name="T28" fmla="*/ 540 w 1079"/>
                  <a:gd name="T29" fmla="*/ 252 h 252"/>
                  <a:gd name="T30" fmla="*/ 1075 w 1079"/>
                  <a:gd name="T31" fmla="*/ 21 h 252"/>
                  <a:gd name="T32" fmla="*/ 1077 w 1079"/>
                  <a:gd name="T33" fmla="*/ 8 h 252"/>
                  <a:gd name="T34" fmla="*/ 1066 w 1079"/>
                  <a:gd name="T35" fmla="*/ 0 h 252"/>
                  <a:gd name="T36" fmla="*/ 1066 w 1079"/>
                  <a:gd name="T3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9" h="252">
                    <a:moveTo>
                      <a:pt x="1066" y="12"/>
                    </a:moveTo>
                    <a:cubicBezTo>
                      <a:pt x="1058" y="4"/>
                      <a:pt x="1058" y="4"/>
                      <a:pt x="1058" y="4"/>
                    </a:cubicBezTo>
                    <a:cubicBezTo>
                      <a:pt x="928" y="142"/>
                      <a:pt x="744" y="228"/>
                      <a:pt x="540" y="228"/>
                    </a:cubicBezTo>
                    <a:cubicBezTo>
                      <a:pt x="335" y="228"/>
                      <a:pt x="151" y="142"/>
                      <a:pt x="22" y="4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66" y="24"/>
                      <a:pt x="1066" y="24"/>
                      <a:pt x="1066" y="24"/>
                    </a:cubicBezTo>
                    <a:cubicBezTo>
                      <a:pt x="1066" y="12"/>
                      <a:pt x="1066" y="12"/>
                      <a:pt x="1066" y="12"/>
                    </a:cubicBezTo>
                    <a:cubicBezTo>
                      <a:pt x="1058" y="4"/>
                      <a:pt x="1058" y="4"/>
                      <a:pt x="1058" y="4"/>
                    </a:cubicBezTo>
                    <a:cubicBezTo>
                      <a:pt x="1066" y="12"/>
                      <a:pt x="1066" y="12"/>
                      <a:pt x="1066" y="12"/>
                    </a:cubicBezTo>
                    <a:cubicBezTo>
                      <a:pt x="1066" y="0"/>
                      <a:pt x="1066" y="0"/>
                      <a:pt x="106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3"/>
                      <a:pt x="2" y="8"/>
                    </a:cubicBezTo>
                    <a:cubicBezTo>
                      <a:pt x="0" y="12"/>
                      <a:pt x="1" y="17"/>
                      <a:pt x="4" y="21"/>
                    </a:cubicBezTo>
                    <a:cubicBezTo>
                      <a:pt x="138" y="163"/>
                      <a:pt x="329" y="252"/>
                      <a:pt x="540" y="252"/>
                    </a:cubicBezTo>
                    <a:cubicBezTo>
                      <a:pt x="751" y="252"/>
                      <a:pt x="941" y="163"/>
                      <a:pt x="1075" y="21"/>
                    </a:cubicBezTo>
                    <a:cubicBezTo>
                      <a:pt x="1078" y="17"/>
                      <a:pt x="1079" y="12"/>
                      <a:pt x="1077" y="8"/>
                    </a:cubicBezTo>
                    <a:cubicBezTo>
                      <a:pt x="1076" y="3"/>
                      <a:pt x="1071" y="0"/>
                      <a:pt x="1066" y="0"/>
                    </a:cubicBezTo>
                    <a:cubicBezTo>
                      <a:pt x="1066" y="12"/>
                      <a:pt x="1066" y="12"/>
                      <a:pt x="1066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7" name="Freeform 90">
                <a:extLst>
                  <a:ext uri="{FF2B5EF4-FFF2-40B4-BE49-F238E27FC236}">
                    <a16:creationId xmlns="" xmlns:a16="http://schemas.microsoft.com/office/drawing/2014/main" id="{D56EA20F-3C0E-4188-BF78-2FC425DDF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0743" y="2772827"/>
                <a:ext cx="266951" cy="159770"/>
              </a:xfrm>
              <a:custGeom>
                <a:avLst/>
                <a:gdLst>
                  <a:gd name="T0" fmla="*/ 67 w 533"/>
                  <a:gd name="T1" fmla="*/ 0 h 319"/>
                  <a:gd name="T2" fmla="*/ 465 w 533"/>
                  <a:gd name="T3" fmla="*/ 0 h 319"/>
                  <a:gd name="T4" fmla="*/ 533 w 533"/>
                  <a:gd name="T5" fmla="*/ 319 h 319"/>
                  <a:gd name="T6" fmla="*/ 0 w 533"/>
                  <a:gd name="T7" fmla="*/ 319 h 319"/>
                  <a:gd name="T8" fmla="*/ 67 w 533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3" h="319">
                    <a:moveTo>
                      <a:pt x="67" y="0"/>
                    </a:moveTo>
                    <a:lnTo>
                      <a:pt x="465" y="0"/>
                    </a:lnTo>
                    <a:lnTo>
                      <a:pt x="533" y="319"/>
                    </a:lnTo>
                    <a:lnTo>
                      <a:pt x="0" y="3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Freeform 91">
                <a:extLst>
                  <a:ext uri="{FF2B5EF4-FFF2-40B4-BE49-F238E27FC236}">
                    <a16:creationId xmlns="" xmlns:a16="http://schemas.microsoft.com/office/drawing/2014/main" id="{AA9C37BA-1B1B-4266-AB6B-C51B1F377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223" y="2761808"/>
                <a:ext cx="290491" cy="182308"/>
              </a:xfrm>
              <a:custGeom>
                <a:avLst/>
                <a:gdLst>
                  <a:gd name="T0" fmla="*/ 48 w 309"/>
                  <a:gd name="T1" fmla="*/ 12 h 194"/>
                  <a:gd name="T2" fmla="*/ 48 w 309"/>
                  <a:gd name="T3" fmla="*/ 24 h 194"/>
                  <a:gd name="T4" fmla="*/ 250 w 309"/>
                  <a:gd name="T5" fmla="*/ 24 h 194"/>
                  <a:gd name="T6" fmla="*/ 281 w 309"/>
                  <a:gd name="T7" fmla="*/ 170 h 194"/>
                  <a:gd name="T8" fmla="*/ 27 w 309"/>
                  <a:gd name="T9" fmla="*/ 170 h 194"/>
                  <a:gd name="T10" fmla="*/ 60 w 309"/>
                  <a:gd name="T11" fmla="*/ 14 h 194"/>
                  <a:gd name="T12" fmla="*/ 48 w 309"/>
                  <a:gd name="T13" fmla="*/ 12 h 194"/>
                  <a:gd name="T14" fmla="*/ 48 w 309"/>
                  <a:gd name="T15" fmla="*/ 24 h 194"/>
                  <a:gd name="T16" fmla="*/ 48 w 309"/>
                  <a:gd name="T17" fmla="*/ 12 h 194"/>
                  <a:gd name="T18" fmla="*/ 36 w 309"/>
                  <a:gd name="T19" fmla="*/ 9 h 194"/>
                  <a:gd name="T20" fmla="*/ 0 w 309"/>
                  <a:gd name="T21" fmla="*/ 179 h 194"/>
                  <a:gd name="T22" fmla="*/ 3 w 309"/>
                  <a:gd name="T23" fmla="*/ 189 h 194"/>
                  <a:gd name="T24" fmla="*/ 12 w 309"/>
                  <a:gd name="T25" fmla="*/ 194 h 194"/>
                  <a:gd name="T26" fmla="*/ 296 w 309"/>
                  <a:gd name="T27" fmla="*/ 194 h 194"/>
                  <a:gd name="T28" fmla="*/ 305 w 309"/>
                  <a:gd name="T29" fmla="*/ 189 h 194"/>
                  <a:gd name="T30" fmla="*/ 308 w 309"/>
                  <a:gd name="T31" fmla="*/ 179 h 194"/>
                  <a:gd name="T32" fmla="*/ 272 w 309"/>
                  <a:gd name="T33" fmla="*/ 9 h 194"/>
                  <a:gd name="T34" fmla="*/ 260 w 309"/>
                  <a:gd name="T35" fmla="*/ 0 h 194"/>
                  <a:gd name="T36" fmla="*/ 48 w 309"/>
                  <a:gd name="T37" fmla="*/ 0 h 194"/>
                  <a:gd name="T38" fmla="*/ 36 w 309"/>
                  <a:gd name="T39" fmla="*/ 9 h 194"/>
                  <a:gd name="T40" fmla="*/ 48 w 309"/>
                  <a:gd name="T41" fmla="*/ 1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9" h="194">
                    <a:moveTo>
                      <a:pt x="48" y="12"/>
                    </a:moveTo>
                    <a:cubicBezTo>
                      <a:pt x="48" y="24"/>
                      <a:pt x="48" y="24"/>
                      <a:pt x="48" y="24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81" y="170"/>
                      <a:pt x="281" y="170"/>
                      <a:pt x="281" y="170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83"/>
                      <a:pt x="1" y="186"/>
                      <a:pt x="3" y="189"/>
                    </a:cubicBezTo>
                    <a:cubicBezTo>
                      <a:pt x="5" y="192"/>
                      <a:pt x="9" y="194"/>
                      <a:pt x="12" y="194"/>
                    </a:cubicBezTo>
                    <a:cubicBezTo>
                      <a:pt x="296" y="194"/>
                      <a:pt x="296" y="194"/>
                      <a:pt x="296" y="194"/>
                    </a:cubicBezTo>
                    <a:cubicBezTo>
                      <a:pt x="300" y="194"/>
                      <a:pt x="303" y="192"/>
                      <a:pt x="305" y="189"/>
                    </a:cubicBezTo>
                    <a:cubicBezTo>
                      <a:pt x="308" y="186"/>
                      <a:pt x="309" y="183"/>
                      <a:pt x="308" y="179"/>
                    </a:cubicBezTo>
                    <a:cubicBezTo>
                      <a:pt x="272" y="9"/>
                      <a:pt x="272" y="9"/>
                      <a:pt x="272" y="9"/>
                    </a:cubicBezTo>
                    <a:cubicBezTo>
                      <a:pt x="271" y="4"/>
                      <a:pt x="266" y="0"/>
                      <a:pt x="26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38" y="4"/>
                      <a:pt x="36" y="9"/>
                    </a:cubicBez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92">
                <a:extLst>
                  <a:ext uri="{FF2B5EF4-FFF2-40B4-BE49-F238E27FC236}">
                    <a16:creationId xmlns="" xmlns:a16="http://schemas.microsoft.com/office/drawing/2014/main" id="{DD8E1A29-5FED-4864-B550-45DD1C7DE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730" y="1968718"/>
                <a:ext cx="1190011" cy="855946"/>
              </a:xfrm>
              <a:custGeom>
                <a:avLst/>
                <a:gdLst>
                  <a:gd name="T0" fmla="*/ 1265 w 1265"/>
                  <a:gd name="T1" fmla="*/ 78 h 910"/>
                  <a:gd name="T2" fmla="*/ 1265 w 1265"/>
                  <a:gd name="T3" fmla="*/ 832 h 910"/>
                  <a:gd name="T4" fmla="*/ 1187 w 1265"/>
                  <a:gd name="T5" fmla="*/ 910 h 910"/>
                  <a:gd name="T6" fmla="*/ 78 w 1265"/>
                  <a:gd name="T7" fmla="*/ 910 h 910"/>
                  <a:gd name="T8" fmla="*/ 0 w 1265"/>
                  <a:gd name="T9" fmla="*/ 832 h 910"/>
                  <a:gd name="T10" fmla="*/ 0 w 1265"/>
                  <a:gd name="T11" fmla="*/ 78 h 910"/>
                  <a:gd name="T12" fmla="*/ 78 w 1265"/>
                  <a:gd name="T13" fmla="*/ 0 h 910"/>
                  <a:gd name="T14" fmla="*/ 1187 w 1265"/>
                  <a:gd name="T15" fmla="*/ 0 h 910"/>
                  <a:gd name="T16" fmla="*/ 1265 w 1265"/>
                  <a:gd name="T17" fmla="*/ 78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5" h="910">
                    <a:moveTo>
                      <a:pt x="1265" y="78"/>
                    </a:moveTo>
                    <a:cubicBezTo>
                      <a:pt x="1265" y="832"/>
                      <a:pt x="1265" y="832"/>
                      <a:pt x="1265" y="832"/>
                    </a:cubicBezTo>
                    <a:cubicBezTo>
                      <a:pt x="1265" y="875"/>
                      <a:pt x="1230" y="910"/>
                      <a:pt x="1187" y="910"/>
                    </a:cubicBezTo>
                    <a:cubicBezTo>
                      <a:pt x="78" y="910"/>
                      <a:pt x="78" y="910"/>
                      <a:pt x="78" y="910"/>
                    </a:cubicBezTo>
                    <a:cubicBezTo>
                      <a:pt x="35" y="910"/>
                      <a:pt x="0" y="875"/>
                      <a:pt x="0" y="83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35"/>
                      <a:pt x="35" y="0"/>
                      <a:pt x="78" y="0"/>
                    </a:cubicBezTo>
                    <a:cubicBezTo>
                      <a:pt x="1187" y="0"/>
                      <a:pt x="1187" y="0"/>
                      <a:pt x="1187" y="0"/>
                    </a:cubicBezTo>
                    <a:cubicBezTo>
                      <a:pt x="1230" y="0"/>
                      <a:pt x="1265" y="35"/>
                      <a:pt x="1265" y="78"/>
                    </a:cubicBezTo>
                  </a:path>
                </a:pathLst>
              </a:cu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93">
                <a:extLst>
                  <a:ext uri="{FF2B5EF4-FFF2-40B4-BE49-F238E27FC236}">
                    <a16:creationId xmlns="" xmlns:a16="http://schemas.microsoft.com/office/drawing/2014/main" id="{86584C67-62F8-4977-A708-0116C2E34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920" y="1963459"/>
                <a:ext cx="1213049" cy="877984"/>
              </a:xfrm>
              <a:custGeom>
                <a:avLst/>
                <a:gdLst>
                  <a:gd name="T0" fmla="*/ 1277 w 1289"/>
                  <a:gd name="T1" fmla="*/ 90 h 934"/>
                  <a:gd name="T2" fmla="*/ 1265 w 1289"/>
                  <a:gd name="T3" fmla="*/ 90 h 934"/>
                  <a:gd name="T4" fmla="*/ 1265 w 1289"/>
                  <a:gd name="T5" fmla="*/ 844 h 934"/>
                  <a:gd name="T6" fmla="*/ 1246 w 1289"/>
                  <a:gd name="T7" fmla="*/ 891 h 934"/>
                  <a:gd name="T8" fmla="*/ 1199 w 1289"/>
                  <a:gd name="T9" fmla="*/ 910 h 934"/>
                  <a:gd name="T10" fmla="*/ 90 w 1289"/>
                  <a:gd name="T11" fmla="*/ 910 h 934"/>
                  <a:gd name="T12" fmla="*/ 43 w 1289"/>
                  <a:gd name="T13" fmla="*/ 891 h 934"/>
                  <a:gd name="T14" fmla="*/ 24 w 1289"/>
                  <a:gd name="T15" fmla="*/ 844 h 934"/>
                  <a:gd name="T16" fmla="*/ 24 w 1289"/>
                  <a:gd name="T17" fmla="*/ 90 h 934"/>
                  <a:gd name="T18" fmla="*/ 43 w 1289"/>
                  <a:gd name="T19" fmla="*/ 43 h 934"/>
                  <a:gd name="T20" fmla="*/ 90 w 1289"/>
                  <a:gd name="T21" fmla="*/ 24 h 934"/>
                  <a:gd name="T22" fmla="*/ 1199 w 1289"/>
                  <a:gd name="T23" fmla="*/ 24 h 934"/>
                  <a:gd name="T24" fmla="*/ 1246 w 1289"/>
                  <a:gd name="T25" fmla="*/ 43 h 934"/>
                  <a:gd name="T26" fmla="*/ 1265 w 1289"/>
                  <a:gd name="T27" fmla="*/ 90 h 934"/>
                  <a:gd name="T28" fmla="*/ 1277 w 1289"/>
                  <a:gd name="T29" fmla="*/ 90 h 934"/>
                  <a:gd name="T30" fmla="*/ 1289 w 1289"/>
                  <a:gd name="T31" fmla="*/ 90 h 934"/>
                  <a:gd name="T32" fmla="*/ 1263 w 1289"/>
                  <a:gd name="T33" fmla="*/ 27 h 934"/>
                  <a:gd name="T34" fmla="*/ 1199 w 1289"/>
                  <a:gd name="T35" fmla="*/ 0 h 934"/>
                  <a:gd name="T36" fmla="*/ 90 w 1289"/>
                  <a:gd name="T37" fmla="*/ 0 h 934"/>
                  <a:gd name="T38" fmla="*/ 26 w 1289"/>
                  <a:gd name="T39" fmla="*/ 27 h 934"/>
                  <a:gd name="T40" fmla="*/ 0 w 1289"/>
                  <a:gd name="T41" fmla="*/ 90 h 934"/>
                  <a:gd name="T42" fmla="*/ 0 w 1289"/>
                  <a:gd name="T43" fmla="*/ 844 h 934"/>
                  <a:gd name="T44" fmla="*/ 26 w 1289"/>
                  <a:gd name="T45" fmla="*/ 908 h 934"/>
                  <a:gd name="T46" fmla="*/ 90 w 1289"/>
                  <a:gd name="T47" fmla="*/ 934 h 934"/>
                  <a:gd name="T48" fmla="*/ 1199 w 1289"/>
                  <a:gd name="T49" fmla="*/ 934 h 934"/>
                  <a:gd name="T50" fmla="*/ 1263 w 1289"/>
                  <a:gd name="T51" fmla="*/ 908 h 934"/>
                  <a:gd name="T52" fmla="*/ 1289 w 1289"/>
                  <a:gd name="T53" fmla="*/ 844 h 934"/>
                  <a:gd name="T54" fmla="*/ 1289 w 1289"/>
                  <a:gd name="T55" fmla="*/ 90 h 934"/>
                  <a:gd name="T56" fmla="*/ 1277 w 1289"/>
                  <a:gd name="T57" fmla="*/ 90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9" h="934">
                    <a:moveTo>
                      <a:pt x="1277" y="90"/>
                    </a:moveTo>
                    <a:cubicBezTo>
                      <a:pt x="1265" y="90"/>
                      <a:pt x="1265" y="90"/>
                      <a:pt x="1265" y="90"/>
                    </a:cubicBezTo>
                    <a:cubicBezTo>
                      <a:pt x="1265" y="844"/>
                      <a:pt x="1265" y="844"/>
                      <a:pt x="1265" y="844"/>
                    </a:cubicBezTo>
                    <a:cubicBezTo>
                      <a:pt x="1265" y="862"/>
                      <a:pt x="1258" y="879"/>
                      <a:pt x="1246" y="891"/>
                    </a:cubicBezTo>
                    <a:cubicBezTo>
                      <a:pt x="1234" y="903"/>
                      <a:pt x="1217" y="910"/>
                      <a:pt x="1199" y="910"/>
                    </a:cubicBezTo>
                    <a:cubicBezTo>
                      <a:pt x="90" y="910"/>
                      <a:pt x="90" y="910"/>
                      <a:pt x="90" y="910"/>
                    </a:cubicBezTo>
                    <a:cubicBezTo>
                      <a:pt x="72" y="910"/>
                      <a:pt x="55" y="903"/>
                      <a:pt x="43" y="891"/>
                    </a:cubicBezTo>
                    <a:cubicBezTo>
                      <a:pt x="31" y="879"/>
                      <a:pt x="24" y="862"/>
                      <a:pt x="24" y="844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72"/>
                      <a:pt x="31" y="55"/>
                      <a:pt x="43" y="43"/>
                    </a:cubicBezTo>
                    <a:cubicBezTo>
                      <a:pt x="55" y="32"/>
                      <a:pt x="72" y="24"/>
                      <a:pt x="90" y="24"/>
                    </a:cubicBezTo>
                    <a:cubicBezTo>
                      <a:pt x="1199" y="24"/>
                      <a:pt x="1199" y="24"/>
                      <a:pt x="1199" y="24"/>
                    </a:cubicBezTo>
                    <a:cubicBezTo>
                      <a:pt x="1217" y="24"/>
                      <a:pt x="1234" y="32"/>
                      <a:pt x="1246" y="43"/>
                    </a:cubicBezTo>
                    <a:cubicBezTo>
                      <a:pt x="1258" y="55"/>
                      <a:pt x="1265" y="72"/>
                      <a:pt x="1265" y="90"/>
                    </a:cubicBezTo>
                    <a:cubicBezTo>
                      <a:pt x="1277" y="90"/>
                      <a:pt x="1277" y="90"/>
                      <a:pt x="1277" y="90"/>
                    </a:cubicBezTo>
                    <a:cubicBezTo>
                      <a:pt x="1289" y="90"/>
                      <a:pt x="1289" y="90"/>
                      <a:pt x="1289" y="90"/>
                    </a:cubicBezTo>
                    <a:cubicBezTo>
                      <a:pt x="1289" y="65"/>
                      <a:pt x="1279" y="43"/>
                      <a:pt x="1263" y="27"/>
                    </a:cubicBezTo>
                    <a:cubicBezTo>
                      <a:pt x="1247" y="10"/>
                      <a:pt x="1224" y="0"/>
                      <a:pt x="1199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65" y="0"/>
                      <a:pt x="43" y="10"/>
                      <a:pt x="26" y="27"/>
                    </a:cubicBezTo>
                    <a:cubicBezTo>
                      <a:pt x="10" y="43"/>
                      <a:pt x="0" y="65"/>
                      <a:pt x="0" y="90"/>
                    </a:cubicBezTo>
                    <a:cubicBezTo>
                      <a:pt x="0" y="844"/>
                      <a:pt x="0" y="844"/>
                      <a:pt x="0" y="844"/>
                    </a:cubicBezTo>
                    <a:cubicBezTo>
                      <a:pt x="0" y="869"/>
                      <a:pt x="10" y="891"/>
                      <a:pt x="26" y="908"/>
                    </a:cubicBezTo>
                    <a:cubicBezTo>
                      <a:pt x="43" y="924"/>
                      <a:pt x="65" y="934"/>
                      <a:pt x="90" y="934"/>
                    </a:cubicBezTo>
                    <a:cubicBezTo>
                      <a:pt x="1199" y="934"/>
                      <a:pt x="1199" y="934"/>
                      <a:pt x="1199" y="934"/>
                    </a:cubicBezTo>
                    <a:cubicBezTo>
                      <a:pt x="1224" y="934"/>
                      <a:pt x="1247" y="924"/>
                      <a:pt x="1263" y="908"/>
                    </a:cubicBezTo>
                    <a:cubicBezTo>
                      <a:pt x="1279" y="891"/>
                      <a:pt x="1289" y="869"/>
                      <a:pt x="1289" y="844"/>
                    </a:cubicBezTo>
                    <a:cubicBezTo>
                      <a:pt x="1289" y="90"/>
                      <a:pt x="1289" y="90"/>
                      <a:pt x="1289" y="90"/>
                    </a:cubicBezTo>
                    <a:cubicBezTo>
                      <a:pt x="1277" y="90"/>
                      <a:pt x="1277" y="90"/>
                      <a:pt x="1277" y="90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Freeform 96">
                <a:extLst>
                  <a:ext uri="{FF2B5EF4-FFF2-40B4-BE49-F238E27FC236}">
                    <a16:creationId xmlns="" xmlns:a16="http://schemas.microsoft.com/office/drawing/2014/main" id="{D8FF0868-E35B-454A-83AD-B0E8037E7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439" y="2670654"/>
                <a:ext cx="1190011" cy="159770"/>
              </a:xfrm>
              <a:custGeom>
                <a:avLst/>
                <a:gdLst>
                  <a:gd name="T0" fmla="*/ 1265 w 1265"/>
                  <a:gd name="T1" fmla="*/ 0 h 170"/>
                  <a:gd name="T2" fmla="*/ 1265 w 1265"/>
                  <a:gd name="T3" fmla="*/ 92 h 170"/>
                  <a:gd name="T4" fmla="*/ 1187 w 1265"/>
                  <a:gd name="T5" fmla="*/ 170 h 170"/>
                  <a:gd name="T6" fmla="*/ 78 w 1265"/>
                  <a:gd name="T7" fmla="*/ 170 h 170"/>
                  <a:gd name="T8" fmla="*/ 0 w 1265"/>
                  <a:gd name="T9" fmla="*/ 92 h 170"/>
                  <a:gd name="T10" fmla="*/ 0 w 1265"/>
                  <a:gd name="T11" fmla="*/ 0 h 170"/>
                  <a:gd name="T12" fmla="*/ 1265 w 1265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5" h="170">
                    <a:moveTo>
                      <a:pt x="1265" y="0"/>
                    </a:moveTo>
                    <a:cubicBezTo>
                      <a:pt x="1265" y="92"/>
                      <a:pt x="1265" y="92"/>
                      <a:pt x="1265" y="92"/>
                    </a:cubicBezTo>
                    <a:cubicBezTo>
                      <a:pt x="1265" y="135"/>
                      <a:pt x="1230" y="170"/>
                      <a:pt x="1187" y="170"/>
                    </a:cubicBezTo>
                    <a:cubicBezTo>
                      <a:pt x="78" y="170"/>
                      <a:pt x="78" y="170"/>
                      <a:pt x="78" y="170"/>
                    </a:cubicBezTo>
                    <a:cubicBezTo>
                      <a:pt x="35" y="170"/>
                      <a:pt x="0" y="135"/>
                      <a:pt x="0" y="9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65" y="0"/>
                      <a:pt x="1265" y="0"/>
                      <a:pt x="12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97">
                <a:extLst>
                  <a:ext uri="{FF2B5EF4-FFF2-40B4-BE49-F238E27FC236}">
                    <a16:creationId xmlns="" xmlns:a16="http://schemas.microsoft.com/office/drawing/2014/main" id="{BB04221B-665D-4E76-85AB-DA48C0FDB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920" y="2659134"/>
                <a:ext cx="1213049" cy="182308"/>
              </a:xfrm>
              <a:custGeom>
                <a:avLst/>
                <a:gdLst>
                  <a:gd name="T0" fmla="*/ 1277 w 1289"/>
                  <a:gd name="T1" fmla="*/ 12 h 194"/>
                  <a:gd name="T2" fmla="*/ 1265 w 1289"/>
                  <a:gd name="T3" fmla="*/ 12 h 194"/>
                  <a:gd name="T4" fmla="*/ 1265 w 1289"/>
                  <a:gd name="T5" fmla="*/ 104 h 194"/>
                  <a:gd name="T6" fmla="*/ 1246 w 1289"/>
                  <a:gd name="T7" fmla="*/ 151 h 194"/>
                  <a:gd name="T8" fmla="*/ 1199 w 1289"/>
                  <a:gd name="T9" fmla="*/ 170 h 194"/>
                  <a:gd name="T10" fmla="*/ 90 w 1289"/>
                  <a:gd name="T11" fmla="*/ 170 h 194"/>
                  <a:gd name="T12" fmla="*/ 43 w 1289"/>
                  <a:gd name="T13" fmla="*/ 151 h 194"/>
                  <a:gd name="T14" fmla="*/ 24 w 1289"/>
                  <a:gd name="T15" fmla="*/ 104 h 194"/>
                  <a:gd name="T16" fmla="*/ 24 w 1289"/>
                  <a:gd name="T17" fmla="*/ 24 h 194"/>
                  <a:gd name="T18" fmla="*/ 1277 w 1289"/>
                  <a:gd name="T19" fmla="*/ 24 h 194"/>
                  <a:gd name="T20" fmla="*/ 1277 w 1289"/>
                  <a:gd name="T21" fmla="*/ 12 h 194"/>
                  <a:gd name="T22" fmla="*/ 1265 w 1289"/>
                  <a:gd name="T23" fmla="*/ 12 h 194"/>
                  <a:gd name="T24" fmla="*/ 1277 w 1289"/>
                  <a:gd name="T25" fmla="*/ 12 h 194"/>
                  <a:gd name="T26" fmla="*/ 1277 w 1289"/>
                  <a:gd name="T27" fmla="*/ 0 h 194"/>
                  <a:gd name="T28" fmla="*/ 12 w 1289"/>
                  <a:gd name="T29" fmla="*/ 0 h 194"/>
                  <a:gd name="T30" fmla="*/ 4 w 1289"/>
                  <a:gd name="T31" fmla="*/ 4 h 194"/>
                  <a:gd name="T32" fmla="*/ 0 w 1289"/>
                  <a:gd name="T33" fmla="*/ 12 h 194"/>
                  <a:gd name="T34" fmla="*/ 0 w 1289"/>
                  <a:gd name="T35" fmla="*/ 104 h 194"/>
                  <a:gd name="T36" fmla="*/ 26 w 1289"/>
                  <a:gd name="T37" fmla="*/ 168 h 194"/>
                  <a:gd name="T38" fmla="*/ 90 w 1289"/>
                  <a:gd name="T39" fmla="*/ 194 h 194"/>
                  <a:gd name="T40" fmla="*/ 1199 w 1289"/>
                  <a:gd name="T41" fmla="*/ 194 h 194"/>
                  <a:gd name="T42" fmla="*/ 1263 w 1289"/>
                  <a:gd name="T43" fmla="*/ 168 h 194"/>
                  <a:gd name="T44" fmla="*/ 1289 w 1289"/>
                  <a:gd name="T45" fmla="*/ 104 h 194"/>
                  <a:gd name="T46" fmla="*/ 1289 w 1289"/>
                  <a:gd name="T47" fmla="*/ 12 h 194"/>
                  <a:gd name="T48" fmla="*/ 1286 w 1289"/>
                  <a:gd name="T49" fmla="*/ 4 h 194"/>
                  <a:gd name="T50" fmla="*/ 1277 w 1289"/>
                  <a:gd name="T51" fmla="*/ 0 h 194"/>
                  <a:gd name="T52" fmla="*/ 1277 w 1289"/>
                  <a:gd name="T53" fmla="*/ 1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89" h="194">
                    <a:moveTo>
                      <a:pt x="1277" y="12"/>
                    </a:moveTo>
                    <a:cubicBezTo>
                      <a:pt x="1265" y="12"/>
                      <a:pt x="1265" y="12"/>
                      <a:pt x="1265" y="12"/>
                    </a:cubicBezTo>
                    <a:cubicBezTo>
                      <a:pt x="1265" y="104"/>
                      <a:pt x="1265" y="104"/>
                      <a:pt x="1265" y="104"/>
                    </a:cubicBezTo>
                    <a:cubicBezTo>
                      <a:pt x="1265" y="122"/>
                      <a:pt x="1258" y="139"/>
                      <a:pt x="1246" y="151"/>
                    </a:cubicBezTo>
                    <a:cubicBezTo>
                      <a:pt x="1234" y="163"/>
                      <a:pt x="1217" y="170"/>
                      <a:pt x="1199" y="170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72" y="170"/>
                      <a:pt x="55" y="163"/>
                      <a:pt x="43" y="151"/>
                    </a:cubicBezTo>
                    <a:cubicBezTo>
                      <a:pt x="31" y="139"/>
                      <a:pt x="24" y="122"/>
                      <a:pt x="24" y="10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277" y="24"/>
                      <a:pt x="1277" y="24"/>
                      <a:pt x="1277" y="24"/>
                    </a:cubicBezTo>
                    <a:cubicBezTo>
                      <a:pt x="1277" y="12"/>
                      <a:pt x="1277" y="12"/>
                      <a:pt x="1277" y="12"/>
                    </a:cubicBezTo>
                    <a:cubicBezTo>
                      <a:pt x="1265" y="12"/>
                      <a:pt x="1265" y="12"/>
                      <a:pt x="1265" y="12"/>
                    </a:cubicBezTo>
                    <a:cubicBezTo>
                      <a:pt x="1277" y="12"/>
                      <a:pt x="1277" y="12"/>
                      <a:pt x="1277" y="12"/>
                    </a:cubicBezTo>
                    <a:cubicBezTo>
                      <a:pt x="1277" y="0"/>
                      <a:pt x="1277" y="0"/>
                      <a:pt x="127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29"/>
                      <a:pt x="10" y="151"/>
                      <a:pt x="26" y="168"/>
                    </a:cubicBezTo>
                    <a:cubicBezTo>
                      <a:pt x="43" y="184"/>
                      <a:pt x="65" y="194"/>
                      <a:pt x="90" y="194"/>
                    </a:cubicBezTo>
                    <a:cubicBezTo>
                      <a:pt x="1199" y="194"/>
                      <a:pt x="1199" y="194"/>
                      <a:pt x="1199" y="194"/>
                    </a:cubicBezTo>
                    <a:cubicBezTo>
                      <a:pt x="1224" y="194"/>
                      <a:pt x="1247" y="184"/>
                      <a:pt x="1263" y="168"/>
                    </a:cubicBezTo>
                    <a:cubicBezTo>
                      <a:pt x="1279" y="151"/>
                      <a:pt x="1289" y="129"/>
                      <a:pt x="1289" y="104"/>
                    </a:cubicBezTo>
                    <a:cubicBezTo>
                      <a:pt x="1289" y="12"/>
                      <a:pt x="1289" y="12"/>
                      <a:pt x="1289" y="12"/>
                    </a:cubicBezTo>
                    <a:cubicBezTo>
                      <a:pt x="1289" y="9"/>
                      <a:pt x="1288" y="6"/>
                      <a:pt x="1286" y="4"/>
                    </a:cubicBezTo>
                    <a:cubicBezTo>
                      <a:pt x="1283" y="1"/>
                      <a:pt x="1280" y="0"/>
                      <a:pt x="1277" y="0"/>
                    </a:cubicBezTo>
                    <a:cubicBezTo>
                      <a:pt x="1277" y="12"/>
                      <a:pt x="1277" y="12"/>
                      <a:pt x="1277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3" name="Oval 98">
                <a:extLst>
                  <a:ext uri="{FF2B5EF4-FFF2-40B4-BE49-F238E27FC236}">
                    <a16:creationId xmlns="" xmlns:a16="http://schemas.microsoft.com/office/drawing/2014/main" id="{7C0881C1-89BF-4C60-A769-8CC48B2EC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5920" y="2722241"/>
                <a:ext cx="56596" cy="56596"/>
              </a:xfrm>
              <a:prstGeom prst="ellipse">
                <a:avLst/>
              </a:pr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4" name="Rectangle 107">
                <a:extLst>
                  <a:ext uri="{FF2B5EF4-FFF2-40B4-BE49-F238E27FC236}">
                    <a16:creationId xmlns="" xmlns:a16="http://schemas.microsoft.com/office/drawing/2014/main" id="{F7F9C3C1-6165-49C7-B8F4-38BA9B807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6116" y="2932596"/>
                <a:ext cx="415702" cy="45577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5" name="Freeform 108">
                <a:extLst>
                  <a:ext uri="{FF2B5EF4-FFF2-40B4-BE49-F238E27FC236}">
                    <a16:creationId xmlns="" xmlns:a16="http://schemas.microsoft.com/office/drawing/2014/main" id="{5440A38A-EBC4-4D8B-A394-0D6D33422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098" y="2921578"/>
                <a:ext cx="438241" cy="67614"/>
              </a:xfrm>
              <a:custGeom>
                <a:avLst/>
                <a:gdLst>
                  <a:gd name="T0" fmla="*/ 454 w 466"/>
                  <a:gd name="T1" fmla="*/ 60 h 72"/>
                  <a:gd name="T2" fmla="*/ 454 w 466"/>
                  <a:gd name="T3" fmla="*/ 48 h 72"/>
                  <a:gd name="T4" fmla="*/ 24 w 466"/>
                  <a:gd name="T5" fmla="*/ 48 h 72"/>
                  <a:gd name="T6" fmla="*/ 24 w 466"/>
                  <a:gd name="T7" fmla="*/ 24 h 72"/>
                  <a:gd name="T8" fmla="*/ 442 w 466"/>
                  <a:gd name="T9" fmla="*/ 24 h 72"/>
                  <a:gd name="T10" fmla="*/ 442 w 466"/>
                  <a:gd name="T11" fmla="*/ 60 h 72"/>
                  <a:gd name="T12" fmla="*/ 454 w 466"/>
                  <a:gd name="T13" fmla="*/ 60 h 72"/>
                  <a:gd name="T14" fmla="*/ 454 w 466"/>
                  <a:gd name="T15" fmla="*/ 48 h 72"/>
                  <a:gd name="T16" fmla="*/ 454 w 466"/>
                  <a:gd name="T17" fmla="*/ 60 h 72"/>
                  <a:gd name="T18" fmla="*/ 466 w 466"/>
                  <a:gd name="T19" fmla="*/ 60 h 72"/>
                  <a:gd name="T20" fmla="*/ 466 w 466"/>
                  <a:gd name="T21" fmla="*/ 12 h 72"/>
                  <a:gd name="T22" fmla="*/ 462 w 466"/>
                  <a:gd name="T23" fmla="*/ 3 h 72"/>
                  <a:gd name="T24" fmla="*/ 454 w 466"/>
                  <a:gd name="T25" fmla="*/ 0 h 72"/>
                  <a:gd name="T26" fmla="*/ 12 w 466"/>
                  <a:gd name="T27" fmla="*/ 0 h 72"/>
                  <a:gd name="T28" fmla="*/ 4 w 466"/>
                  <a:gd name="T29" fmla="*/ 3 h 72"/>
                  <a:gd name="T30" fmla="*/ 0 w 466"/>
                  <a:gd name="T31" fmla="*/ 12 h 72"/>
                  <a:gd name="T32" fmla="*/ 0 w 466"/>
                  <a:gd name="T33" fmla="*/ 60 h 72"/>
                  <a:gd name="T34" fmla="*/ 4 w 466"/>
                  <a:gd name="T35" fmla="*/ 69 h 72"/>
                  <a:gd name="T36" fmla="*/ 12 w 466"/>
                  <a:gd name="T37" fmla="*/ 72 h 72"/>
                  <a:gd name="T38" fmla="*/ 454 w 466"/>
                  <a:gd name="T39" fmla="*/ 72 h 72"/>
                  <a:gd name="T40" fmla="*/ 462 w 466"/>
                  <a:gd name="T41" fmla="*/ 69 h 72"/>
                  <a:gd name="T42" fmla="*/ 466 w 466"/>
                  <a:gd name="T43" fmla="*/ 60 h 72"/>
                  <a:gd name="T44" fmla="*/ 454 w 466"/>
                  <a:gd name="T45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72">
                    <a:moveTo>
                      <a:pt x="454" y="60"/>
                    </a:moveTo>
                    <a:cubicBezTo>
                      <a:pt x="454" y="48"/>
                      <a:pt x="454" y="48"/>
                      <a:pt x="45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442" y="24"/>
                      <a:pt x="442" y="24"/>
                      <a:pt x="442" y="24"/>
                    </a:cubicBezTo>
                    <a:cubicBezTo>
                      <a:pt x="442" y="60"/>
                      <a:pt x="442" y="60"/>
                      <a:pt x="442" y="60"/>
                    </a:cubicBezTo>
                    <a:cubicBezTo>
                      <a:pt x="454" y="60"/>
                      <a:pt x="454" y="60"/>
                      <a:pt x="454" y="60"/>
                    </a:cubicBezTo>
                    <a:cubicBezTo>
                      <a:pt x="454" y="48"/>
                      <a:pt x="454" y="48"/>
                      <a:pt x="454" y="48"/>
                    </a:cubicBezTo>
                    <a:cubicBezTo>
                      <a:pt x="454" y="60"/>
                      <a:pt x="454" y="60"/>
                      <a:pt x="454" y="60"/>
                    </a:cubicBezTo>
                    <a:cubicBezTo>
                      <a:pt x="466" y="60"/>
                      <a:pt x="466" y="60"/>
                      <a:pt x="466" y="60"/>
                    </a:cubicBezTo>
                    <a:cubicBezTo>
                      <a:pt x="466" y="12"/>
                      <a:pt x="466" y="12"/>
                      <a:pt x="466" y="12"/>
                    </a:cubicBezTo>
                    <a:cubicBezTo>
                      <a:pt x="466" y="8"/>
                      <a:pt x="465" y="5"/>
                      <a:pt x="462" y="3"/>
                    </a:cubicBezTo>
                    <a:cubicBezTo>
                      <a:pt x="460" y="1"/>
                      <a:pt x="457" y="0"/>
                      <a:pt x="45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5"/>
                      <a:pt x="0" y="8"/>
                      <a:pt x="0" y="1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2" y="67"/>
                      <a:pt x="4" y="69"/>
                    </a:cubicBezTo>
                    <a:cubicBezTo>
                      <a:pt x="6" y="71"/>
                      <a:pt x="9" y="72"/>
                      <a:pt x="12" y="72"/>
                    </a:cubicBezTo>
                    <a:cubicBezTo>
                      <a:pt x="454" y="72"/>
                      <a:pt x="454" y="72"/>
                      <a:pt x="454" y="72"/>
                    </a:cubicBezTo>
                    <a:cubicBezTo>
                      <a:pt x="457" y="72"/>
                      <a:pt x="460" y="71"/>
                      <a:pt x="462" y="69"/>
                    </a:cubicBezTo>
                    <a:cubicBezTo>
                      <a:pt x="465" y="67"/>
                      <a:pt x="466" y="64"/>
                      <a:pt x="466" y="60"/>
                    </a:cubicBezTo>
                    <a:lnTo>
                      <a:pt x="454" y="60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109">
                <a:extLst>
                  <a:ext uri="{FF2B5EF4-FFF2-40B4-BE49-F238E27FC236}">
                    <a16:creationId xmlns="" xmlns:a16="http://schemas.microsoft.com/office/drawing/2014/main" id="{6E73274D-BA9F-43AB-A8E5-99DB67B26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462" y="2703209"/>
                <a:ext cx="458274" cy="520880"/>
              </a:xfrm>
              <a:custGeom>
                <a:avLst/>
                <a:gdLst>
                  <a:gd name="T0" fmla="*/ 382 w 487"/>
                  <a:gd name="T1" fmla="*/ 0 h 554"/>
                  <a:gd name="T2" fmla="*/ 210 w 487"/>
                  <a:gd name="T3" fmla="*/ 301 h 554"/>
                  <a:gd name="T4" fmla="*/ 0 w 487"/>
                  <a:gd name="T5" fmla="*/ 456 h 554"/>
                  <a:gd name="T6" fmla="*/ 48 w 487"/>
                  <a:gd name="T7" fmla="*/ 554 h 554"/>
                  <a:gd name="T8" fmla="*/ 50 w 487"/>
                  <a:gd name="T9" fmla="*/ 553 h 554"/>
                  <a:gd name="T10" fmla="*/ 486 w 487"/>
                  <a:gd name="T11" fmla="*/ 32 h 554"/>
                  <a:gd name="T12" fmla="*/ 487 w 487"/>
                  <a:gd name="T13" fmla="*/ 30 h 554"/>
                  <a:gd name="T14" fmla="*/ 382 w 487"/>
                  <a:gd name="T15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7" h="554">
                    <a:moveTo>
                      <a:pt x="382" y="0"/>
                    </a:moveTo>
                    <a:cubicBezTo>
                      <a:pt x="349" y="114"/>
                      <a:pt x="289" y="217"/>
                      <a:pt x="210" y="301"/>
                    </a:cubicBezTo>
                    <a:cubicBezTo>
                      <a:pt x="150" y="364"/>
                      <a:pt x="79" y="417"/>
                      <a:pt x="0" y="456"/>
                    </a:cubicBezTo>
                    <a:cubicBezTo>
                      <a:pt x="11" y="491"/>
                      <a:pt x="27" y="524"/>
                      <a:pt x="48" y="554"/>
                    </a:cubicBezTo>
                    <a:cubicBezTo>
                      <a:pt x="49" y="554"/>
                      <a:pt x="50" y="553"/>
                      <a:pt x="50" y="553"/>
                    </a:cubicBezTo>
                    <a:cubicBezTo>
                      <a:pt x="260" y="449"/>
                      <a:pt x="420" y="261"/>
                      <a:pt x="486" y="32"/>
                    </a:cubicBezTo>
                    <a:cubicBezTo>
                      <a:pt x="487" y="32"/>
                      <a:pt x="487" y="31"/>
                      <a:pt x="487" y="30"/>
                    </a:cubicBezTo>
                    <a:cubicBezTo>
                      <a:pt x="454" y="15"/>
                      <a:pt x="419" y="4"/>
                      <a:pt x="382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110">
                <a:extLst>
                  <a:ext uri="{FF2B5EF4-FFF2-40B4-BE49-F238E27FC236}">
                    <a16:creationId xmlns="" xmlns:a16="http://schemas.microsoft.com/office/drawing/2014/main" id="{7ED28710-26D4-4D7F-BC2D-DE884A574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039" y="2731757"/>
                <a:ext cx="423215" cy="501848"/>
              </a:xfrm>
              <a:custGeom>
                <a:avLst/>
                <a:gdLst>
                  <a:gd name="T0" fmla="*/ 439 w 450"/>
                  <a:gd name="T1" fmla="*/ 0 h 534"/>
                  <a:gd name="T2" fmla="*/ 438 w 450"/>
                  <a:gd name="T3" fmla="*/ 2 h 534"/>
                  <a:gd name="T4" fmla="*/ 2 w 450"/>
                  <a:gd name="T5" fmla="*/ 523 h 534"/>
                  <a:gd name="T6" fmla="*/ 0 w 450"/>
                  <a:gd name="T7" fmla="*/ 524 h 534"/>
                  <a:gd name="T8" fmla="*/ 8 w 450"/>
                  <a:gd name="T9" fmla="*/ 534 h 534"/>
                  <a:gd name="T10" fmla="*/ 450 w 450"/>
                  <a:gd name="T11" fmla="*/ 6 h 534"/>
                  <a:gd name="T12" fmla="*/ 439 w 450"/>
                  <a:gd name="T13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534">
                    <a:moveTo>
                      <a:pt x="439" y="0"/>
                    </a:moveTo>
                    <a:cubicBezTo>
                      <a:pt x="439" y="1"/>
                      <a:pt x="439" y="2"/>
                      <a:pt x="438" y="2"/>
                    </a:cubicBezTo>
                    <a:cubicBezTo>
                      <a:pt x="372" y="231"/>
                      <a:pt x="212" y="419"/>
                      <a:pt x="2" y="523"/>
                    </a:cubicBezTo>
                    <a:cubicBezTo>
                      <a:pt x="2" y="523"/>
                      <a:pt x="1" y="524"/>
                      <a:pt x="0" y="524"/>
                    </a:cubicBezTo>
                    <a:cubicBezTo>
                      <a:pt x="3" y="527"/>
                      <a:pt x="5" y="531"/>
                      <a:pt x="8" y="534"/>
                    </a:cubicBezTo>
                    <a:cubicBezTo>
                      <a:pt x="220" y="428"/>
                      <a:pt x="383" y="237"/>
                      <a:pt x="450" y="6"/>
                    </a:cubicBezTo>
                    <a:cubicBezTo>
                      <a:pt x="446" y="4"/>
                      <a:pt x="443" y="2"/>
                      <a:pt x="439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111">
                <a:extLst>
                  <a:ext uri="{FF2B5EF4-FFF2-40B4-BE49-F238E27FC236}">
                    <a16:creationId xmlns="" xmlns:a16="http://schemas.microsoft.com/office/drawing/2014/main" id="{71985A6E-C76B-42DE-904E-33F915CDE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7447" y="2700705"/>
                <a:ext cx="346085" cy="265949"/>
              </a:xfrm>
              <a:custGeom>
                <a:avLst/>
                <a:gdLst>
                  <a:gd name="T0" fmla="*/ 347 w 368"/>
                  <a:gd name="T1" fmla="*/ 0 h 283"/>
                  <a:gd name="T2" fmla="*/ 329 w 368"/>
                  <a:gd name="T3" fmla="*/ 0 h 283"/>
                  <a:gd name="T4" fmla="*/ 329 w 368"/>
                  <a:gd name="T5" fmla="*/ 60 h 283"/>
                  <a:gd name="T6" fmla="*/ 329 w 368"/>
                  <a:gd name="T7" fmla="*/ 60 h 283"/>
                  <a:gd name="T8" fmla="*/ 303 w 368"/>
                  <a:gd name="T9" fmla="*/ 124 h 283"/>
                  <a:gd name="T10" fmla="*/ 239 w 368"/>
                  <a:gd name="T11" fmla="*/ 150 h 283"/>
                  <a:gd name="T12" fmla="*/ 58 w 368"/>
                  <a:gd name="T13" fmla="*/ 150 h 283"/>
                  <a:gd name="T14" fmla="*/ 0 w 368"/>
                  <a:gd name="T15" fmla="*/ 283 h 283"/>
                  <a:gd name="T16" fmla="*/ 206 w 368"/>
                  <a:gd name="T17" fmla="*/ 283 h 283"/>
                  <a:gd name="T18" fmla="*/ 368 w 368"/>
                  <a:gd name="T19" fmla="*/ 0 h 283"/>
                  <a:gd name="T20" fmla="*/ 347 w 368"/>
                  <a:gd name="T2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8" h="283">
                    <a:moveTo>
                      <a:pt x="347" y="0"/>
                    </a:moveTo>
                    <a:cubicBezTo>
                      <a:pt x="341" y="0"/>
                      <a:pt x="335" y="0"/>
                      <a:pt x="329" y="0"/>
                    </a:cubicBezTo>
                    <a:cubicBezTo>
                      <a:pt x="329" y="60"/>
                      <a:pt x="329" y="60"/>
                      <a:pt x="329" y="60"/>
                    </a:cubicBezTo>
                    <a:cubicBezTo>
                      <a:pt x="329" y="60"/>
                      <a:pt x="329" y="60"/>
                      <a:pt x="329" y="60"/>
                    </a:cubicBezTo>
                    <a:cubicBezTo>
                      <a:pt x="329" y="85"/>
                      <a:pt x="319" y="107"/>
                      <a:pt x="303" y="124"/>
                    </a:cubicBezTo>
                    <a:cubicBezTo>
                      <a:pt x="287" y="140"/>
                      <a:pt x="264" y="150"/>
                      <a:pt x="239" y="150"/>
                    </a:cubicBezTo>
                    <a:cubicBezTo>
                      <a:pt x="58" y="150"/>
                      <a:pt x="58" y="150"/>
                      <a:pt x="58" y="150"/>
                    </a:cubicBezTo>
                    <a:cubicBezTo>
                      <a:pt x="30" y="189"/>
                      <a:pt x="10" y="235"/>
                      <a:pt x="0" y="283"/>
                    </a:cubicBezTo>
                    <a:cubicBezTo>
                      <a:pt x="206" y="283"/>
                      <a:pt x="206" y="283"/>
                      <a:pt x="206" y="283"/>
                    </a:cubicBezTo>
                    <a:cubicBezTo>
                      <a:pt x="280" y="204"/>
                      <a:pt x="336" y="107"/>
                      <a:pt x="368" y="0"/>
                    </a:cubicBezTo>
                    <a:cubicBezTo>
                      <a:pt x="361" y="0"/>
                      <a:pt x="354" y="0"/>
                      <a:pt x="347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Freeform 112">
                <a:extLst>
                  <a:ext uri="{FF2B5EF4-FFF2-40B4-BE49-F238E27FC236}">
                    <a16:creationId xmlns="" xmlns:a16="http://schemas.microsoft.com/office/drawing/2014/main" id="{4A22A75D-BC62-4FF7-924A-DBFA78EEB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462" y="2700705"/>
                <a:ext cx="359608" cy="431229"/>
              </a:xfrm>
              <a:custGeom>
                <a:avLst/>
                <a:gdLst>
                  <a:gd name="T0" fmla="*/ 358 w 382"/>
                  <a:gd name="T1" fmla="*/ 0 h 459"/>
                  <a:gd name="T2" fmla="*/ 196 w 382"/>
                  <a:gd name="T3" fmla="*/ 283 h 459"/>
                  <a:gd name="T4" fmla="*/ 201 w 382"/>
                  <a:gd name="T5" fmla="*/ 283 h 459"/>
                  <a:gd name="T6" fmla="*/ 212 w 382"/>
                  <a:gd name="T7" fmla="*/ 291 h 459"/>
                  <a:gd name="T8" fmla="*/ 210 w 382"/>
                  <a:gd name="T9" fmla="*/ 304 h 459"/>
                  <a:gd name="T10" fmla="*/ 0 w 382"/>
                  <a:gd name="T11" fmla="*/ 459 h 459"/>
                  <a:gd name="T12" fmla="*/ 0 w 382"/>
                  <a:gd name="T13" fmla="*/ 459 h 459"/>
                  <a:gd name="T14" fmla="*/ 210 w 382"/>
                  <a:gd name="T15" fmla="*/ 304 h 459"/>
                  <a:gd name="T16" fmla="*/ 382 w 382"/>
                  <a:gd name="T17" fmla="*/ 3 h 459"/>
                  <a:gd name="T18" fmla="*/ 358 w 382"/>
                  <a:gd name="T1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459">
                    <a:moveTo>
                      <a:pt x="358" y="0"/>
                    </a:moveTo>
                    <a:cubicBezTo>
                      <a:pt x="326" y="107"/>
                      <a:pt x="270" y="204"/>
                      <a:pt x="196" y="283"/>
                    </a:cubicBezTo>
                    <a:cubicBezTo>
                      <a:pt x="201" y="283"/>
                      <a:pt x="201" y="283"/>
                      <a:pt x="201" y="283"/>
                    </a:cubicBezTo>
                    <a:cubicBezTo>
                      <a:pt x="206" y="283"/>
                      <a:pt x="211" y="286"/>
                      <a:pt x="212" y="291"/>
                    </a:cubicBezTo>
                    <a:cubicBezTo>
                      <a:pt x="214" y="295"/>
                      <a:pt x="213" y="300"/>
                      <a:pt x="210" y="304"/>
                    </a:cubicBezTo>
                    <a:cubicBezTo>
                      <a:pt x="150" y="367"/>
                      <a:pt x="79" y="420"/>
                      <a:pt x="0" y="459"/>
                    </a:cubicBezTo>
                    <a:cubicBezTo>
                      <a:pt x="0" y="459"/>
                      <a:pt x="0" y="459"/>
                      <a:pt x="0" y="459"/>
                    </a:cubicBezTo>
                    <a:cubicBezTo>
                      <a:pt x="79" y="420"/>
                      <a:pt x="150" y="367"/>
                      <a:pt x="210" y="304"/>
                    </a:cubicBezTo>
                    <a:cubicBezTo>
                      <a:pt x="289" y="220"/>
                      <a:pt x="349" y="117"/>
                      <a:pt x="382" y="3"/>
                    </a:cubicBezTo>
                    <a:cubicBezTo>
                      <a:pt x="374" y="2"/>
                      <a:pt x="366" y="1"/>
                      <a:pt x="358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113">
                <a:extLst>
                  <a:ext uri="{FF2B5EF4-FFF2-40B4-BE49-F238E27FC236}">
                    <a16:creationId xmlns="" xmlns:a16="http://schemas.microsoft.com/office/drawing/2014/main" id="{545F947F-97F8-4C31-B745-A5F725318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436" y="2989192"/>
                <a:ext cx="177801" cy="121205"/>
              </a:xfrm>
              <a:custGeom>
                <a:avLst/>
                <a:gdLst>
                  <a:gd name="T0" fmla="*/ 189 w 189"/>
                  <a:gd name="T1" fmla="*/ 0 h 129"/>
                  <a:gd name="T2" fmla="*/ 2 w 189"/>
                  <a:gd name="T3" fmla="*/ 0 h 129"/>
                  <a:gd name="T4" fmla="*/ 0 w 189"/>
                  <a:gd name="T5" fmla="*/ 46 h 129"/>
                  <a:gd name="T6" fmla="*/ 9 w 189"/>
                  <a:gd name="T7" fmla="*/ 129 h 129"/>
                  <a:gd name="T8" fmla="*/ 189 w 189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29">
                    <a:moveTo>
                      <a:pt x="18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5"/>
                      <a:pt x="0" y="31"/>
                      <a:pt x="0" y="46"/>
                    </a:cubicBezTo>
                    <a:cubicBezTo>
                      <a:pt x="0" y="75"/>
                      <a:pt x="3" y="102"/>
                      <a:pt x="9" y="129"/>
                    </a:cubicBezTo>
                    <a:cubicBezTo>
                      <a:pt x="76" y="95"/>
                      <a:pt x="136" y="52"/>
                      <a:pt x="189" y="0"/>
                    </a:cubicBezTo>
                  </a:path>
                </a:pathLst>
              </a:custGeom>
              <a:solidFill>
                <a:srgbClr val="9F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1" name="Freeform 114">
                <a:extLst>
                  <a:ext uri="{FF2B5EF4-FFF2-40B4-BE49-F238E27FC236}">
                    <a16:creationId xmlns="" xmlns:a16="http://schemas.microsoft.com/office/drawing/2014/main" id="{486F18A3-1DAA-4A3B-9F8E-9ADFC6FB33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3440" y="2966654"/>
                <a:ext cx="214362" cy="165279"/>
              </a:xfrm>
              <a:custGeom>
                <a:avLst/>
                <a:gdLst>
                  <a:gd name="T0" fmla="*/ 215 w 228"/>
                  <a:gd name="T1" fmla="*/ 12 h 176"/>
                  <a:gd name="T2" fmla="*/ 207 w 228"/>
                  <a:gd name="T3" fmla="*/ 4 h 176"/>
                  <a:gd name="T4" fmla="*/ 215 w 228"/>
                  <a:gd name="T5" fmla="*/ 12 h 176"/>
                  <a:gd name="T6" fmla="*/ 215 w 228"/>
                  <a:gd name="T7" fmla="*/ 0 h 176"/>
                  <a:gd name="T8" fmla="*/ 215 w 228"/>
                  <a:gd name="T9" fmla="*/ 0 h 176"/>
                  <a:gd name="T10" fmla="*/ 210 w 228"/>
                  <a:gd name="T11" fmla="*/ 0 h 176"/>
                  <a:gd name="T12" fmla="*/ 4 w 228"/>
                  <a:gd name="T13" fmla="*/ 0 h 176"/>
                  <a:gd name="T14" fmla="*/ 0 w 228"/>
                  <a:gd name="T15" fmla="*/ 24 h 176"/>
                  <a:gd name="T16" fmla="*/ 187 w 228"/>
                  <a:gd name="T17" fmla="*/ 24 h 176"/>
                  <a:gd name="T18" fmla="*/ 7 w 228"/>
                  <a:gd name="T19" fmla="*/ 153 h 176"/>
                  <a:gd name="T20" fmla="*/ 14 w 228"/>
                  <a:gd name="T21" fmla="*/ 176 h 176"/>
                  <a:gd name="T22" fmla="*/ 224 w 228"/>
                  <a:gd name="T23" fmla="*/ 21 h 176"/>
                  <a:gd name="T24" fmla="*/ 226 w 228"/>
                  <a:gd name="T25" fmla="*/ 8 h 176"/>
                  <a:gd name="T26" fmla="*/ 215 w 228"/>
                  <a:gd name="T2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8" h="176">
                    <a:moveTo>
                      <a:pt x="215" y="12"/>
                    </a:moveTo>
                    <a:cubicBezTo>
                      <a:pt x="207" y="4"/>
                      <a:pt x="207" y="4"/>
                      <a:pt x="207" y="4"/>
                    </a:cubicBezTo>
                    <a:cubicBezTo>
                      <a:pt x="215" y="12"/>
                      <a:pt x="215" y="12"/>
                      <a:pt x="215" y="12"/>
                    </a:cubicBezTo>
                    <a:moveTo>
                      <a:pt x="215" y="0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8"/>
                      <a:pt x="2" y="16"/>
                      <a:pt x="0" y="24"/>
                    </a:cubicBezTo>
                    <a:cubicBezTo>
                      <a:pt x="187" y="24"/>
                      <a:pt x="187" y="24"/>
                      <a:pt x="187" y="24"/>
                    </a:cubicBezTo>
                    <a:cubicBezTo>
                      <a:pt x="134" y="76"/>
                      <a:pt x="74" y="119"/>
                      <a:pt x="7" y="153"/>
                    </a:cubicBezTo>
                    <a:cubicBezTo>
                      <a:pt x="9" y="161"/>
                      <a:pt x="11" y="168"/>
                      <a:pt x="14" y="176"/>
                    </a:cubicBezTo>
                    <a:cubicBezTo>
                      <a:pt x="93" y="137"/>
                      <a:pt x="164" y="84"/>
                      <a:pt x="224" y="21"/>
                    </a:cubicBezTo>
                    <a:cubicBezTo>
                      <a:pt x="227" y="17"/>
                      <a:pt x="228" y="12"/>
                      <a:pt x="226" y="8"/>
                    </a:cubicBezTo>
                    <a:cubicBezTo>
                      <a:pt x="225" y="3"/>
                      <a:pt x="220" y="0"/>
                      <a:pt x="215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2" name="Freeform 115">
                <a:extLst>
                  <a:ext uri="{FF2B5EF4-FFF2-40B4-BE49-F238E27FC236}">
                    <a16:creationId xmlns="" xmlns:a16="http://schemas.microsoft.com/office/drawing/2014/main" id="{E006582C-C2E8-4ADD-8DF3-DC2FFE2F0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8567" y="2702708"/>
                <a:ext cx="215865" cy="116196"/>
              </a:xfrm>
              <a:custGeom>
                <a:avLst/>
                <a:gdLst>
                  <a:gd name="T0" fmla="*/ 229 w 229"/>
                  <a:gd name="T1" fmla="*/ 0 h 124"/>
                  <a:gd name="T2" fmla="*/ 0 w 229"/>
                  <a:gd name="T3" fmla="*/ 124 h 124"/>
                  <a:gd name="T4" fmla="*/ 163 w 229"/>
                  <a:gd name="T5" fmla="*/ 124 h 124"/>
                  <a:gd name="T6" fmla="*/ 210 w 229"/>
                  <a:gd name="T7" fmla="*/ 105 h 124"/>
                  <a:gd name="T8" fmla="*/ 229 w 229"/>
                  <a:gd name="T9" fmla="*/ 58 h 124"/>
                  <a:gd name="T10" fmla="*/ 229 w 229"/>
                  <a:gd name="T1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124">
                    <a:moveTo>
                      <a:pt x="229" y="0"/>
                    </a:moveTo>
                    <a:cubicBezTo>
                      <a:pt x="138" y="11"/>
                      <a:pt x="57" y="57"/>
                      <a:pt x="0" y="124"/>
                    </a:cubicBezTo>
                    <a:cubicBezTo>
                      <a:pt x="163" y="124"/>
                      <a:pt x="163" y="124"/>
                      <a:pt x="163" y="124"/>
                    </a:cubicBezTo>
                    <a:cubicBezTo>
                      <a:pt x="181" y="124"/>
                      <a:pt x="198" y="117"/>
                      <a:pt x="210" y="105"/>
                    </a:cubicBezTo>
                    <a:cubicBezTo>
                      <a:pt x="222" y="93"/>
                      <a:pt x="229" y="76"/>
                      <a:pt x="229" y="58"/>
                    </a:cubicBezTo>
                    <a:cubicBezTo>
                      <a:pt x="229" y="0"/>
                      <a:pt x="229" y="0"/>
                      <a:pt x="229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3" name="Freeform 116">
                <a:extLst>
                  <a:ext uri="{FF2B5EF4-FFF2-40B4-BE49-F238E27FC236}">
                    <a16:creationId xmlns="" xmlns:a16="http://schemas.microsoft.com/office/drawing/2014/main" id="{AF77D38F-7841-4100-A283-AF9B1FF5A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039" y="2700705"/>
                <a:ext cx="254931" cy="140738"/>
              </a:xfrm>
              <a:custGeom>
                <a:avLst/>
                <a:gdLst>
                  <a:gd name="T0" fmla="*/ 271 w 271"/>
                  <a:gd name="T1" fmla="*/ 0 h 150"/>
                  <a:gd name="T2" fmla="*/ 247 w 271"/>
                  <a:gd name="T3" fmla="*/ 2 h 150"/>
                  <a:gd name="T4" fmla="*/ 247 w 271"/>
                  <a:gd name="T5" fmla="*/ 60 h 150"/>
                  <a:gd name="T6" fmla="*/ 228 w 271"/>
                  <a:gd name="T7" fmla="*/ 107 h 150"/>
                  <a:gd name="T8" fmla="*/ 181 w 271"/>
                  <a:gd name="T9" fmla="*/ 126 h 150"/>
                  <a:gd name="T10" fmla="*/ 18 w 271"/>
                  <a:gd name="T11" fmla="*/ 126 h 150"/>
                  <a:gd name="T12" fmla="*/ 0 w 271"/>
                  <a:gd name="T13" fmla="*/ 150 h 150"/>
                  <a:gd name="T14" fmla="*/ 181 w 271"/>
                  <a:gd name="T15" fmla="*/ 150 h 150"/>
                  <a:gd name="T16" fmla="*/ 245 w 271"/>
                  <a:gd name="T17" fmla="*/ 124 h 150"/>
                  <a:gd name="T18" fmla="*/ 271 w 271"/>
                  <a:gd name="T19" fmla="*/ 60 h 150"/>
                  <a:gd name="T20" fmla="*/ 271 w 271"/>
                  <a:gd name="T21" fmla="*/ 60 h 150"/>
                  <a:gd name="T22" fmla="*/ 271 w 271"/>
                  <a:gd name="T2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1" h="150">
                    <a:moveTo>
                      <a:pt x="271" y="0"/>
                    </a:moveTo>
                    <a:cubicBezTo>
                      <a:pt x="263" y="1"/>
                      <a:pt x="255" y="1"/>
                      <a:pt x="247" y="2"/>
                    </a:cubicBezTo>
                    <a:cubicBezTo>
                      <a:pt x="247" y="60"/>
                      <a:pt x="247" y="60"/>
                      <a:pt x="247" y="60"/>
                    </a:cubicBezTo>
                    <a:cubicBezTo>
                      <a:pt x="247" y="78"/>
                      <a:pt x="240" y="95"/>
                      <a:pt x="228" y="107"/>
                    </a:cubicBezTo>
                    <a:cubicBezTo>
                      <a:pt x="216" y="119"/>
                      <a:pt x="199" y="126"/>
                      <a:pt x="181" y="126"/>
                    </a:cubicBezTo>
                    <a:cubicBezTo>
                      <a:pt x="18" y="126"/>
                      <a:pt x="18" y="126"/>
                      <a:pt x="18" y="126"/>
                    </a:cubicBezTo>
                    <a:cubicBezTo>
                      <a:pt x="12" y="134"/>
                      <a:pt x="6" y="142"/>
                      <a:pt x="0" y="150"/>
                    </a:cubicBezTo>
                    <a:cubicBezTo>
                      <a:pt x="181" y="150"/>
                      <a:pt x="181" y="150"/>
                      <a:pt x="181" y="150"/>
                    </a:cubicBezTo>
                    <a:cubicBezTo>
                      <a:pt x="206" y="150"/>
                      <a:pt x="229" y="140"/>
                      <a:pt x="245" y="124"/>
                    </a:cubicBezTo>
                    <a:cubicBezTo>
                      <a:pt x="261" y="107"/>
                      <a:pt x="271" y="85"/>
                      <a:pt x="271" y="60"/>
                    </a:cubicBezTo>
                    <a:cubicBezTo>
                      <a:pt x="271" y="60"/>
                      <a:pt x="271" y="60"/>
                      <a:pt x="271" y="60"/>
                    </a:cubicBezTo>
                    <a:cubicBezTo>
                      <a:pt x="271" y="0"/>
                      <a:pt x="271" y="0"/>
                      <a:pt x="271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Oval 117">
                <a:extLst>
                  <a:ext uri="{FF2B5EF4-FFF2-40B4-BE49-F238E27FC236}">
                    <a16:creationId xmlns="" xmlns:a16="http://schemas.microsoft.com/office/drawing/2014/main" id="{8A1F8144-311F-43E1-9130-D6391FBD8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572" y="2764312"/>
                <a:ext cx="537408" cy="536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118">
                <a:extLst>
                  <a:ext uri="{FF2B5EF4-FFF2-40B4-BE49-F238E27FC236}">
                    <a16:creationId xmlns="" xmlns:a16="http://schemas.microsoft.com/office/drawing/2014/main" id="{EF6C2AB7-7844-46DF-A95D-648EB9F81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707" y="2778837"/>
                <a:ext cx="440244" cy="521882"/>
              </a:xfrm>
              <a:custGeom>
                <a:avLst/>
                <a:gdLst>
                  <a:gd name="T0" fmla="*/ 468 w 468"/>
                  <a:gd name="T1" fmla="*/ 270 h 555"/>
                  <a:gd name="T2" fmla="*/ 183 w 468"/>
                  <a:gd name="T3" fmla="*/ 555 h 555"/>
                  <a:gd name="T4" fmla="*/ 0 w 468"/>
                  <a:gd name="T5" fmla="*/ 489 h 555"/>
                  <a:gd name="T6" fmla="*/ 93 w 468"/>
                  <a:gd name="T7" fmla="*/ 505 h 555"/>
                  <a:gd name="T8" fmla="*/ 378 w 468"/>
                  <a:gd name="T9" fmla="*/ 219 h 555"/>
                  <a:gd name="T10" fmla="*/ 276 w 468"/>
                  <a:gd name="T11" fmla="*/ 0 h 555"/>
                  <a:gd name="T12" fmla="*/ 468 w 468"/>
                  <a:gd name="T13" fmla="*/ 27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555">
                    <a:moveTo>
                      <a:pt x="468" y="270"/>
                    </a:moveTo>
                    <a:cubicBezTo>
                      <a:pt x="468" y="428"/>
                      <a:pt x="340" y="555"/>
                      <a:pt x="183" y="555"/>
                    </a:cubicBezTo>
                    <a:cubicBezTo>
                      <a:pt x="113" y="555"/>
                      <a:pt x="49" y="531"/>
                      <a:pt x="0" y="489"/>
                    </a:cubicBezTo>
                    <a:cubicBezTo>
                      <a:pt x="29" y="499"/>
                      <a:pt x="60" y="505"/>
                      <a:pt x="93" y="505"/>
                    </a:cubicBezTo>
                    <a:cubicBezTo>
                      <a:pt x="250" y="505"/>
                      <a:pt x="378" y="377"/>
                      <a:pt x="378" y="219"/>
                    </a:cubicBezTo>
                    <a:cubicBezTo>
                      <a:pt x="378" y="131"/>
                      <a:pt x="338" y="53"/>
                      <a:pt x="276" y="0"/>
                    </a:cubicBezTo>
                    <a:cubicBezTo>
                      <a:pt x="388" y="39"/>
                      <a:pt x="468" y="145"/>
                      <a:pt x="468" y="270"/>
                    </a:cubicBezTo>
                    <a:close/>
                  </a:path>
                </a:pathLst>
              </a:custGeom>
              <a:solidFill>
                <a:srgbClr val="D1E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119">
                <a:extLst>
                  <a:ext uri="{FF2B5EF4-FFF2-40B4-BE49-F238E27FC236}">
                    <a16:creationId xmlns="" xmlns:a16="http://schemas.microsoft.com/office/drawing/2014/main" id="{ADB5C916-0670-4E50-A4EF-65CB5F75C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3524" y="2753294"/>
                <a:ext cx="559445" cy="558444"/>
              </a:xfrm>
              <a:custGeom>
                <a:avLst/>
                <a:gdLst>
                  <a:gd name="T0" fmla="*/ 583 w 595"/>
                  <a:gd name="T1" fmla="*/ 297 h 594"/>
                  <a:gd name="T2" fmla="*/ 571 w 595"/>
                  <a:gd name="T3" fmla="*/ 297 h 594"/>
                  <a:gd name="T4" fmla="*/ 491 w 595"/>
                  <a:gd name="T5" fmla="*/ 490 h 594"/>
                  <a:gd name="T6" fmla="*/ 298 w 595"/>
                  <a:gd name="T7" fmla="*/ 570 h 594"/>
                  <a:gd name="T8" fmla="*/ 105 w 595"/>
                  <a:gd name="T9" fmla="*/ 490 h 594"/>
                  <a:gd name="T10" fmla="*/ 24 w 595"/>
                  <a:gd name="T11" fmla="*/ 297 h 594"/>
                  <a:gd name="T12" fmla="*/ 105 w 595"/>
                  <a:gd name="T13" fmla="*/ 104 h 594"/>
                  <a:gd name="T14" fmla="*/ 298 w 595"/>
                  <a:gd name="T15" fmla="*/ 24 h 594"/>
                  <a:gd name="T16" fmla="*/ 491 w 595"/>
                  <a:gd name="T17" fmla="*/ 104 h 594"/>
                  <a:gd name="T18" fmla="*/ 571 w 595"/>
                  <a:gd name="T19" fmla="*/ 297 h 594"/>
                  <a:gd name="T20" fmla="*/ 583 w 595"/>
                  <a:gd name="T21" fmla="*/ 297 h 594"/>
                  <a:gd name="T22" fmla="*/ 595 w 595"/>
                  <a:gd name="T23" fmla="*/ 297 h 594"/>
                  <a:gd name="T24" fmla="*/ 508 w 595"/>
                  <a:gd name="T25" fmla="*/ 87 h 594"/>
                  <a:gd name="T26" fmla="*/ 298 w 595"/>
                  <a:gd name="T27" fmla="*/ 0 h 594"/>
                  <a:gd name="T28" fmla="*/ 88 w 595"/>
                  <a:gd name="T29" fmla="*/ 87 h 594"/>
                  <a:gd name="T30" fmla="*/ 0 w 595"/>
                  <a:gd name="T31" fmla="*/ 297 h 594"/>
                  <a:gd name="T32" fmla="*/ 88 w 595"/>
                  <a:gd name="T33" fmla="*/ 507 h 594"/>
                  <a:gd name="T34" fmla="*/ 298 w 595"/>
                  <a:gd name="T35" fmla="*/ 594 h 594"/>
                  <a:gd name="T36" fmla="*/ 508 w 595"/>
                  <a:gd name="T37" fmla="*/ 507 h 594"/>
                  <a:gd name="T38" fmla="*/ 595 w 595"/>
                  <a:gd name="T39" fmla="*/ 297 h 594"/>
                  <a:gd name="T40" fmla="*/ 583 w 595"/>
                  <a:gd name="T41" fmla="*/ 297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5" h="594">
                    <a:moveTo>
                      <a:pt x="583" y="297"/>
                    </a:moveTo>
                    <a:cubicBezTo>
                      <a:pt x="571" y="297"/>
                      <a:pt x="571" y="297"/>
                      <a:pt x="571" y="297"/>
                    </a:cubicBezTo>
                    <a:cubicBezTo>
                      <a:pt x="571" y="373"/>
                      <a:pt x="541" y="441"/>
                      <a:pt x="491" y="490"/>
                    </a:cubicBezTo>
                    <a:cubicBezTo>
                      <a:pt x="442" y="540"/>
                      <a:pt x="373" y="570"/>
                      <a:pt x="298" y="570"/>
                    </a:cubicBezTo>
                    <a:cubicBezTo>
                      <a:pt x="222" y="570"/>
                      <a:pt x="154" y="540"/>
                      <a:pt x="105" y="490"/>
                    </a:cubicBezTo>
                    <a:cubicBezTo>
                      <a:pt x="55" y="441"/>
                      <a:pt x="24" y="373"/>
                      <a:pt x="24" y="297"/>
                    </a:cubicBezTo>
                    <a:cubicBezTo>
                      <a:pt x="24" y="222"/>
                      <a:pt x="55" y="153"/>
                      <a:pt x="105" y="104"/>
                    </a:cubicBezTo>
                    <a:cubicBezTo>
                      <a:pt x="154" y="54"/>
                      <a:pt x="222" y="24"/>
                      <a:pt x="298" y="24"/>
                    </a:cubicBezTo>
                    <a:cubicBezTo>
                      <a:pt x="373" y="24"/>
                      <a:pt x="442" y="54"/>
                      <a:pt x="491" y="104"/>
                    </a:cubicBezTo>
                    <a:cubicBezTo>
                      <a:pt x="541" y="153"/>
                      <a:pt x="571" y="222"/>
                      <a:pt x="571" y="297"/>
                    </a:cubicBezTo>
                    <a:cubicBezTo>
                      <a:pt x="583" y="297"/>
                      <a:pt x="583" y="297"/>
                      <a:pt x="583" y="297"/>
                    </a:cubicBezTo>
                    <a:cubicBezTo>
                      <a:pt x="595" y="297"/>
                      <a:pt x="595" y="297"/>
                      <a:pt x="595" y="297"/>
                    </a:cubicBezTo>
                    <a:cubicBezTo>
                      <a:pt x="595" y="215"/>
                      <a:pt x="562" y="141"/>
                      <a:pt x="508" y="87"/>
                    </a:cubicBezTo>
                    <a:cubicBezTo>
                      <a:pt x="454" y="33"/>
                      <a:pt x="380" y="0"/>
                      <a:pt x="298" y="0"/>
                    </a:cubicBezTo>
                    <a:cubicBezTo>
                      <a:pt x="216" y="0"/>
                      <a:pt x="141" y="33"/>
                      <a:pt x="88" y="87"/>
                    </a:cubicBezTo>
                    <a:cubicBezTo>
                      <a:pt x="34" y="141"/>
                      <a:pt x="0" y="215"/>
                      <a:pt x="0" y="297"/>
                    </a:cubicBezTo>
                    <a:cubicBezTo>
                      <a:pt x="0" y="379"/>
                      <a:pt x="34" y="454"/>
                      <a:pt x="88" y="507"/>
                    </a:cubicBezTo>
                    <a:cubicBezTo>
                      <a:pt x="141" y="561"/>
                      <a:pt x="216" y="594"/>
                      <a:pt x="298" y="594"/>
                    </a:cubicBezTo>
                    <a:cubicBezTo>
                      <a:pt x="380" y="594"/>
                      <a:pt x="454" y="561"/>
                      <a:pt x="508" y="507"/>
                    </a:cubicBezTo>
                    <a:cubicBezTo>
                      <a:pt x="562" y="454"/>
                      <a:pt x="595" y="379"/>
                      <a:pt x="595" y="297"/>
                    </a:cubicBezTo>
                    <a:lnTo>
                      <a:pt x="583" y="297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37" name="Group 636">
                <a:extLst>
                  <a:ext uri="{FF2B5EF4-FFF2-40B4-BE49-F238E27FC236}">
                    <a16:creationId xmlns="" xmlns:a16="http://schemas.microsoft.com/office/drawing/2014/main" id="{77B3F0B3-7726-48D2-B204-327FDF23038D}"/>
                  </a:ext>
                </a:extLst>
              </p:cNvPr>
              <p:cNvGrpSpPr/>
              <p:nvPr/>
            </p:nvGrpSpPr>
            <p:grpSpPr>
              <a:xfrm>
                <a:off x="6581671" y="2870913"/>
                <a:ext cx="211138" cy="344488"/>
                <a:chOff x="4613275" y="2108200"/>
                <a:chExt cx="211138" cy="344488"/>
              </a:xfrm>
            </p:grpSpPr>
            <p:sp>
              <p:nvSpPr>
                <p:cNvPr id="645" name="Freeform 233">
                  <a:extLst>
                    <a:ext uri="{FF2B5EF4-FFF2-40B4-BE49-F238E27FC236}">
                      <a16:creationId xmlns="" xmlns:a16="http://schemas.microsoft.com/office/drawing/2014/main" id="{B801C675-6223-41FD-90AA-4154B791C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3275" y="2228850"/>
                  <a:ext cx="128588" cy="223838"/>
                </a:xfrm>
                <a:custGeom>
                  <a:avLst/>
                  <a:gdLst>
                    <a:gd name="T0" fmla="*/ 51 w 81"/>
                    <a:gd name="T1" fmla="*/ 141 h 141"/>
                    <a:gd name="T2" fmla="*/ 33 w 81"/>
                    <a:gd name="T3" fmla="*/ 103 h 141"/>
                    <a:gd name="T4" fmla="*/ 0 w 81"/>
                    <a:gd name="T5" fmla="*/ 129 h 141"/>
                    <a:gd name="T6" fmla="*/ 30 w 81"/>
                    <a:gd name="T7" fmla="*/ 0 h 141"/>
                    <a:gd name="T8" fmla="*/ 81 w 81"/>
                    <a:gd name="T9" fmla="*/ 12 h 141"/>
                    <a:gd name="T10" fmla="*/ 51 w 81"/>
                    <a:gd name="T11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141">
                      <a:moveTo>
                        <a:pt x="51" y="141"/>
                      </a:moveTo>
                      <a:lnTo>
                        <a:pt x="33" y="103"/>
                      </a:lnTo>
                      <a:lnTo>
                        <a:pt x="0" y="129"/>
                      </a:lnTo>
                      <a:lnTo>
                        <a:pt x="30" y="0"/>
                      </a:lnTo>
                      <a:lnTo>
                        <a:pt x="81" y="12"/>
                      </a:lnTo>
                      <a:lnTo>
                        <a:pt x="51" y="141"/>
                      </a:lnTo>
                      <a:close/>
                    </a:path>
                  </a:pathLst>
                </a:cu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234">
                  <a:extLst>
                    <a:ext uri="{FF2B5EF4-FFF2-40B4-BE49-F238E27FC236}">
                      <a16:creationId xmlns="" xmlns:a16="http://schemas.microsoft.com/office/drawing/2014/main" id="{72529603-9188-46FF-B25D-F9F2793F4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5825" y="2228850"/>
                  <a:ext cx="128588" cy="223838"/>
                </a:xfrm>
                <a:custGeom>
                  <a:avLst/>
                  <a:gdLst>
                    <a:gd name="T0" fmla="*/ 30 w 81"/>
                    <a:gd name="T1" fmla="*/ 141 h 141"/>
                    <a:gd name="T2" fmla="*/ 48 w 81"/>
                    <a:gd name="T3" fmla="*/ 103 h 141"/>
                    <a:gd name="T4" fmla="*/ 81 w 81"/>
                    <a:gd name="T5" fmla="*/ 129 h 141"/>
                    <a:gd name="T6" fmla="*/ 51 w 81"/>
                    <a:gd name="T7" fmla="*/ 0 h 141"/>
                    <a:gd name="T8" fmla="*/ 0 w 81"/>
                    <a:gd name="T9" fmla="*/ 12 h 141"/>
                    <a:gd name="T10" fmla="*/ 30 w 81"/>
                    <a:gd name="T11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141">
                      <a:moveTo>
                        <a:pt x="30" y="141"/>
                      </a:moveTo>
                      <a:lnTo>
                        <a:pt x="48" y="103"/>
                      </a:lnTo>
                      <a:lnTo>
                        <a:pt x="81" y="129"/>
                      </a:lnTo>
                      <a:lnTo>
                        <a:pt x="51" y="0"/>
                      </a:lnTo>
                      <a:lnTo>
                        <a:pt x="0" y="12"/>
                      </a:lnTo>
                      <a:lnTo>
                        <a:pt x="30" y="141"/>
                      </a:lnTo>
                      <a:close/>
                    </a:path>
                  </a:pathLst>
                </a:cu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Oval 235">
                  <a:extLst>
                    <a:ext uri="{FF2B5EF4-FFF2-40B4-BE49-F238E27FC236}">
                      <a16:creationId xmlns="" xmlns:a16="http://schemas.microsoft.com/office/drawing/2014/main" id="{5934528E-104B-4E83-972C-FDE7165113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3275" y="2108200"/>
                  <a:ext cx="211138" cy="209550"/>
                </a:xfrm>
                <a:prstGeom prst="ellipse">
                  <a:avLst/>
                </a:pr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236">
                  <a:extLst>
                    <a:ext uri="{FF2B5EF4-FFF2-40B4-BE49-F238E27FC236}">
                      <a16:creationId xmlns="" xmlns:a16="http://schemas.microsoft.com/office/drawing/2014/main" id="{7EAF867A-BA62-4535-9C87-FC94F82B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9788" y="2151063"/>
                  <a:ext cx="138113" cy="131763"/>
                </a:xfrm>
                <a:custGeom>
                  <a:avLst/>
                  <a:gdLst>
                    <a:gd name="T0" fmla="*/ 128 w 169"/>
                    <a:gd name="T1" fmla="*/ 160 h 160"/>
                    <a:gd name="T2" fmla="*/ 121 w 169"/>
                    <a:gd name="T3" fmla="*/ 157 h 160"/>
                    <a:gd name="T4" fmla="*/ 84 w 169"/>
                    <a:gd name="T5" fmla="*/ 131 h 160"/>
                    <a:gd name="T6" fmla="*/ 47 w 169"/>
                    <a:gd name="T7" fmla="*/ 157 h 160"/>
                    <a:gd name="T8" fmla="*/ 40 w 169"/>
                    <a:gd name="T9" fmla="*/ 160 h 160"/>
                    <a:gd name="T10" fmla="*/ 33 w 169"/>
                    <a:gd name="T11" fmla="*/ 157 h 160"/>
                    <a:gd name="T12" fmla="*/ 29 w 169"/>
                    <a:gd name="T13" fmla="*/ 144 h 160"/>
                    <a:gd name="T14" fmla="*/ 43 w 169"/>
                    <a:gd name="T15" fmla="*/ 101 h 160"/>
                    <a:gd name="T16" fmla="*/ 6 w 169"/>
                    <a:gd name="T17" fmla="*/ 74 h 160"/>
                    <a:gd name="T18" fmla="*/ 2 w 169"/>
                    <a:gd name="T19" fmla="*/ 60 h 160"/>
                    <a:gd name="T20" fmla="*/ 13 w 169"/>
                    <a:gd name="T21" fmla="*/ 52 h 160"/>
                    <a:gd name="T22" fmla="*/ 59 w 169"/>
                    <a:gd name="T23" fmla="*/ 52 h 160"/>
                    <a:gd name="T24" fmla="*/ 73 w 169"/>
                    <a:gd name="T25" fmla="*/ 9 h 160"/>
                    <a:gd name="T26" fmla="*/ 84 w 169"/>
                    <a:gd name="T27" fmla="*/ 0 h 160"/>
                    <a:gd name="T28" fmla="*/ 96 w 169"/>
                    <a:gd name="T29" fmla="*/ 9 h 160"/>
                    <a:gd name="T30" fmla="*/ 110 w 169"/>
                    <a:gd name="T31" fmla="*/ 52 h 160"/>
                    <a:gd name="T32" fmla="*/ 156 w 169"/>
                    <a:gd name="T33" fmla="*/ 52 h 160"/>
                    <a:gd name="T34" fmla="*/ 167 w 169"/>
                    <a:gd name="T35" fmla="*/ 60 h 160"/>
                    <a:gd name="T36" fmla="*/ 163 w 169"/>
                    <a:gd name="T37" fmla="*/ 74 h 160"/>
                    <a:gd name="T38" fmla="*/ 126 w 169"/>
                    <a:gd name="T39" fmla="*/ 101 h 160"/>
                    <a:gd name="T40" fmla="*/ 140 w 169"/>
                    <a:gd name="T41" fmla="*/ 144 h 160"/>
                    <a:gd name="T42" fmla="*/ 135 w 169"/>
                    <a:gd name="T43" fmla="*/ 157 h 160"/>
                    <a:gd name="T44" fmla="*/ 128 w 169"/>
                    <a:gd name="T4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69" h="160">
                      <a:moveTo>
                        <a:pt x="128" y="160"/>
                      </a:moveTo>
                      <a:cubicBezTo>
                        <a:pt x="126" y="160"/>
                        <a:pt x="123" y="159"/>
                        <a:pt x="121" y="157"/>
                      </a:cubicBezTo>
                      <a:cubicBezTo>
                        <a:pt x="84" y="131"/>
                        <a:pt x="84" y="131"/>
                        <a:pt x="84" y="131"/>
                      </a:cubicBezTo>
                      <a:cubicBezTo>
                        <a:pt x="47" y="157"/>
                        <a:pt x="47" y="157"/>
                        <a:pt x="47" y="157"/>
                      </a:cubicBezTo>
                      <a:cubicBezTo>
                        <a:pt x="45" y="159"/>
                        <a:pt x="43" y="160"/>
                        <a:pt x="40" y="160"/>
                      </a:cubicBezTo>
                      <a:cubicBezTo>
                        <a:pt x="38" y="160"/>
                        <a:pt x="35" y="159"/>
                        <a:pt x="33" y="157"/>
                      </a:cubicBezTo>
                      <a:cubicBezTo>
                        <a:pt x="29" y="154"/>
                        <a:pt x="27" y="149"/>
                        <a:pt x="29" y="144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2" y="71"/>
                        <a:pt x="0" y="65"/>
                        <a:pt x="2" y="60"/>
                      </a:cubicBezTo>
                      <a:cubicBezTo>
                        <a:pt x="3" y="55"/>
                        <a:pt x="8" y="52"/>
                        <a:pt x="13" y="52"/>
                      </a:cubicBezTo>
                      <a:cubicBezTo>
                        <a:pt x="59" y="52"/>
                        <a:pt x="59" y="52"/>
                        <a:pt x="59" y="52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5" y="4"/>
                        <a:pt x="79" y="0"/>
                        <a:pt x="84" y="0"/>
                      </a:cubicBezTo>
                      <a:cubicBezTo>
                        <a:pt x="90" y="0"/>
                        <a:pt x="94" y="4"/>
                        <a:pt x="96" y="9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56" y="52"/>
                        <a:pt x="156" y="52"/>
                        <a:pt x="156" y="52"/>
                      </a:cubicBezTo>
                      <a:cubicBezTo>
                        <a:pt x="161" y="52"/>
                        <a:pt x="165" y="55"/>
                        <a:pt x="167" y="60"/>
                      </a:cubicBezTo>
                      <a:cubicBezTo>
                        <a:pt x="169" y="65"/>
                        <a:pt x="167" y="71"/>
                        <a:pt x="163" y="74"/>
                      </a:cubicBezTo>
                      <a:cubicBezTo>
                        <a:pt x="126" y="101"/>
                        <a:pt x="126" y="101"/>
                        <a:pt x="126" y="101"/>
                      </a:cubicBezTo>
                      <a:cubicBezTo>
                        <a:pt x="140" y="144"/>
                        <a:pt x="140" y="144"/>
                        <a:pt x="140" y="144"/>
                      </a:cubicBezTo>
                      <a:cubicBezTo>
                        <a:pt x="141" y="149"/>
                        <a:pt x="140" y="154"/>
                        <a:pt x="135" y="157"/>
                      </a:cubicBezTo>
                      <a:cubicBezTo>
                        <a:pt x="133" y="159"/>
                        <a:pt x="131" y="160"/>
                        <a:pt x="128" y="160"/>
                      </a:cubicBezTo>
                      <a:close/>
                    </a:path>
                  </a:pathLst>
                </a:custGeom>
                <a:solidFill>
                  <a:srgbClr val="E4F3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237">
                  <a:extLst>
                    <a:ext uri="{FF2B5EF4-FFF2-40B4-BE49-F238E27FC236}">
                      <a16:creationId xmlns="" xmlns:a16="http://schemas.microsoft.com/office/drawing/2014/main" id="{E33E92B7-4907-4DEB-AEAE-A25623FE41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8675" y="2141538"/>
                  <a:ext cx="158750" cy="150813"/>
                </a:xfrm>
                <a:custGeom>
                  <a:avLst/>
                  <a:gdLst>
                    <a:gd name="T0" fmla="*/ 97 w 193"/>
                    <a:gd name="T1" fmla="*/ 24 h 184"/>
                    <a:gd name="T2" fmla="*/ 114 w 193"/>
                    <a:gd name="T3" fmla="*/ 76 h 184"/>
                    <a:gd name="T4" fmla="*/ 169 w 193"/>
                    <a:gd name="T5" fmla="*/ 76 h 184"/>
                    <a:gd name="T6" fmla="*/ 125 w 193"/>
                    <a:gd name="T7" fmla="*/ 108 h 184"/>
                    <a:gd name="T8" fmla="*/ 141 w 193"/>
                    <a:gd name="T9" fmla="*/ 160 h 184"/>
                    <a:gd name="T10" fmla="*/ 97 w 193"/>
                    <a:gd name="T11" fmla="*/ 128 h 184"/>
                    <a:gd name="T12" fmla="*/ 53 w 193"/>
                    <a:gd name="T13" fmla="*/ 160 h 184"/>
                    <a:gd name="T14" fmla="*/ 70 w 193"/>
                    <a:gd name="T15" fmla="*/ 108 h 184"/>
                    <a:gd name="T16" fmla="*/ 26 w 193"/>
                    <a:gd name="T17" fmla="*/ 76 h 184"/>
                    <a:gd name="T18" fmla="*/ 81 w 193"/>
                    <a:gd name="T19" fmla="*/ 76 h 184"/>
                    <a:gd name="T20" fmla="*/ 97 w 193"/>
                    <a:gd name="T21" fmla="*/ 24 h 184"/>
                    <a:gd name="T22" fmla="*/ 169 w 193"/>
                    <a:gd name="T23" fmla="*/ 76 h 184"/>
                    <a:gd name="T24" fmla="*/ 169 w 193"/>
                    <a:gd name="T25" fmla="*/ 76 h 184"/>
                    <a:gd name="T26" fmla="*/ 97 w 193"/>
                    <a:gd name="T27" fmla="*/ 0 h 184"/>
                    <a:gd name="T28" fmla="*/ 75 w 193"/>
                    <a:gd name="T29" fmla="*/ 17 h 184"/>
                    <a:gd name="T30" fmla="*/ 63 w 193"/>
                    <a:gd name="T31" fmla="*/ 52 h 184"/>
                    <a:gd name="T32" fmla="*/ 26 w 193"/>
                    <a:gd name="T33" fmla="*/ 52 h 184"/>
                    <a:gd name="T34" fmla="*/ 3 w 193"/>
                    <a:gd name="T35" fmla="*/ 69 h 184"/>
                    <a:gd name="T36" fmla="*/ 12 w 193"/>
                    <a:gd name="T37" fmla="*/ 95 h 184"/>
                    <a:gd name="T38" fmla="*/ 42 w 193"/>
                    <a:gd name="T39" fmla="*/ 117 h 184"/>
                    <a:gd name="T40" fmla="*/ 31 w 193"/>
                    <a:gd name="T41" fmla="*/ 152 h 184"/>
                    <a:gd name="T42" fmla="*/ 39 w 193"/>
                    <a:gd name="T43" fmla="*/ 179 h 184"/>
                    <a:gd name="T44" fmla="*/ 53 w 193"/>
                    <a:gd name="T45" fmla="*/ 184 h 184"/>
                    <a:gd name="T46" fmla="*/ 68 w 193"/>
                    <a:gd name="T47" fmla="*/ 179 h 184"/>
                    <a:gd name="T48" fmla="*/ 97 w 193"/>
                    <a:gd name="T49" fmla="*/ 157 h 184"/>
                    <a:gd name="T50" fmla="*/ 127 w 193"/>
                    <a:gd name="T51" fmla="*/ 179 h 184"/>
                    <a:gd name="T52" fmla="*/ 141 w 193"/>
                    <a:gd name="T53" fmla="*/ 184 h 184"/>
                    <a:gd name="T54" fmla="*/ 155 w 193"/>
                    <a:gd name="T55" fmla="*/ 179 h 184"/>
                    <a:gd name="T56" fmla="*/ 164 w 193"/>
                    <a:gd name="T57" fmla="*/ 152 h 184"/>
                    <a:gd name="T58" fmla="*/ 153 w 193"/>
                    <a:gd name="T59" fmla="*/ 117 h 184"/>
                    <a:gd name="T60" fmla="*/ 182 w 193"/>
                    <a:gd name="T61" fmla="*/ 96 h 184"/>
                    <a:gd name="T62" fmla="*/ 193 w 193"/>
                    <a:gd name="T63" fmla="*/ 76 h 184"/>
                    <a:gd name="T64" fmla="*/ 169 w 193"/>
                    <a:gd name="T65" fmla="*/ 52 h 184"/>
                    <a:gd name="T66" fmla="*/ 169 w 193"/>
                    <a:gd name="T67" fmla="*/ 52 h 184"/>
                    <a:gd name="T68" fmla="*/ 132 w 193"/>
                    <a:gd name="T69" fmla="*/ 52 h 184"/>
                    <a:gd name="T70" fmla="*/ 120 w 193"/>
                    <a:gd name="T71" fmla="*/ 17 h 184"/>
                    <a:gd name="T72" fmla="*/ 97 w 193"/>
                    <a:gd name="T73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3" h="184">
                      <a:moveTo>
                        <a:pt x="97" y="24"/>
                      </a:move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69" y="76"/>
                        <a:pt x="169" y="76"/>
                        <a:pt x="169" y="76"/>
                      </a:cubicBezTo>
                      <a:cubicBezTo>
                        <a:pt x="125" y="108"/>
                        <a:pt x="125" y="108"/>
                        <a:pt x="125" y="108"/>
                      </a:cubicBezTo>
                      <a:cubicBezTo>
                        <a:pt x="141" y="160"/>
                        <a:pt x="141" y="160"/>
                        <a:pt x="141" y="160"/>
                      </a:cubicBezTo>
                      <a:cubicBezTo>
                        <a:pt x="97" y="128"/>
                        <a:pt x="97" y="128"/>
                        <a:pt x="97" y="128"/>
                      </a:cubicBezTo>
                      <a:cubicBezTo>
                        <a:pt x="53" y="160"/>
                        <a:pt x="53" y="160"/>
                        <a:pt x="53" y="160"/>
                      </a:cubicBezTo>
                      <a:cubicBezTo>
                        <a:pt x="70" y="108"/>
                        <a:pt x="70" y="108"/>
                        <a:pt x="70" y="108"/>
                      </a:cubicBezTo>
                      <a:cubicBezTo>
                        <a:pt x="26" y="76"/>
                        <a:pt x="26" y="76"/>
                        <a:pt x="26" y="76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97" y="24"/>
                        <a:pt x="97" y="24"/>
                        <a:pt x="97" y="24"/>
                      </a:cubicBezTo>
                      <a:moveTo>
                        <a:pt x="169" y="76"/>
                      </a:moveTo>
                      <a:cubicBezTo>
                        <a:pt x="169" y="76"/>
                        <a:pt x="169" y="76"/>
                        <a:pt x="169" y="76"/>
                      </a:cubicBezTo>
                      <a:moveTo>
                        <a:pt x="97" y="0"/>
                      </a:moveTo>
                      <a:cubicBezTo>
                        <a:pt x="87" y="0"/>
                        <a:pt x="78" y="7"/>
                        <a:pt x="75" y="17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16" y="52"/>
                        <a:pt x="7" y="59"/>
                        <a:pt x="3" y="69"/>
                      </a:cubicBezTo>
                      <a:cubicBezTo>
                        <a:pt x="0" y="78"/>
                        <a:pt x="4" y="89"/>
                        <a:pt x="12" y="95"/>
                      </a:cubicBez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31" y="152"/>
                        <a:pt x="31" y="152"/>
                        <a:pt x="31" y="152"/>
                      </a:cubicBezTo>
                      <a:cubicBezTo>
                        <a:pt x="27" y="162"/>
                        <a:pt x="31" y="173"/>
                        <a:pt x="39" y="179"/>
                      </a:cubicBezTo>
                      <a:cubicBezTo>
                        <a:pt x="44" y="182"/>
                        <a:pt x="48" y="184"/>
                        <a:pt x="53" y="184"/>
                      </a:cubicBezTo>
                      <a:cubicBezTo>
                        <a:pt x="58" y="184"/>
                        <a:pt x="63" y="182"/>
                        <a:pt x="68" y="179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127" y="179"/>
                        <a:pt x="127" y="179"/>
                        <a:pt x="127" y="179"/>
                      </a:cubicBezTo>
                      <a:cubicBezTo>
                        <a:pt x="131" y="182"/>
                        <a:pt x="136" y="184"/>
                        <a:pt x="141" y="184"/>
                      </a:cubicBezTo>
                      <a:cubicBezTo>
                        <a:pt x="146" y="184"/>
                        <a:pt x="151" y="182"/>
                        <a:pt x="155" y="179"/>
                      </a:cubicBezTo>
                      <a:cubicBezTo>
                        <a:pt x="164" y="173"/>
                        <a:pt x="167" y="162"/>
                        <a:pt x="164" y="152"/>
                      </a:cubicBezTo>
                      <a:cubicBezTo>
                        <a:pt x="153" y="117"/>
                        <a:pt x="153" y="117"/>
                        <a:pt x="153" y="117"/>
                      </a:cubicBezTo>
                      <a:cubicBezTo>
                        <a:pt x="182" y="96"/>
                        <a:pt x="182" y="96"/>
                        <a:pt x="182" y="96"/>
                      </a:cubicBezTo>
                      <a:cubicBezTo>
                        <a:pt x="188" y="91"/>
                        <a:pt x="193" y="84"/>
                        <a:pt x="193" y="76"/>
                      </a:cubicBezTo>
                      <a:cubicBezTo>
                        <a:pt x="193" y="63"/>
                        <a:pt x="182" y="52"/>
                        <a:pt x="169" y="52"/>
                      </a:cubicBezTo>
                      <a:cubicBezTo>
                        <a:pt x="169" y="52"/>
                        <a:pt x="169" y="52"/>
                        <a:pt x="169" y="52"/>
                      </a:cubicBezTo>
                      <a:cubicBezTo>
                        <a:pt x="132" y="52"/>
                        <a:pt x="132" y="52"/>
                        <a:pt x="132" y="52"/>
                      </a:cubicBezTo>
                      <a:cubicBezTo>
                        <a:pt x="120" y="17"/>
                        <a:pt x="120" y="17"/>
                        <a:pt x="120" y="17"/>
                      </a:cubicBezTo>
                      <a:cubicBezTo>
                        <a:pt x="117" y="7"/>
                        <a:pt x="108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7AC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8" name="Rectangle 637">
                <a:extLst>
                  <a:ext uri="{FF2B5EF4-FFF2-40B4-BE49-F238E27FC236}">
                    <a16:creationId xmlns="" xmlns:a16="http://schemas.microsoft.com/office/drawing/2014/main" id="{1F3BE003-209A-4EC2-971A-FDBF1D50A880}"/>
                  </a:ext>
                </a:extLst>
              </p:cNvPr>
              <p:cNvSpPr/>
              <p:nvPr/>
            </p:nvSpPr>
            <p:spPr>
              <a:xfrm>
                <a:off x="5528562" y="2045097"/>
                <a:ext cx="1034247" cy="55143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7AC2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39" name="Group 638">
                <a:extLst>
                  <a:ext uri="{FF2B5EF4-FFF2-40B4-BE49-F238E27FC236}">
                    <a16:creationId xmlns="" xmlns:a16="http://schemas.microsoft.com/office/drawing/2014/main" id="{72F93B03-EACC-4406-AA31-7B80EDD3BB7D}"/>
                  </a:ext>
                </a:extLst>
              </p:cNvPr>
              <p:cNvGrpSpPr/>
              <p:nvPr/>
            </p:nvGrpSpPr>
            <p:grpSpPr>
              <a:xfrm>
                <a:off x="5941370" y="2165441"/>
                <a:ext cx="211138" cy="344488"/>
                <a:chOff x="4613275" y="2108200"/>
                <a:chExt cx="211138" cy="344488"/>
              </a:xfrm>
            </p:grpSpPr>
            <p:sp>
              <p:nvSpPr>
                <p:cNvPr id="640" name="Freeform 233">
                  <a:extLst>
                    <a:ext uri="{FF2B5EF4-FFF2-40B4-BE49-F238E27FC236}">
                      <a16:creationId xmlns="" xmlns:a16="http://schemas.microsoft.com/office/drawing/2014/main" id="{315554CA-33CA-4490-8764-B1CA0D56A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3275" y="2228850"/>
                  <a:ext cx="128588" cy="223838"/>
                </a:xfrm>
                <a:custGeom>
                  <a:avLst/>
                  <a:gdLst>
                    <a:gd name="T0" fmla="*/ 51 w 81"/>
                    <a:gd name="T1" fmla="*/ 141 h 141"/>
                    <a:gd name="T2" fmla="*/ 33 w 81"/>
                    <a:gd name="T3" fmla="*/ 103 h 141"/>
                    <a:gd name="T4" fmla="*/ 0 w 81"/>
                    <a:gd name="T5" fmla="*/ 129 h 141"/>
                    <a:gd name="T6" fmla="*/ 30 w 81"/>
                    <a:gd name="T7" fmla="*/ 0 h 141"/>
                    <a:gd name="T8" fmla="*/ 81 w 81"/>
                    <a:gd name="T9" fmla="*/ 12 h 141"/>
                    <a:gd name="T10" fmla="*/ 51 w 81"/>
                    <a:gd name="T11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141">
                      <a:moveTo>
                        <a:pt x="51" y="141"/>
                      </a:moveTo>
                      <a:lnTo>
                        <a:pt x="33" y="103"/>
                      </a:lnTo>
                      <a:lnTo>
                        <a:pt x="0" y="129"/>
                      </a:lnTo>
                      <a:lnTo>
                        <a:pt x="30" y="0"/>
                      </a:lnTo>
                      <a:lnTo>
                        <a:pt x="81" y="12"/>
                      </a:lnTo>
                      <a:lnTo>
                        <a:pt x="51" y="141"/>
                      </a:lnTo>
                      <a:close/>
                    </a:path>
                  </a:pathLst>
                </a:cu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234">
                  <a:extLst>
                    <a:ext uri="{FF2B5EF4-FFF2-40B4-BE49-F238E27FC236}">
                      <a16:creationId xmlns="" xmlns:a16="http://schemas.microsoft.com/office/drawing/2014/main" id="{D2493C6F-A15F-4243-A543-51FF68AA1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5825" y="2228850"/>
                  <a:ext cx="128588" cy="223838"/>
                </a:xfrm>
                <a:custGeom>
                  <a:avLst/>
                  <a:gdLst>
                    <a:gd name="T0" fmla="*/ 30 w 81"/>
                    <a:gd name="T1" fmla="*/ 141 h 141"/>
                    <a:gd name="T2" fmla="*/ 48 w 81"/>
                    <a:gd name="T3" fmla="*/ 103 h 141"/>
                    <a:gd name="T4" fmla="*/ 81 w 81"/>
                    <a:gd name="T5" fmla="*/ 129 h 141"/>
                    <a:gd name="T6" fmla="*/ 51 w 81"/>
                    <a:gd name="T7" fmla="*/ 0 h 141"/>
                    <a:gd name="T8" fmla="*/ 0 w 81"/>
                    <a:gd name="T9" fmla="*/ 12 h 141"/>
                    <a:gd name="T10" fmla="*/ 30 w 81"/>
                    <a:gd name="T11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141">
                      <a:moveTo>
                        <a:pt x="30" y="141"/>
                      </a:moveTo>
                      <a:lnTo>
                        <a:pt x="48" y="103"/>
                      </a:lnTo>
                      <a:lnTo>
                        <a:pt x="81" y="129"/>
                      </a:lnTo>
                      <a:lnTo>
                        <a:pt x="51" y="0"/>
                      </a:lnTo>
                      <a:lnTo>
                        <a:pt x="0" y="12"/>
                      </a:lnTo>
                      <a:lnTo>
                        <a:pt x="30" y="141"/>
                      </a:lnTo>
                      <a:close/>
                    </a:path>
                  </a:pathLst>
                </a:cu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Oval 235">
                  <a:extLst>
                    <a:ext uri="{FF2B5EF4-FFF2-40B4-BE49-F238E27FC236}">
                      <a16:creationId xmlns="" xmlns:a16="http://schemas.microsoft.com/office/drawing/2014/main" id="{731A90B7-4F9F-42F6-BD7C-06D80A9BB3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3275" y="2108200"/>
                  <a:ext cx="211138" cy="209550"/>
                </a:xfrm>
                <a:prstGeom prst="ellipse">
                  <a:avLst/>
                </a:pr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236">
                  <a:extLst>
                    <a:ext uri="{FF2B5EF4-FFF2-40B4-BE49-F238E27FC236}">
                      <a16:creationId xmlns="" xmlns:a16="http://schemas.microsoft.com/office/drawing/2014/main" id="{FE71D30A-C952-44EE-A59A-C3A35863A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9788" y="2151063"/>
                  <a:ext cx="138113" cy="131763"/>
                </a:xfrm>
                <a:custGeom>
                  <a:avLst/>
                  <a:gdLst>
                    <a:gd name="T0" fmla="*/ 128 w 169"/>
                    <a:gd name="T1" fmla="*/ 160 h 160"/>
                    <a:gd name="T2" fmla="*/ 121 w 169"/>
                    <a:gd name="T3" fmla="*/ 157 h 160"/>
                    <a:gd name="T4" fmla="*/ 84 w 169"/>
                    <a:gd name="T5" fmla="*/ 131 h 160"/>
                    <a:gd name="T6" fmla="*/ 47 w 169"/>
                    <a:gd name="T7" fmla="*/ 157 h 160"/>
                    <a:gd name="T8" fmla="*/ 40 w 169"/>
                    <a:gd name="T9" fmla="*/ 160 h 160"/>
                    <a:gd name="T10" fmla="*/ 33 w 169"/>
                    <a:gd name="T11" fmla="*/ 157 h 160"/>
                    <a:gd name="T12" fmla="*/ 29 w 169"/>
                    <a:gd name="T13" fmla="*/ 144 h 160"/>
                    <a:gd name="T14" fmla="*/ 43 w 169"/>
                    <a:gd name="T15" fmla="*/ 101 h 160"/>
                    <a:gd name="T16" fmla="*/ 6 w 169"/>
                    <a:gd name="T17" fmla="*/ 74 h 160"/>
                    <a:gd name="T18" fmla="*/ 2 w 169"/>
                    <a:gd name="T19" fmla="*/ 60 h 160"/>
                    <a:gd name="T20" fmla="*/ 13 w 169"/>
                    <a:gd name="T21" fmla="*/ 52 h 160"/>
                    <a:gd name="T22" fmla="*/ 59 w 169"/>
                    <a:gd name="T23" fmla="*/ 52 h 160"/>
                    <a:gd name="T24" fmla="*/ 73 w 169"/>
                    <a:gd name="T25" fmla="*/ 9 h 160"/>
                    <a:gd name="T26" fmla="*/ 84 w 169"/>
                    <a:gd name="T27" fmla="*/ 0 h 160"/>
                    <a:gd name="T28" fmla="*/ 96 w 169"/>
                    <a:gd name="T29" fmla="*/ 9 h 160"/>
                    <a:gd name="T30" fmla="*/ 110 w 169"/>
                    <a:gd name="T31" fmla="*/ 52 h 160"/>
                    <a:gd name="T32" fmla="*/ 156 w 169"/>
                    <a:gd name="T33" fmla="*/ 52 h 160"/>
                    <a:gd name="T34" fmla="*/ 167 w 169"/>
                    <a:gd name="T35" fmla="*/ 60 h 160"/>
                    <a:gd name="T36" fmla="*/ 163 w 169"/>
                    <a:gd name="T37" fmla="*/ 74 h 160"/>
                    <a:gd name="T38" fmla="*/ 126 w 169"/>
                    <a:gd name="T39" fmla="*/ 101 h 160"/>
                    <a:gd name="T40" fmla="*/ 140 w 169"/>
                    <a:gd name="T41" fmla="*/ 144 h 160"/>
                    <a:gd name="T42" fmla="*/ 135 w 169"/>
                    <a:gd name="T43" fmla="*/ 157 h 160"/>
                    <a:gd name="T44" fmla="*/ 128 w 169"/>
                    <a:gd name="T4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69" h="160">
                      <a:moveTo>
                        <a:pt x="128" y="160"/>
                      </a:moveTo>
                      <a:cubicBezTo>
                        <a:pt x="126" y="160"/>
                        <a:pt x="123" y="159"/>
                        <a:pt x="121" y="157"/>
                      </a:cubicBezTo>
                      <a:cubicBezTo>
                        <a:pt x="84" y="131"/>
                        <a:pt x="84" y="131"/>
                        <a:pt x="84" y="131"/>
                      </a:cubicBezTo>
                      <a:cubicBezTo>
                        <a:pt x="47" y="157"/>
                        <a:pt x="47" y="157"/>
                        <a:pt x="47" y="157"/>
                      </a:cubicBezTo>
                      <a:cubicBezTo>
                        <a:pt x="45" y="159"/>
                        <a:pt x="43" y="160"/>
                        <a:pt x="40" y="160"/>
                      </a:cubicBezTo>
                      <a:cubicBezTo>
                        <a:pt x="38" y="160"/>
                        <a:pt x="35" y="159"/>
                        <a:pt x="33" y="157"/>
                      </a:cubicBezTo>
                      <a:cubicBezTo>
                        <a:pt x="29" y="154"/>
                        <a:pt x="27" y="149"/>
                        <a:pt x="29" y="144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2" y="71"/>
                        <a:pt x="0" y="65"/>
                        <a:pt x="2" y="60"/>
                      </a:cubicBezTo>
                      <a:cubicBezTo>
                        <a:pt x="3" y="55"/>
                        <a:pt x="8" y="52"/>
                        <a:pt x="13" y="52"/>
                      </a:cubicBezTo>
                      <a:cubicBezTo>
                        <a:pt x="59" y="52"/>
                        <a:pt x="59" y="52"/>
                        <a:pt x="59" y="52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5" y="4"/>
                        <a:pt x="79" y="0"/>
                        <a:pt x="84" y="0"/>
                      </a:cubicBezTo>
                      <a:cubicBezTo>
                        <a:pt x="90" y="0"/>
                        <a:pt x="94" y="4"/>
                        <a:pt x="96" y="9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56" y="52"/>
                        <a:pt x="156" y="52"/>
                        <a:pt x="156" y="52"/>
                      </a:cubicBezTo>
                      <a:cubicBezTo>
                        <a:pt x="161" y="52"/>
                        <a:pt x="165" y="55"/>
                        <a:pt x="167" y="60"/>
                      </a:cubicBezTo>
                      <a:cubicBezTo>
                        <a:pt x="169" y="65"/>
                        <a:pt x="167" y="71"/>
                        <a:pt x="163" y="74"/>
                      </a:cubicBezTo>
                      <a:cubicBezTo>
                        <a:pt x="126" y="101"/>
                        <a:pt x="126" y="101"/>
                        <a:pt x="126" y="101"/>
                      </a:cubicBezTo>
                      <a:cubicBezTo>
                        <a:pt x="140" y="144"/>
                        <a:pt x="140" y="144"/>
                        <a:pt x="140" y="144"/>
                      </a:cubicBezTo>
                      <a:cubicBezTo>
                        <a:pt x="141" y="149"/>
                        <a:pt x="140" y="154"/>
                        <a:pt x="135" y="157"/>
                      </a:cubicBezTo>
                      <a:cubicBezTo>
                        <a:pt x="133" y="159"/>
                        <a:pt x="131" y="160"/>
                        <a:pt x="128" y="160"/>
                      </a:cubicBezTo>
                      <a:close/>
                    </a:path>
                  </a:pathLst>
                </a:custGeom>
                <a:solidFill>
                  <a:srgbClr val="E4F3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237">
                  <a:extLst>
                    <a:ext uri="{FF2B5EF4-FFF2-40B4-BE49-F238E27FC236}">
                      <a16:creationId xmlns="" xmlns:a16="http://schemas.microsoft.com/office/drawing/2014/main" id="{2C780984-43B8-42FD-A750-67AD297423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8675" y="2141538"/>
                  <a:ext cx="158750" cy="150813"/>
                </a:xfrm>
                <a:custGeom>
                  <a:avLst/>
                  <a:gdLst>
                    <a:gd name="T0" fmla="*/ 97 w 193"/>
                    <a:gd name="T1" fmla="*/ 24 h 184"/>
                    <a:gd name="T2" fmla="*/ 114 w 193"/>
                    <a:gd name="T3" fmla="*/ 76 h 184"/>
                    <a:gd name="T4" fmla="*/ 169 w 193"/>
                    <a:gd name="T5" fmla="*/ 76 h 184"/>
                    <a:gd name="T6" fmla="*/ 125 w 193"/>
                    <a:gd name="T7" fmla="*/ 108 h 184"/>
                    <a:gd name="T8" fmla="*/ 141 w 193"/>
                    <a:gd name="T9" fmla="*/ 160 h 184"/>
                    <a:gd name="T10" fmla="*/ 97 w 193"/>
                    <a:gd name="T11" fmla="*/ 128 h 184"/>
                    <a:gd name="T12" fmla="*/ 53 w 193"/>
                    <a:gd name="T13" fmla="*/ 160 h 184"/>
                    <a:gd name="T14" fmla="*/ 70 w 193"/>
                    <a:gd name="T15" fmla="*/ 108 h 184"/>
                    <a:gd name="T16" fmla="*/ 26 w 193"/>
                    <a:gd name="T17" fmla="*/ 76 h 184"/>
                    <a:gd name="T18" fmla="*/ 81 w 193"/>
                    <a:gd name="T19" fmla="*/ 76 h 184"/>
                    <a:gd name="T20" fmla="*/ 97 w 193"/>
                    <a:gd name="T21" fmla="*/ 24 h 184"/>
                    <a:gd name="T22" fmla="*/ 169 w 193"/>
                    <a:gd name="T23" fmla="*/ 76 h 184"/>
                    <a:gd name="T24" fmla="*/ 169 w 193"/>
                    <a:gd name="T25" fmla="*/ 76 h 184"/>
                    <a:gd name="T26" fmla="*/ 97 w 193"/>
                    <a:gd name="T27" fmla="*/ 0 h 184"/>
                    <a:gd name="T28" fmla="*/ 75 w 193"/>
                    <a:gd name="T29" fmla="*/ 17 h 184"/>
                    <a:gd name="T30" fmla="*/ 63 w 193"/>
                    <a:gd name="T31" fmla="*/ 52 h 184"/>
                    <a:gd name="T32" fmla="*/ 26 w 193"/>
                    <a:gd name="T33" fmla="*/ 52 h 184"/>
                    <a:gd name="T34" fmla="*/ 3 w 193"/>
                    <a:gd name="T35" fmla="*/ 69 h 184"/>
                    <a:gd name="T36" fmla="*/ 12 w 193"/>
                    <a:gd name="T37" fmla="*/ 95 h 184"/>
                    <a:gd name="T38" fmla="*/ 42 w 193"/>
                    <a:gd name="T39" fmla="*/ 117 h 184"/>
                    <a:gd name="T40" fmla="*/ 31 w 193"/>
                    <a:gd name="T41" fmla="*/ 152 h 184"/>
                    <a:gd name="T42" fmla="*/ 39 w 193"/>
                    <a:gd name="T43" fmla="*/ 179 h 184"/>
                    <a:gd name="T44" fmla="*/ 53 w 193"/>
                    <a:gd name="T45" fmla="*/ 184 h 184"/>
                    <a:gd name="T46" fmla="*/ 68 w 193"/>
                    <a:gd name="T47" fmla="*/ 179 h 184"/>
                    <a:gd name="T48" fmla="*/ 97 w 193"/>
                    <a:gd name="T49" fmla="*/ 157 h 184"/>
                    <a:gd name="T50" fmla="*/ 127 w 193"/>
                    <a:gd name="T51" fmla="*/ 179 h 184"/>
                    <a:gd name="T52" fmla="*/ 141 w 193"/>
                    <a:gd name="T53" fmla="*/ 184 h 184"/>
                    <a:gd name="T54" fmla="*/ 155 w 193"/>
                    <a:gd name="T55" fmla="*/ 179 h 184"/>
                    <a:gd name="T56" fmla="*/ 164 w 193"/>
                    <a:gd name="T57" fmla="*/ 152 h 184"/>
                    <a:gd name="T58" fmla="*/ 153 w 193"/>
                    <a:gd name="T59" fmla="*/ 117 h 184"/>
                    <a:gd name="T60" fmla="*/ 182 w 193"/>
                    <a:gd name="T61" fmla="*/ 96 h 184"/>
                    <a:gd name="T62" fmla="*/ 193 w 193"/>
                    <a:gd name="T63" fmla="*/ 76 h 184"/>
                    <a:gd name="T64" fmla="*/ 169 w 193"/>
                    <a:gd name="T65" fmla="*/ 52 h 184"/>
                    <a:gd name="T66" fmla="*/ 169 w 193"/>
                    <a:gd name="T67" fmla="*/ 52 h 184"/>
                    <a:gd name="T68" fmla="*/ 132 w 193"/>
                    <a:gd name="T69" fmla="*/ 52 h 184"/>
                    <a:gd name="T70" fmla="*/ 120 w 193"/>
                    <a:gd name="T71" fmla="*/ 17 h 184"/>
                    <a:gd name="T72" fmla="*/ 97 w 193"/>
                    <a:gd name="T73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3" h="184">
                      <a:moveTo>
                        <a:pt x="97" y="24"/>
                      </a:move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69" y="76"/>
                        <a:pt x="169" y="76"/>
                        <a:pt x="169" y="76"/>
                      </a:cubicBezTo>
                      <a:cubicBezTo>
                        <a:pt x="125" y="108"/>
                        <a:pt x="125" y="108"/>
                        <a:pt x="125" y="108"/>
                      </a:cubicBezTo>
                      <a:cubicBezTo>
                        <a:pt x="141" y="160"/>
                        <a:pt x="141" y="160"/>
                        <a:pt x="141" y="160"/>
                      </a:cubicBezTo>
                      <a:cubicBezTo>
                        <a:pt x="97" y="128"/>
                        <a:pt x="97" y="128"/>
                        <a:pt x="97" y="128"/>
                      </a:cubicBezTo>
                      <a:cubicBezTo>
                        <a:pt x="53" y="160"/>
                        <a:pt x="53" y="160"/>
                        <a:pt x="53" y="160"/>
                      </a:cubicBezTo>
                      <a:cubicBezTo>
                        <a:pt x="70" y="108"/>
                        <a:pt x="70" y="108"/>
                        <a:pt x="70" y="108"/>
                      </a:cubicBezTo>
                      <a:cubicBezTo>
                        <a:pt x="26" y="76"/>
                        <a:pt x="26" y="76"/>
                        <a:pt x="26" y="76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97" y="24"/>
                        <a:pt x="97" y="24"/>
                        <a:pt x="97" y="24"/>
                      </a:cubicBezTo>
                      <a:moveTo>
                        <a:pt x="169" y="76"/>
                      </a:moveTo>
                      <a:cubicBezTo>
                        <a:pt x="169" y="76"/>
                        <a:pt x="169" y="76"/>
                        <a:pt x="169" y="76"/>
                      </a:cubicBezTo>
                      <a:moveTo>
                        <a:pt x="97" y="0"/>
                      </a:moveTo>
                      <a:cubicBezTo>
                        <a:pt x="87" y="0"/>
                        <a:pt x="78" y="7"/>
                        <a:pt x="75" y="17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16" y="52"/>
                        <a:pt x="7" y="59"/>
                        <a:pt x="3" y="69"/>
                      </a:cubicBezTo>
                      <a:cubicBezTo>
                        <a:pt x="0" y="78"/>
                        <a:pt x="4" y="89"/>
                        <a:pt x="12" y="95"/>
                      </a:cubicBez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31" y="152"/>
                        <a:pt x="31" y="152"/>
                        <a:pt x="31" y="152"/>
                      </a:cubicBezTo>
                      <a:cubicBezTo>
                        <a:pt x="27" y="162"/>
                        <a:pt x="31" y="173"/>
                        <a:pt x="39" y="179"/>
                      </a:cubicBezTo>
                      <a:cubicBezTo>
                        <a:pt x="44" y="182"/>
                        <a:pt x="48" y="184"/>
                        <a:pt x="53" y="184"/>
                      </a:cubicBezTo>
                      <a:cubicBezTo>
                        <a:pt x="58" y="184"/>
                        <a:pt x="63" y="182"/>
                        <a:pt x="68" y="179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127" y="179"/>
                        <a:pt x="127" y="179"/>
                        <a:pt x="127" y="179"/>
                      </a:cubicBezTo>
                      <a:cubicBezTo>
                        <a:pt x="131" y="182"/>
                        <a:pt x="136" y="184"/>
                        <a:pt x="141" y="184"/>
                      </a:cubicBezTo>
                      <a:cubicBezTo>
                        <a:pt x="146" y="184"/>
                        <a:pt x="151" y="182"/>
                        <a:pt x="155" y="179"/>
                      </a:cubicBezTo>
                      <a:cubicBezTo>
                        <a:pt x="164" y="173"/>
                        <a:pt x="167" y="162"/>
                        <a:pt x="164" y="152"/>
                      </a:cubicBezTo>
                      <a:cubicBezTo>
                        <a:pt x="153" y="117"/>
                        <a:pt x="153" y="117"/>
                        <a:pt x="153" y="117"/>
                      </a:cubicBezTo>
                      <a:cubicBezTo>
                        <a:pt x="182" y="96"/>
                        <a:pt x="182" y="96"/>
                        <a:pt x="182" y="96"/>
                      </a:cubicBezTo>
                      <a:cubicBezTo>
                        <a:pt x="188" y="91"/>
                        <a:pt x="193" y="84"/>
                        <a:pt x="193" y="76"/>
                      </a:cubicBezTo>
                      <a:cubicBezTo>
                        <a:pt x="193" y="63"/>
                        <a:pt x="182" y="52"/>
                        <a:pt x="169" y="52"/>
                      </a:cubicBezTo>
                      <a:cubicBezTo>
                        <a:pt x="169" y="52"/>
                        <a:pt x="169" y="52"/>
                        <a:pt x="169" y="52"/>
                      </a:cubicBezTo>
                      <a:cubicBezTo>
                        <a:pt x="132" y="52"/>
                        <a:pt x="132" y="52"/>
                        <a:pt x="132" y="52"/>
                      </a:cubicBezTo>
                      <a:cubicBezTo>
                        <a:pt x="120" y="17"/>
                        <a:pt x="120" y="17"/>
                        <a:pt x="120" y="17"/>
                      </a:cubicBezTo>
                      <a:cubicBezTo>
                        <a:pt x="117" y="7"/>
                        <a:pt x="108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7AC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4851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roup 585">
            <a:extLst>
              <a:ext uri="{FF2B5EF4-FFF2-40B4-BE49-F238E27FC236}">
                <a16:creationId xmlns="" xmlns:a16="http://schemas.microsoft.com/office/drawing/2014/main" id="{84DB4B47-70CD-40A8-AEBA-FAC29086B7BA}"/>
              </a:ext>
            </a:extLst>
          </p:cNvPr>
          <p:cNvGrpSpPr/>
          <p:nvPr/>
        </p:nvGrpSpPr>
        <p:grpSpPr>
          <a:xfrm>
            <a:off x="-2802" y="4980120"/>
            <a:ext cx="12192000" cy="1909138"/>
            <a:chOff x="0" y="4948862"/>
            <a:chExt cx="12192000" cy="1909138"/>
          </a:xfrm>
        </p:grpSpPr>
        <p:sp>
          <p:nvSpPr>
            <p:cNvPr id="581" name="Freeform: Shape 580">
              <a:extLst>
                <a:ext uri="{FF2B5EF4-FFF2-40B4-BE49-F238E27FC236}">
                  <a16:creationId xmlns="" xmlns:a16="http://schemas.microsoft.com/office/drawing/2014/main" id="{EC8A8E7C-BAB8-407C-8A01-01AE43B3DFE0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="" xmlns:a16="http://schemas.microsoft.com/office/drawing/2014/main" id="{1B1270EC-F20C-4551-B4C7-0EEEFAFBC5EE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2" name="Picture 611">
            <a:extLst>
              <a:ext uri="{FF2B5EF4-FFF2-40B4-BE49-F238E27FC236}">
                <a16:creationId xmlns="" xmlns:a16="http://schemas.microsoft.com/office/drawing/2014/main" id="{B886A139-8EC8-4DA7-A2EA-EC4088CE4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68" y="1073834"/>
            <a:ext cx="4610436" cy="3939436"/>
          </a:xfrm>
          <a:prstGeom prst="rect">
            <a:avLst/>
          </a:prstGeom>
        </p:spPr>
      </p:pic>
      <p:sp>
        <p:nvSpPr>
          <p:cNvPr id="270" name="Rectangle 269">
            <a:extLst>
              <a:ext uri="{FF2B5EF4-FFF2-40B4-BE49-F238E27FC236}">
                <a16:creationId xmlns="" xmlns:a16="http://schemas.microsoft.com/office/drawing/2014/main" id="{C17FC50C-5893-474A-83FB-28B91369C1D7}"/>
              </a:ext>
            </a:extLst>
          </p:cNvPr>
          <p:cNvSpPr/>
          <p:nvPr/>
        </p:nvSpPr>
        <p:spPr>
          <a:xfrm>
            <a:off x="5627464" y="838184"/>
            <a:ext cx="6248537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Discover our business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&amp; enterprise solutions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3ABC87F-EEF0-4665-A233-0614A1F0399A}"/>
              </a:ext>
            </a:extLst>
          </p:cNvPr>
          <p:cNvSpPr/>
          <p:nvPr/>
        </p:nvSpPr>
        <p:spPr>
          <a:xfrm>
            <a:off x="5627464" y="2249478"/>
            <a:ext cx="53222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Presentation redesign service for your whole team.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F93926A-91B1-4C60-885D-33E343D082EC}"/>
              </a:ext>
            </a:extLst>
          </p:cNvPr>
          <p:cNvGrpSpPr/>
          <p:nvPr/>
        </p:nvGrpSpPr>
        <p:grpSpPr>
          <a:xfrm>
            <a:off x="5627464" y="2876878"/>
            <a:ext cx="5731974" cy="286193"/>
            <a:chOff x="5627464" y="2952869"/>
            <a:chExt cx="5731974" cy="286193"/>
          </a:xfrm>
        </p:grpSpPr>
        <p:sp>
          <p:nvSpPr>
            <p:cNvPr id="390" name="Rectangle 389">
              <a:extLst>
                <a:ext uri="{FF2B5EF4-FFF2-40B4-BE49-F238E27FC236}">
                  <a16:creationId xmlns="" xmlns:a16="http://schemas.microsoft.com/office/drawing/2014/main" id="{0873B53E-8FFF-4EAA-94C2-880D02C4852D}"/>
                </a:ext>
              </a:extLst>
            </p:cNvPr>
            <p:cNvSpPr/>
            <p:nvPr/>
          </p:nvSpPr>
          <p:spPr>
            <a:xfrm>
              <a:off x="6113547" y="2952869"/>
              <a:ext cx="524589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Boost productivity</a:t>
              </a:r>
            </a:p>
          </p:txBody>
        </p:sp>
        <p:grpSp>
          <p:nvGrpSpPr>
            <p:cNvPr id="436" name="Group 435">
              <a:extLst>
                <a:ext uri="{FF2B5EF4-FFF2-40B4-BE49-F238E27FC236}">
                  <a16:creationId xmlns="" xmlns:a16="http://schemas.microsoft.com/office/drawing/2014/main" id="{BBE7FDC6-6E0E-4296-89A8-2A4B179EF306}"/>
                </a:ext>
              </a:extLst>
            </p:cNvPr>
            <p:cNvGrpSpPr/>
            <p:nvPr/>
          </p:nvGrpSpPr>
          <p:grpSpPr>
            <a:xfrm>
              <a:off x="5627464" y="2962837"/>
              <a:ext cx="277813" cy="276225"/>
              <a:chOff x="11599863" y="2803525"/>
              <a:chExt cx="277813" cy="276225"/>
            </a:xfrm>
            <a:solidFill>
              <a:srgbClr val="083D65"/>
            </a:solidFill>
          </p:grpSpPr>
          <p:sp>
            <p:nvSpPr>
              <p:cNvPr id="437" name="Freeform 216">
                <a:extLst>
                  <a:ext uri="{FF2B5EF4-FFF2-40B4-BE49-F238E27FC236}">
                    <a16:creationId xmlns="" xmlns:a16="http://schemas.microsoft.com/office/drawing/2014/main" id="{17A03EFB-68DC-42D7-BDEC-9D608AB125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99863" y="2803525"/>
                <a:ext cx="277813" cy="276225"/>
              </a:xfrm>
              <a:custGeom>
                <a:avLst/>
                <a:gdLst>
                  <a:gd name="T0" fmla="*/ 355 w 873"/>
                  <a:gd name="T1" fmla="*/ 834 h 873"/>
                  <a:gd name="T2" fmla="*/ 261 w 873"/>
                  <a:gd name="T3" fmla="*/ 803 h 873"/>
                  <a:gd name="T4" fmla="*/ 178 w 873"/>
                  <a:gd name="T5" fmla="*/ 749 h 873"/>
                  <a:gd name="T6" fmla="*/ 110 w 873"/>
                  <a:gd name="T7" fmla="*/ 680 h 873"/>
                  <a:gd name="T8" fmla="*/ 62 w 873"/>
                  <a:gd name="T9" fmla="*/ 594 h 873"/>
                  <a:gd name="T10" fmla="*/ 34 w 873"/>
                  <a:gd name="T11" fmla="*/ 498 h 873"/>
                  <a:gd name="T12" fmla="*/ 32 w 873"/>
                  <a:gd name="T13" fmla="*/ 394 h 873"/>
                  <a:gd name="T14" fmla="*/ 55 w 873"/>
                  <a:gd name="T15" fmla="*/ 297 h 873"/>
                  <a:gd name="T16" fmla="*/ 100 w 873"/>
                  <a:gd name="T17" fmla="*/ 209 h 873"/>
                  <a:gd name="T18" fmla="*/ 163 w 873"/>
                  <a:gd name="T19" fmla="*/ 136 h 873"/>
                  <a:gd name="T20" fmla="*/ 242 w 873"/>
                  <a:gd name="T21" fmla="*/ 79 h 873"/>
                  <a:gd name="T22" fmla="*/ 335 w 873"/>
                  <a:gd name="T23" fmla="*/ 43 h 873"/>
                  <a:gd name="T24" fmla="*/ 436 w 873"/>
                  <a:gd name="T25" fmla="*/ 30 h 873"/>
                  <a:gd name="T26" fmla="*/ 538 w 873"/>
                  <a:gd name="T27" fmla="*/ 43 h 873"/>
                  <a:gd name="T28" fmla="*/ 630 w 873"/>
                  <a:gd name="T29" fmla="*/ 79 h 873"/>
                  <a:gd name="T30" fmla="*/ 710 w 873"/>
                  <a:gd name="T31" fmla="*/ 136 h 873"/>
                  <a:gd name="T32" fmla="*/ 773 w 873"/>
                  <a:gd name="T33" fmla="*/ 209 h 873"/>
                  <a:gd name="T34" fmla="*/ 818 w 873"/>
                  <a:gd name="T35" fmla="*/ 297 h 873"/>
                  <a:gd name="T36" fmla="*/ 841 w 873"/>
                  <a:gd name="T37" fmla="*/ 394 h 873"/>
                  <a:gd name="T38" fmla="*/ 838 w 873"/>
                  <a:gd name="T39" fmla="*/ 498 h 873"/>
                  <a:gd name="T40" fmla="*/ 811 w 873"/>
                  <a:gd name="T41" fmla="*/ 594 h 873"/>
                  <a:gd name="T42" fmla="*/ 761 w 873"/>
                  <a:gd name="T43" fmla="*/ 680 h 873"/>
                  <a:gd name="T44" fmla="*/ 695 w 873"/>
                  <a:gd name="T45" fmla="*/ 749 h 873"/>
                  <a:gd name="T46" fmla="*/ 612 w 873"/>
                  <a:gd name="T47" fmla="*/ 803 h 873"/>
                  <a:gd name="T48" fmla="*/ 518 w 873"/>
                  <a:gd name="T49" fmla="*/ 834 h 873"/>
                  <a:gd name="T50" fmla="*/ 436 w 873"/>
                  <a:gd name="T51" fmla="*/ 0 h 873"/>
                  <a:gd name="T52" fmla="*/ 327 w 873"/>
                  <a:gd name="T53" fmla="*/ 14 h 873"/>
                  <a:gd name="T54" fmla="*/ 228 w 873"/>
                  <a:gd name="T55" fmla="*/ 52 h 873"/>
                  <a:gd name="T56" fmla="*/ 143 w 873"/>
                  <a:gd name="T57" fmla="*/ 113 h 873"/>
                  <a:gd name="T58" fmla="*/ 75 w 873"/>
                  <a:gd name="T59" fmla="*/ 193 h 873"/>
                  <a:gd name="T60" fmla="*/ 27 w 873"/>
                  <a:gd name="T61" fmla="*/ 286 h 873"/>
                  <a:gd name="T62" fmla="*/ 2 w 873"/>
                  <a:gd name="T63" fmla="*/ 392 h 873"/>
                  <a:gd name="T64" fmla="*/ 5 w 873"/>
                  <a:gd name="T65" fmla="*/ 503 h 873"/>
                  <a:gd name="T66" fmla="*/ 34 w 873"/>
                  <a:gd name="T67" fmla="*/ 606 h 873"/>
                  <a:gd name="T68" fmla="*/ 87 w 873"/>
                  <a:gd name="T69" fmla="*/ 697 h 873"/>
                  <a:gd name="T70" fmla="*/ 159 w 873"/>
                  <a:gd name="T71" fmla="*/ 773 h 873"/>
                  <a:gd name="T72" fmla="*/ 248 w 873"/>
                  <a:gd name="T73" fmla="*/ 830 h 873"/>
                  <a:gd name="T74" fmla="*/ 349 w 873"/>
                  <a:gd name="T75" fmla="*/ 864 h 873"/>
                  <a:gd name="T76" fmla="*/ 459 w 873"/>
                  <a:gd name="T77" fmla="*/ 873 h 873"/>
                  <a:gd name="T78" fmla="*/ 566 w 873"/>
                  <a:gd name="T79" fmla="*/ 853 h 873"/>
                  <a:gd name="T80" fmla="*/ 663 w 873"/>
                  <a:gd name="T81" fmla="*/ 809 h 873"/>
                  <a:gd name="T82" fmla="*/ 745 w 873"/>
                  <a:gd name="T83" fmla="*/ 745 h 873"/>
                  <a:gd name="T84" fmla="*/ 810 w 873"/>
                  <a:gd name="T85" fmla="*/ 662 h 873"/>
                  <a:gd name="T86" fmla="*/ 854 w 873"/>
                  <a:gd name="T87" fmla="*/ 566 h 873"/>
                  <a:gd name="T88" fmla="*/ 872 w 873"/>
                  <a:gd name="T89" fmla="*/ 459 h 873"/>
                  <a:gd name="T90" fmla="*/ 864 w 873"/>
                  <a:gd name="T91" fmla="*/ 348 h 873"/>
                  <a:gd name="T92" fmla="*/ 830 w 873"/>
                  <a:gd name="T93" fmla="*/ 247 h 873"/>
                  <a:gd name="T94" fmla="*/ 773 w 873"/>
                  <a:gd name="T95" fmla="*/ 158 h 873"/>
                  <a:gd name="T96" fmla="*/ 697 w 873"/>
                  <a:gd name="T97" fmla="*/ 87 h 873"/>
                  <a:gd name="T98" fmla="*/ 606 w 873"/>
                  <a:gd name="T99" fmla="*/ 34 h 873"/>
                  <a:gd name="T100" fmla="*/ 503 w 873"/>
                  <a:gd name="T101" fmla="*/ 5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3" h="873">
                    <a:moveTo>
                      <a:pt x="436" y="843"/>
                    </a:moveTo>
                    <a:lnTo>
                      <a:pt x="415" y="843"/>
                    </a:lnTo>
                    <a:lnTo>
                      <a:pt x="395" y="840"/>
                    </a:lnTo>
                    <a:lnTo>
                      <a:pt x="374" y="838"/>
                    </a:lnTo>
                    <a:lnTo>
                      <a:pt x="355" y="834"/>
                    </a:lnTo>
                    <a:lnTo>
                      <a:pt x="335" y="830"/>
                    </a:lnTo>
                    <a:lnTo>
                      <a:pt x="315" y="824"/>
                    </a:lnTo>
                    <a:lnTo>
                      <a:pt x="297" y="818"/>
                    </a:lnTo>
                    <a:lnTo>
                      <a:pt x="279" y="810"/>
                    </a:lnTo>
                    <a:lnTo>
                      <a:pt x="261" y="803"/>
                    </a:lnTo>
                    <a:lnTo>
                      <a:pt x="242" y="793"/>
                    </a:lnTo>
                    <a:lnTo>
                      <a:pt x="226" y="784"/>
                    </a:lnTo>
                    <a:lnTo>
                      <a:pt x="209" y="773"/>
                    </a:lnTo>
                    <a:lnTo>
                      <a:pt x="193" y="762"/>
                    </a:lnTo>
                    <a:lnTo>
                      <a:pt x="178" y="749"/>
                    </a:lnTo>
                    <a:lnTo>
                      <a:pt x="163" y="736"/>
                    </a:lnTo>
                    <a:lnTo>
                      <a:pt x="149" y="724"/>
                    </a:lnTo>
                    <a:lnTo>
                      <a:pt x="136" y="710"/>
                    </a:lnTo>
                    <a:lnTo>
                      <a:pt x="123" y="695"/>
                    </a:lnTo>
                    <a:lnTo>
                      <a:pt x="110" y="680"/>
                    </a:lnTo>
                    <a:lnTo>
                      <a:pt x="100" y="663"/>
                    </a:lnTo>
                    <a:lnTo>
                      <a:pt x="89" y="646"/>
                    </a:lnTo>
                    <a:lnTo>
                      <a:pt x="79" y="630"/>
                    </a:lnTo>
                    <a:lnTo>
                      <a:pt x="70" y="612"/>
                    </a:lnTo>
                    <a:lnTo>
                      <a:pt x="62" y="594"/>
                    </a:lnTo>
                    <a:lnTo>
                      <a:pt x="55" y="576"/>
                    </a:lnTo>
                    <a:lnTo>
                      <a:pt x="48" y="557"/>
                    </a:lnTo>
                    <a:lnTo>
                      <a:pt x="43" y="538"/>
                    </a:lnTo>
                    <a:lnTo>
                      <a:pt x="39" y="518"/>
                    </a:lnTo>
                    <a:lnTo>
                      <a:pt x="34" y="498"/>
                    </a:lnTo>
                    <a:lnTo>
                      <a:pt x="32" y="478"/>
                    </a:lnTo>
                    <a:lnTo>
                      <a:pt x="30" y="458"/>
                    </a:lnTo>
                    <a:lnTo>
                      <a:pt x="30" y="436"/>
                    </a:lnTo>
                    <a:lnTo>
                      <a:pt x="30" y="416"/>
                    </a:lnTo>
                    <a:lnTo>
                      <a:pt x="32" y="394"/>
                    </a:lnTo>
                    <a:lnTo>
                      <a:pt x="34" y="374"/>
                    </a:lnTo>
                    <a:lnTo>
                      <a:pt x="39" y="355"/>
                    </a:lnTo>
                    <a:lnTo>
                      <a:pt x="43" y="334"/>
                    </a:lnTo>
                    <a:lnTo>
                      <a:pt x="48" y="316"/>
                    </a:lnTo>
                    <a:lnTo>
                      <a:pt x="55" y="297"/>
                    </a:lnTo>
                    <a:lnTo>
                      <a:pt x="62" y="279"/>
                    </a:lnTo>
                    <a:lnTo>
                      <a:pt x="70" y="260"/>
                    </a:lnTo>
                    <a:lnTo>
                      <a:pt x="79" y="243"/>
                    </a:lnTo>
                    <a:lnTo>
                      <a:pt x="89" y="226"/>
                    </a:lnTo>
                    <a:lnTo>
                      <a:pt x="100" y="209"/>
                    </a:lnTo>
                    <a:lnTo>
                      <a:pt x="110" y="193"/>
                    </a:lnTo>
                    <a:lnTo>
                      <a:pt x="123" y="178"/>
                    </a:lnTo>
                    <a:lnTo>
                      <a:pt x="136" y="163"/>
                    </a:lnTo>
                    <a:lnTo>
                      <a:pt x="149" y="149"/>
                    </a:lnTo>
                    <a:lnTo>
                      <a:pt x="163" y="136"/>
                    </a:lnTo>
                    <a:lnTo>
                      <a:pt x="178" y="123"/>
                    </a:lnTo>
                    <a:lnTo>
                      <a:pt x="193" y="111"/>
                    </a:lnTo>
                    <a:lnTo>
                      <a:pt x="209" y="99"/>
                    </a:lnTo>
                    <a:lnTo>
                      <a:pt x="226" y="89"/>
                    </a:lnTo>
                    <a:lnTo>
                      <a:pt x="242" y="79"/>
                    </a:lnTo>
                    <a:lnTo>
                      <a:pt x="261" y="70"/>
                    </a:lnTo>
                    <a:lnTo>
                      <a:pt x="279" y="62"/>
                    </a:lnTo>
                    <a:lnTo>
                      <a:pt x="297" y="54"/>
                    </a:lnTo>
                    <a:lnTo>
                      <a:pt x="315" y="48"/>
                    </a:lnTo>
                    <a:lnTo>
                      <a:pt x="335" y="43"/>
                    </a:lnTo>
                    <a:lnTo>
                      <a:pt x="355" y="38"/>
                    </a:lnTo>
                    <a:lnTo>
                      <a:pt x="374" y="35"/>
                    </a:lnTo>
                    <a:lnTo>
                      <a:pt x="395" y="32"/>
                    </a:lnTo>
                    <a:lnTo>
                      <a:pt x="415" y="31"/>
                    </a:lnTo>
                    <a:lnTo>
                      <a:pt x="436" y="30"/>
                    </a:lnTo>
                    <a:lnTo>
                      <a:pt x="457" y="31"/>
                    </a:lnTo>
                    <a:lnTo>
                      <a:pt x="478" y="32"/>
                    </a:lnTo>
                    <a:lnTo>
                      <a:pt x="499" y="35"/>
                    </a:lnTo>
                    <a:lnTo>
                      <a:pt x="518" y="38"/>
                    </a:lnTo>
                    <a:lnTo>
                      <a:pt x="538" y="43"/>
                    </a:lnTo>
                    <a:lnTo>
                      <a:pt x="557" y="48"/>
                    </a:lnTo>
                    <a:lnTo>
                      <a:pt x="576" y="54"/>
                    </a:lnTo>
                    <a:lnTo>
                      <a:pt x="594" y="62"/>
                    </a:lnTo>
                    <a:lnTo>
                      <a:pt x="612" y="70"/>
                    </a:lnTo>
                    <a:lnTo>
                      <a:pt x="630" y="79"/>
                    </a:lnTo>
                    <a:lnTo>
                      <a:pt x="647" y="89"/>
                    </a:lnTo>
                    <a:lnTo>
                      <a:pt x="664" y="99"/>
                    </a:lnTo>
                    <a:lnTo>
                      <a:pt x="680" y="111"/>
                    </a:lnTo>
                    <a:lnTo>
                      <a:pt x="695" y="123"/>
                    </a:lnTo>
                    <a:lnTo>
                      <a:pt x="710" y="136"/>
                    </a:lnTo>
                    <a:lnTo>
                      <a:pt x="724" y="149"/>
                    </a:lnTo>
                    <a:lnTo>
                      <a:pt x="737" y="163"/>
                    </a:lnTo>
                    <a:lnTo>
                      <a:pt x="750" y="178"/>
                    </a:lnTo>
                    <a:lnTo>
                      <a:pt x="761" y="194"/>
                    </a:lnTo>
                    <a:lnTo>
                      <a:pt x="773" y="209"/>
                    </a:lnTo>
                    <a:lnTo>
                      <a:pt x="784" y="226"/>
                    </a:lnTo>
                    <a:lnTo>
                      <a:pt x="794" y="243"/>
                    </a:lnTo>
                    <a:lnTo>
                      <a:pt x="802" y="260"/>
                    </a:lnTo>
                    <a:lnTo>
                      <a:pt x="811" y="279"/>
                    </a:lnTo>
                    <a:lnTo>
                      <a:pt x="818" y="297"/>
                    </a:lnTo>
                    <a:lnTo>
                      <a:pt x="825" y="316"/>
                    </a:lnTo>
                    <a:lnTo>
                      <a:pt x="830" y="335"/>
                    </a:lnTo>
                    <a:lnTo>
                      <a:pt x="834" y="355"/>
                    </a:lnTo>
                    <a:lnTo>
                      <a:pt x="838" y="374"/>
                    </a:lnTo>
                    <a:lnTo>
                      <a:pt x="841" y="394"/>
                    </a:lnTo>
                    <a:lnTo>
                      <a:pt x="842" y="416"/>
                    </a:lnTo>
                    <a:lnTo>
                      <a:pt x="843" y="436"/>
                    </a:lnTo>
                    <a:lnTo>
                      <a:pt x="842" y="458"/>
                    </a:lnTo>
                    <a:lnTo>
                      <a:pt x="841" y="478"/>
                    </a:lnTo>
                    <a:lnTo>
                      <a:pt x="838" y="498"/>
                    </a:lnTo>
                    <a:lnTo>
                      <a:pt x="834" y="518"/>
                    </a:lnTo>
                    <a:lnTo>
                      <a:pt x="830" y="538"/>
                    </a:lnTo>
                    <a:lnTo>
                      <a:pt x="825" y="557"/>
                    </a:lnTo>
                    <a:lnTo>
                      <a:pt x="818" y="576"/>
                    </a:lnTo>
                    <a:lnTo>
                      <a:pt x="811" y="594"/>
                    </a:lnTo>
                    <a:lnTo>
                      <a:pt x="802" y="612"/>
                    </a:lnTo>
                    <a:lnTo>
                      <a:pt x="794" y="630"/>
                    </a:lnTo>
                    <a:lnTo>
                      <a:pt x="784" y="646"/>
                    </a:lnTo>
                    <a:lnTo>
                      <a:pt x="773" y="663"/>
                    </a:lnTo>
                    <a:lnTo>
                      <a:pt x="761" y="680"/>
                    </a:lnTo>
                    <a:lnTo>
                      <a:pt x="750" y="695"/>
                    </a:lnTo>
                    <a:lnTo>
                      <a:pt x="737" y="710"/>
                    </a:lnTo>
                    <a:lnTo>
                      <a:pt x="724" y="724"/>
                    </a:lnTo>
                    <a:lnTo>
                      <a:pt x="710" y="736"/>
                    </a:lnTo>
                    <a:lnTo>
                      <a:pt x="695" y="749"/>
                    </a:lnTo>
                    <a:lnTo>
                      <a:pt x="680" y="762"/>
                    </a:lnTo>
                    <a:lnTo>
                      <a:pt x="664" y="773"/>
                    </a:lnTo>
                    <a:lnTo>
                      <a:pt x="647" y="784"/>
                    </a:lnTo>
                    <a:lnTo>
                      <a:pt x="630" y="793"/>
                    </a:lnTo>
                    <a:lnTo>
                      <a:pt x="612" y="803"/>
                    </a:lnTo>
                    <a:lnTo>
                      <a:pt x="594" y="810"/>
                    </a:lnTo>
                    <a:lnTo>
                      <a:pt x="576" y="818"/>
                    </a:lnTo>
                    <a:lnTo>
                      <a:pt x="557" y="824"/>
                    </a:lnTo>
                    <a:lnTo>
                      <a:pt x="538" y="830"/>
                    </a:lnTo>
                    <a:lnTo>
                      <a:pt x="518" y="834"/>
                    </a:lnTo>
                    <a:lnTo>
                      <a:pt x="499" y="838"/>
                    </a:lnTo>
                    <a:lnTo>
                      <a:pt x="478" y="840"/>
                    </a:lnTo>
                    <a:lnTo>
                      <a:pt x="457" y="843"/>
                    </a:lnTo>
                    <a:lnTo>
                      <a:pt x="436" y="843"/>
                    </a:lnTo>
                    <a:close/>
                    <a:moveTo>
                      <a:pt x="436" y="0"/>
                    </a:moveTo>
                    <a:lnTo>
                      <a:pt x="414" y="1"/>
                    </a:lnTo>
                    <a:lnTo>
                      <a:pt x="391" y="2"/>
                    </a:lnTo>
                    <a:lnTo>
                      <a:pt x="370" y="5"/>
                    </a:lnTo>
                    <a:lnTo>
                      <a:pt x="349" y="8"/>
                    </a:lnTo>
                    <a:lnTo>
                      <a:pt x="327" y="14"/>
                    </a:lnTo>
                    <a:lnTo>
                      <a:pt x="307" y="19"/>
                    </a:lnTo>
                    <a:lnTo>
                      <a:pt x="286" y="27"/>
                    </a:lnTo>
                    <a:lnTo>
                      <a:pt x="267" y="34"/>
                    </a:lnTo>
                    <a:lnTo>
                      <a:pt x="248" y="43"/>
                    </a:lnTo>
                    <a:lnTo>
                      <a:pt x="228" y="52"/>
                    </a:lnTo>
                    <a:lnTo>
                      <a:pt x="210" y="63"/>
                    </a:lnTo>
                    <a:lnTo>
                      <a:pt x="193" y="75"/>
                    </a:lnTo>
                    <a:lnTo>
                      <a:pt x="176" y="87"/>
                    </a:lnTo>
                    <a:lnTo>
                      <a:pt x="159" y="99"/>
                    </a:lnTo>
                    <a:lnTo>
                      <a:pt x="143" y="113"/>
                    </a:lnTo>
                    <a:lnTo>
                      <a:pt x="128" y="127"/>
                    </a:lnTo>
                    <a:lnTo>
                      <a:pt x="114" y="143"/>
                    </a:lnTo>
                    <a:lnTo>
                      <a:pt x="100" y="158"/>
                    </a:lnTo>
                    <a:lnTo>
                      <a:pt x="87" y="176"/>
                    </a:lnTo>
                    <a:lnTo>
                      <a:pt x="75" y="193"/>
                    </a:lnTo>
                    <a:lnTo>
                      <a:pt x="63" y="210"/>
                    </a:lnTo>
                    <a:lnTo>
                      <a:pt x="53" y="228"/>
                    </a:lnTo>
                    <a:lnTo>
                      <a:pt x="43" y="247"/>
                    </a:lnTo>
                    <a:lnTo>
                      <a:pt x="34" y="267"/>
                    </a:lnTo>
                    <a:lnTo>
                      <a:pt x="27" y="286"/>
                    </a:lnTo>
                    <a:lnTo>
                      <a:pt x="19" y="306"/>
                    </a:lnTo>
                    <a:lnTo>
                      <a:pt x="14" y="328"/>
                    </a:lnTo>
                    <a:lnTo>
                      <a:pt x="9" y="348"/>
                    </a:lnTo>
                    <a:lnTo>
                      <a:pt x="5" y="370"/>
                    </a:lnTo>
                    <a:lnTo>
                      <a:pt x="2" y="392"/>
                    </a:lnTo>
                    <a:lnTo>
                      <a:pt x="0" y="414"/>
                    </a:lnTo>
                    <a:lnTo>
                      <a:pt x="0" y="436"/>
                    </a:lnTo>
                    <a:lnTo>
                      <a:pt x="0" y="459"/>
                    </a:lnTo>
                    <a:lnTo>
                      <a:pt x="2" y="481"/>
                    </a:lnTo>
                    <a:lnTo>
                      <a:pt x="5" y="503"/>
                    </a:lnTo>
                    <a:lnTo>
                      <a:pt x="9" y="524"/>
                    </a:lnTo>
                    <a:lnTo>
                      <a:pt x="14" y="546"/>
                    </a:lnTo>
                    <a:lnTo>
                      <a:pt x="19" y="566"/>
                    </a:lnTo>
                    <a:lnTo>
                      <a:pt x="27" y="586"/>
                    </a:lnTo>
                    <a:lnTo>
                      <a:pt x="34" y="606"/>
                    </a:lnTo>
                    <a:lnTo>
                      <a:pt x="43" y="625"/>
                    </a:lnTo>
                    <a:lnTo>
                      <a:pt x="53" y="644"/>
                    </a:lnTo>
                    <a:lnTo>
                      <a:pt x="63" y="662"/>
                    </a:lnTo>
                    <a:lnTo>
                      <a:pt x="74" y="680"/>
                    </a:lnTo>
                    <a:lnTo>
                      <a:pt x="87" y="697"/>
                    </a:lnTo>
                    <a:lnTo>
                      <a:pt x="100" y="714"/>
                    </a:lnTo>
                    <a:lnTo>
                      <a:pt x="114" y="730"/>
                    </a:lnTo>
                    <a:lnTo>
                      <a:pt x="128" y="745"/>
                    </a:lnTo>
                    <a:lnTo>
                      <a:pt x="143" y="759"/>
                    </a:lnTo>
                    <a:lnTo>
                      <a:pt x="159" y="773"/>
                    </a:lnTo>
                    <a:lnTo>
                      <a:pt x="176" y="786"/>
                    </a:lnTo>
                    <a:lnTo>
                      <a:pt x="192" y="799"/>
                    </a:lnTo>
                    <a:lnTo>
                      <a:pt x="210" y="809"/>
                    </a:lnTo>
                    <a:lnTo>
                      <a:pt x="228" y="820"/>
                    </a:lnTo>
                    <a:lnTo>
                      <a:pt x="248" y="830"/>
                    </a:lnTo>
                    <a:lnTo>
                      <a:pt x="267" y="838"/>
                    </a:lnTo>
                    <a:lnTo>
                      <a:pt x="286" y="846"/>
                    </a:lnTo>
                    <a:lnTo>
                      <a:pt x="307" y="853"/>
                    </a:lnTo>
                    <a:lnTo>
                      <a:pt x="327" y="859"/>
                    </a:lnTo>
                    <a:lnTo>
                      <a:pt x="349" y="864"/>
                    </a:lnTo>
                    <a:lnTo>
                      <a:pt x="370" y="867"/>
                    </a:lnTo>
                    <a:lnTo>
                      <a:pt x="391" y="870"/>
                    </a:lnTo>
                    <a:lnTo>
                      <a:pt x="414" y="873"/>
                    </a:lnTo>
                    <a:lnTo>
                      <a:pt x="436" y="873"/>
                    </a:lnTo>
                    <a:lnTo>
                      <a:pt x="459" y="873"/>
                    </a:lnTo>
                    <a:lnTo>
                      <a:pt x="480" y="870"/>
                    </a:lnTo>
                    <a:lnTo>
                      <a:pt x="503" y="867"/>
                    </a:lnTo>
                    <a:lnTo>
                      <a:pt x="524" y="864"/>
                    </a:lnTo>
                    <a:lnTo>
                      <a:pt x="546" y="859"/>
                    </a:lnTo>
                    <a:lnTo>
                      <a:pt x="566" y="853"/>
                    </a:lnTo>
                    <a:lnTo>
                      <a:pt x="587" y="846"/>
                    </a:lnTo>
                    <a:lnTo>
                      <a:pt x="606" y="838"/>
                    </a:lnTo>
                    <a:lnTo>
                      <a:pt x="625" y="830"/>
                    </a:lnTo>
                    <a:lnTo>
                      <a:pt x="645" y="820"/>
                    </a:lnTo>
                    <a:lnTo>
                      <a:pt x="663" y="809"/>
                    </a:lnTo>
                    <a:lnTo>
                      <a:pt x="680" y="798"/>
                    </a:lnTo>
                    <a:lnTo>
                      <a:pt x="697" y="786"/>
                    </a:lnTo>
                    <a:lnTo>
                      <a:pt x="714" y="773"/>
                    </a:lnTo>
                    <a:lnTo>
                      <a:pt x="729" y="759"/>
                    </a:lnTo>
                    <a:lnTo>
                      <a:pt x="745" y="745"/>
                    </a:lnTo>
                    <a:lnTo>
                      <a:pt x="759" y="730"/>
                    </a:lnTo>
                    <a:lnTo>
                      <a:pt x="773" y="714"/>
                    </a:lnTo>
                    <a:lnTo>
                      <a:pt x="786" y="697"/>
                    </a:lnTo>
                    <a:lnTo>
                      <a:pt x="798" y="680"/>
                    </a:lnTo>
                    <a:lnTo>
                      <a:pt x="810" y="662"/>
                    </a:lnTo>
                    <a:lnTo>
                      <a:pt x="820" y="644"/>
                    </a:lnTo>
                    <a:lnTo>
                      <a:pt x="830" y="625"/>
                    </a:lnTo>
                    <a:lnTo>
                      <a:pt x="839" y="606"/>
                    </a:lnTo>
                    <a:lnTo>
                      <a:pt x="846" y="586"/>
                    </a:lnTo>
                    <a:lnTo>
                      <a:pt x="854" y="566"/>
                    </a:lnTo>
                    <a:lnTo>
                      <a:pt x="859" y="546"/>
                    </a:lnTo>
                    <a:lnTo>
                      <a:pt x="864" y="524"/>
                    </a:lnTo>
                    <a:lnTo>
                      <a:pt x="868" y="503"/>
                    </a:lnTo>
                    <a:lnTo>
                      <a:pt x="871" y="481"/>
                    </a:lnTo>
                    <a:lnTo>
                      <a:pt x="872" y="459"/>
                    </a:lnTo>
                    <a:lnTo>
                      <a:pt x="873" y="436"/>
                    </a:lnTo>
                    <a:lnTo>
                      <a:pt x="872" y="414"/>
                    </a:lnTo>
                    <a:lnTo>
                      <a:pt x="871" y="392"/>
                    </a:lnTo>
                    <a:lnTo>
                      <a:pt x="868" y="370"/>
                    </a:lnTo>
                    <a:lnTo>
                      <a:pt x="864" y="348"/>
                    </a:lnTo>
                    <a:lnTo>
                      <a:pt x="859" y="327"/>
                    </a:lnTo>
                    <a:lnTo>
                      <a:pt x="854" y="306"/>
                    </a:lnTo>
                    <a:lnTo>
                      <a:pt x="846" y="286"/>
                    </a:lnTo>
                    <a:lnTo>
                      <a:pt x="839" y="267"/>
                    </a:lnTo>
                    <a:lnTo>
                      <a:pt x="830" y="247"/>
                    </a:lnTo>
                    <a:lnTo>
                      <a:pt x="820" y="228"/>
                    </a:lnTo>
                    <a:lnTo>
                      <a:pt x="810" y="210"/>
                    </a:lnTo>
                    <a:lnTo>
                      <a:pt x="798" y="193"/>
                    </a:lnTo>
                    <a:lnTo>
                      <a:pt x="786" y="176"/>
                    </a:lnTo>
                    <a:lnTo>
                      <a:pt x="773" y="158"/>
                    </a:lnTo>
                    <a:lnTo>
                      <a:pt x="759" y="143"/>
                    </a:lnTo>
                    <a:lnTo>
                      <a:pt x="745" y="127"/>
                    </a:lnTo>
                    <a:lnTo>
                      <a:pt x="729" y="113"/>
                    </a:lnTo>
                    <a:lnTo>
                      <a:pt x="714" y="99"/>
                    </a:lnTo>
                    <a:lnTo>
                      <a:pt x="697" y="87"/>
                    </a:lnTo>
                    <a:lnTo>
                      <a:pt x="680" y="75"/>
                    </a:lnTo>
                    <a:lnTo>
                      <a:pt x="663" y="63"/>
                    </a:lnTo>
                    <a:lnTo>
                      <a:pt x="645" y="52"/>
                    </a:lnTo>
                    <a:lnTo>
                      <a:pt x="625" y="43"/>
                    </a:lnTo>
                    <a:lnTo>
                      <a:pt x="606" y="34"/>
                    </a:lnTo>
                    <a:lnTo>
                      <a:pt x="587" y="27"/>
                    </a:lnTo>
                    <a:lnTo>
                      <a:pt x="566" y="19"/>
                    </a:lnTo>
                    <a:lnTo>
                      <a:pt x="546" y="14"/>
                    </a:lnTo>
                    <a:lnTo>
                      <a:pt x="524" y="8"/>
                    </a:lnTo>
                    <a:lnTo>
                      <a:pt x="503" y="5"/>
                    </a:lnTo>
                    <a:lnTo>
                      <a:pt x="480" y="2"/>
                    </a:lnTo>
                    <a:lnTo>
                      <a:pt x="459" y="1"/>
                    </a:lnTo>
                    <a:lnTo>
                      <a:pt x="4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Freeform 217">
                <a:extLst>
                  <a:ext uri="{FF2B5EF4-FFF2-40B4-BE49-F238E27FC236}">
                    <a16:creationId xmlns="" xmlns:a16="http://schemas.microsoft.com/office/drawing/2014/main" id="{14F97336-C534-4567-B0F2-3DFFFA4B53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5750" y="2870200"/>
                <a:ext cx="95250" cy="95250"/>
              </a:xfrm>
              <a:custGeom>
                <a:avLst/>
                <a:gdLst>
                  <a:gd name="T0" fmla="*/ 66 w 301"/>
                  <a:gd name="T1" fmla="*/ 269 h 300"/>
                  <a:gd name="T2" fmla="*/ 50 w 301"/>
                  <a:gd name="T3" fmla="*/ 263 h 300"/>
                  <a:gd name="T4" fmla="*/ 38 w 301"/>
                  <a:gd name="T5" fmla="*/ 251 h 300"/>
                  <a:gd name="T6" fmla="*/ 31 w 301"/>
                  <a:gd name="T7" fmla="*/ 235 h 300"/>
                  <a:gd name="T8" fmla="*/ 31 w 301"/>
                  <a:gd name="T9" fmla="*/ 217 h 300"/>
                  <a:gd name="T10" fmla="*/ 38 w 301"/>
                  <a:gd name="T11" fmla="*/ 200 h 300"/>
                  <a:gd name="T12" fmla="*/ 50 w 301"/>
                  <a:gd name="T13" fmla="*/ 188 h 300"/>
                  <a:gd name="T14" fmla="*/ 66 w 301"/>
                  <a:gd name="T15" fmla="*/ 181 h 300"/>
                  <a:gd name="T16" fmla="*/ 84 w 301"/>
                  <a:gd name="T17" fmla="*/ 181 h 300"/>
                  <a:gd name="T18" fmla="*/ 100 w 301"/>
                  <a:gd name="T19" fmla="*/ 188 h 300"/>
                  <a:gd name="T20" fmla="*/ 113 w 301"/>
                  <a:gd name="T21" fmla="*/ 200 h 300"/>
                  <a:gd name="T22" fmla="*/ 119 w 301"/>
                  <a:gd name="T23" fmla="*/ 217 h 300"/>
                  <a:gd name="T24" fmla="*/ 119 w 301"/>
                  <a:gd name="T25" fmla="*/ 235 h 300"/>
                  <a:gd name="T26" fmla="*/ 113 w 301"/>
                  <a:gd name="T27" fmla="*/ 251 h 300"/>
                  <a:gd name="T28" fmla="*/ 100 w 301"/>
                  <a:gd name="T29" fmla="*/ 263 h 300"/>
                  <a:gd name="T30" fmla="*/ 84 w 301"/>
                  <a:gd name="T31" fmla="*/ 269 h 300"/>
                  <a:gd name="T32" fmla="*/ 275 w 301"/>
                  <a:gd name="T33" fmla="*/ 4 h 300"/>
                  <a:gd name="T34" fmla="*/ 108 w 301"/>
                  <a:gd name="T35" fmla="*/ 158 h 300"/>
                  <a:gd name="T36" fmla="*/ 86 w 301"/>
                  <a:gd name="T37" fmla="*/ 151 h 300"/>
                  <a:gd name="T38" fmla="*/ 68 w 301"/>
                  <a:gd name="T39" fmla="*/ 150 h 300"/>
                  <a:gd name="T40" fmla="*/ 53 w 301"/>
                  <a:gd name="T41" fmla="*/ 153 h 300"/>
                  <a:gd name="T42" fmla="*/ 39 w 301"/>
                  <a:gd name="T43" fmla="*/ 159 h 300"/>
                  <a:gd name="T44" fmla="*/ 27 w 301"/>
                  <a:gd name="T45" fmla="*/ 167 h 300"/>
                  <a:gd name="T46" fmla="*/ 18 w 301"/>
                  <a:gd name="T47" fmla="*/ 177 h 300"/>
                  <a:gd name="T48" fmla="*/ 9 w 301"/>
                  <a:gd name="T49" fmla="*/ 190 h 300"/>
                  <a:gd name="T50" fmla="*/ 4 w 301"/>
                  <a:gd name="T51" fmla="*/ 203 h 300"/>
                  <a:gd name="T52" fmla="*/ 0 w 301"/>
                  <a:gd name="T53" fmla="*/ 218 h 300"/>
                  <a:gd name="T54" fmla="*/ 0 w 301"/>
                  <a:gd name="T55" fmla="*/ 233 h 300"/>
                  <a:gd name="T56" fmla="*/ 4 w 301"/>
                  <a:gd name="T57" fmla="*/ 248 h 300"/>
                  <a:gd name="T58" fmla="*/ 9 w 301"/>
                  <a:gd name="T59" fmla="*/ 261 h 300"/>
                  <a:gd name="T60" fmla="*/ 18 w 301"/>
                  <a:gd name="T61" fmla="*/ 273 h 300"/>
                  <a:gd name="T62" fmla="*/ 27 w 301"/>
                  <a:gd name="T63" fmla="*/ 283 h 300"/>
                  <a:gd name="T64" fmla="*/ 39 w 301"/>
                  <a:gd name="T65" fmla="*/ 292 h 300"/>
                  <a:gd name="T66" fmla="*/ 53 w 301"/>
                  <a:gd name="T67" fmla="*/ 297 h 300"/>
                  <a:gd name="T68" fmla="*/ 68 w 301"/>
                  <a:gd name="T69" fmla="*/ 300 h 300"/>
                  <a:gd name="T70" fmla="*/ 83 w 301"/>
                  <a:gd name="T71" fmla="*/ 300 h 300"/>
                  <a:gd name="T72" fmla="*/ 98 w 301"/>
                  <a:gd name="T73" fmla="*/ 297 h 300"/>
                  <a:gd name="T74" fmla="*/ 111 w 301"/>
                  <a:gd name="T75" fmla="*/ 292 h 300"/>
                  <a:gd name="T76" fmla="*/ 124 w 301"/>
                  <a:gd name="T77" fmla="*/ 283 h 300"/>
                  <a:gd name="T78" fmla="*/ 133 w 301"/>
                  <a:gd name="T79" fmla="*/ 273 h 300"/>
                  <a:gd name="T80" fmla="*/ 142 w 301"/>
                  <a:gd name="T81" fmla="*/ 261 h 300"/>
                  <a:gd name="T82" fmla="*/ 147 w 301"/>
                  <a:gd name="T83" fmla="*/ 248 h 300"/>
                  <a:gd name="T84" fmla="*/ 151 w 301"/>
                  <a:gd name="T85" fmla="*/ 233 h 300"/>
                  <a:gd name="T86" fmla="*/ 149 w 301"/>
                  <a:gd name="T87" fmla="*/ 214 h 300"/>
                  <a:gd name="T88" fmla="*/ 143 w 301"/>
                  <a:gd name="T89" fmla="*/ 193 h 300"/>
                  <a:gd name="T90" fmla="*/ 296 w 301"/>
                  <a:gd name="T91" fmla="*/ 26 h 300"/>
                  <a:gd name="T92" fmla="*/ 300 w 301"/>
                  <a:gd name="T93" fmla="*/ 20 h 300"/>
                  <a:gd name="T94" fmla="*/ 301 w 301"/>
                  <a:gd name="T95" fmla="*/ 15 h 300"/>
                  <a:gd name="T96" fmla="*/ 300 w 301"/>
                  <a:gd name="T97" fmla="*/ 9 h 300"/>
                  <a:gd name="T98" fmla="*/ 296 w 301"/>
                  <a:gd name="T99" fmla="*/ 4 h 300"/>
                  <a:gd name="T100" fmla="*/ 292 w 301"/>
                  <a:gd name="T101" fmla="*/ 1 h 300"/>
                  <a:gd name="T102" fmla="*/ 286 w 301"/>
                  <a:gd name="T103" fmla="*/ 0 h 300"/>
                  <a:gd name="T104" fmla="*/ 280 w 301"/>
                  <a:gd name="T105" fmla="*/ 1 h 300"/>
                  <a:gd name="T106" fmla="*/ 275 w 301"/>
                  <a:gd name="T107" fmla="*/ 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1" h="300">
                    <a:moveTo>
                      <a:pt x="75" y="270"/>
                    </a:moveTo>
                    <a:lnTo>
                      <a:pt x="66" y="269"/>
                    </a:lnTo>
                    <a:lnTo>
                      <a:pt x="58" y="267"/>
                    </a:lnTo>
                    <a:lnTo>
                      <a:pt x="50" y="263"/>
                    </a:lnTo>
                    <a:lnTo>
                      <a:pt x="43" y="257"/>
                    </a:lnTo>
                    <a:lnTo>
                      <a:pt x="38" y="251"/>
                    </a:lnTo>
                    <a:lnTo>
                      <a:pt x="34" y="242"/>
                    </a:lnTo>
                    <a:lnTo>
                      <a:pt x="31" y="235"/>
                    </a:lnTo>
                    <a:lnTo>
                      <a:pt x="30" y="225"/>
                    </a:lnTo>
                    <a:lnTo>
                      <a:pt x="31" y="217"/>
                    </a:lnTo>
                    <a:lnTo>
                      <a:pt x="34" y="208"/>
                    </a:lnTo>
                    <a:lnTo>
                      <a:pt x="38" y="200"/>
                    </a:lnTo>
                    <a:lnTo>
                      <a:pt x="43" y="193"/>
                    </a:lnTo>
                    <a:lnTo>
                      <a:pt x="50" y="188"/>
                    </a:lnTo>
                    <a:lnTo>
                      <a:pt x="58" y="183"/>
                    </a:lnTo>
                    <a:lnTo>
                      <a:pt x="66" y="181"/>
                    </a:lnTo>
                    <a:lnTo>
                      <a:pt x="75" y="180"/>
                    </a:lnTo>
                    <a:lnTo>
                      <a:pt x="84" y="181"/>
                    </a:lnTo>
                    <a:lnTo>
                      <a:pt x="93" y="183"/>
                    </a:lnTo>
                    <a:lnTo>
                      <a:pt x="100" y="188"/>
                    </a:lnTo>
                    <a:lnTo>
                      <a:pt x="108" y="193"/>
                    </a:lnTo>
                    <a:lnTo>
                      <a:pt x="113" y="200"/>
                    </a:lnTo>
                    <a:lnTo>
                      <a:pt x="117" y="208"/>
                    </a:lnTo>
                    <a:lnTo>
                      <a:pt x="119" y="217"/>
                    </a:lnTo>
                    <a:lnTo>
                      <a:pt x="121" y="225"/>
                    </a:lnTo>
                    <a:lnTo>
                      <a:pt x="119" y="235"/>
                    </a:lnTo>
                    <a:lnTo>
                      <a:pt x="117" y="242"/>
                    </a:lnTo>
                    <a:lnTo>
                      <a:pt x="113" y="251"/>
                    </a:lnTo>
                    <a:lnTo>
                      <a:pt x="108" y="257"/>
                    </a:lnTo>
                    <a:lnTo>
                      <a:pt x="100" y="263"/>
                    </a:lnTo>
                    <a:lnTo>
                      <a:pt x="93" y="267"/>
                    </a:lnTo>
                    <a:lnTo>
                      <a:pt x="84" y="269"/>
                    </a:lnTo>
                    <a:lnTo>
                      <a:pt x="75" y="270"/>
                    </a:lnTo>
                    <a:close/>
                    <a:moveTo>
                      <a:pt x="275" y="4"/>
                    </a:moveTo>
                    <a:lnTo>
                      <a:pt x="117" y="163"/>
                    </a:lnTo>
                    <a:lnTo>
                      <a:pt x="108" y="158"/>
                    </a:lnTo>
                    <a:lnTo>
                      <a:pt x="97" y="153"/>
                    </a:lnTo>
                    <a:lnTo>
                      <a:pt x="86" y="151"/>
                    </a:lnTo>
                    <a:lnTo>
                      <a:pt x="75" y="150"/>
                    </a:lnTo>
                    <a:lnTo>
                      <a:pt x="68" y="150"/>
                    </a:lnTo>
                    <a:lnTo>
                      <a:pt x="60" y="151"/>
                    </a:lnTo>
                    <a:lnTo>
                      <a:pt x="53" y="153"/>
                    </a:lnTo>
                    <a:lnTo>
                      <a:pt x="47" y="155"/>
                    </a:lnTo>
                    <a:lnTo>
                      <a:pt x="39" y="159"/>
                    </a:lnTo>
                    <a:lnTo>
                      <a:pt x="34" y="163"/>
                    </a:lnTo>
                    <a:lnTo>
                      <a:pt x="27" y="167"/>
                    </a:lnTo>
                    <a:lnTo>
                      <a:pt x="22" y="172"/>
                    </a:lnTo>
                    <a:lnTo>
                      <a:pt x="18" y="177"/>
                    </a:lnTo>
                    <a:lnTo>
                      <a:pt x="13" y="183"/>
                    </a:lnTo>
                    <a:lnTo>
                      <a:pt x="9" y="190"/>
                    </a:lnTo>
                    <a:lnTo>
                      <a:pt x="6" y="196"/>
                    </a:lnTo>
                    <a:lnTo>
                      <a:pt x="4" y="203"/>
                    </a:lnTo>
                    <a:lnTo>
                      <a:pt x="1" y="210"/>
                    </a:lnTo>
                    <a:lnTo>
                      <a:pt x="0" y="218"/>
                    </a:lnTo>
                    <a:lnTo>
                      <a:pt x="0" y="225"/>
                    </a:lnTo>
                    <a:lnTo>
                      <a:pt x="0" y="233"/>
                    </a:lnTo>
                    <a:lnTo>
                      <a:pt x="1" y="240"/>
                    </a:lnTo>
                    <a:lnTo>
                      <a:pt x="4" y="248"/>
                    </a:lnTo>
                    <a:lnTo>
                      <a:pt x="6" y="254"/>
                    </a:lnTo>
                    <a:lnTo>
                      <a:pt x="9" y="261"/>
                    </a:lnTo>
                    <a:lnTo>
                      <a:pt x="13" y="267"/>
                    </a:lnTo>
                    <a:lnTo>
                      <a:pt x="18" y="273"/>
                    </a:lnTo>
                    <a:lnTo>
                      <a:pt x="22" y="279"/>
                    </a:lnTo>
                    <a:lnTo>
                      <a:pt x="27" y="283"/>
                    </a:lnTo>
                    <a:lnTo>
                      <a:pt x="34" y="287"/>
                    </a:lnTo>
                    <a:lnTo>
                      <a:pt x="39" y="292"/>
                    </a:lnTo>
                    <a:lnTo>
                      <a:pt x="47" y="295"/>
                    </a:lnTo>
                    <a:lnTo>
                      <a:pt x="53" y="297"/>
                    </a:lnTo>
                    <a:lnTo>
                      <a:pt x="60" y="299"/>
                    </a:lnTo>
                    <a:lnTo>
                      <a:pt x="68" y="300"/>
                    </a:lnTo>
                    <a:lnTo>
                      <a:pt x="75" y="300"/>
                    </a:lnTo>
                    <a:lnTo>
                      <a:pt x="83" y="300"/>
                    </a:lnTo>
                    <a:lnTo>
                      <a:pt x="90" y="299"/>
                    </a:lnTo>
                    <a:lnTo>
                      <a:pt x="98" y="297"/>
                    </a:lnTo>
                    <a:lnTo>
                      <a:pt x="104" y="295"/>
                    </a:lnTo>
                    <a:lnTo>
                      <a:pt x="111" y="292"/>
                    </a:lnTo>
                    <a:lnTo>
                      <a:pt x="117" y="287"/>
                    </a:lnTo>
                    <a:lnTo>
                      <a:pt x="124" y="283"/>
                    </a:lnTo>
                    <a:lnTo>
                      <a:pt x="129" y="279"/>
                    </a:lnTo>
                    <a:lnTo>
                      <a:pt x="133" y="273"/>
                    </a:lnTo>
                    <a:lnTo>
                      <a:pt x="138" y="267"/>
                    </a:lnTo>
                    <a:lnTo>
                      <a:pt x="142" y="261"/>
                    </a:lnTo>
                    <a:lnTo>
                      <a:pt x="145" y="254"/>
                    </a:lnTo>
                    <a:lnTo>
                      <a:pt x="147" y="248"/>
                    </a:lnTo>
                    <a:lnTo>
                      <a:pt x="149" y="240"/>
                    </a:lnTo>
                    <a:lnTo>
                      <a:pt x="151" y="233"/>
                    </a:lnTo>
                    <a:lnTo>
                      <a:pt x="151" y="225"/>
                    </a:lnTo>
                    <a:lnTo>
                      <a:pt x="149" y="214"/>
                    </a:lnTo>
                    <a:lnTo>
                      <a:pt x="147" y="204"/>
                    </a:lnTo>
                    <a:lnTo>
                      <a:pt x="143" y="193"/>
                    </a:lnTo>
                    <a:lnTo>
                      <a:pt x="138" y="184"/>
                    </a:lnTo>
                    <a:lnTo>
                      <a:pt x="296" y="26"/>
                    </a:lnTo>
                    <a:lnTo>
                      <a:pt x="299" y="22"/>
                    </a:lnTo>
                    <a:lnTo>
                      <a:pt x="300" y="20"/>
                    </a:lnTo>
                    <a:lnTo>
                      <a:pt x="301" y="17"/>
                    </a:lnTo>
                    <a:lnTo>
                      <a:pt x="301" y="15"/>
                    </a:lnTo>
                    <a:lnTo>
                      <a:pt x="301" y="12"/>
                    </a:lnTo>
                    <a:lnTo>
                      <a:pt x="300" y="9"/>
                    </a:lnTo>
                    <a:lnTo>
                      <a:pt x="299" y="6"/>
                    </a:lnTo>
                    <a:lnTo>
                      <a:pt x="296" y="4"/>
                    </a:lnTo>
                    <a:lnTo>
                      <a:pt x="294" y="2"/>
                    </a:lnTo>
                    <a:lnTo>
                      <a:pt x="292" y="1"/>
                    </a:lnTo>
                    <a:lnTo>
                      <a:pt x="289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280" y="1"/>
                    </a:lnTo>
                    <a:lnTo>
                      <a:pt x="278" y="2"/>
                    </a:lnTo>
                    <a:lnTo>
                      <a:pt x="27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" name="Freeform 218">
                <a:extLst>
                  <a:ext uri="{FF2B5EF4-FFF2-40B4-BE49-F238E27FC236}">
                    <a16:creationId xmlns="" xmlns:a16="http://schemas.microsoft.com/office/drawing/2014/main" id="{2D640E4B-EE74-49E4-ABDD-193255C6B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8438" y="2936875"/>
                <a:ext cx="28575" cy="9525"/>
              </a:xfrm>
              <a:custGeom>
                <a:avLst/>
                <a:gdLst>
                  <a:gd name="T0" fmla="*/ 90 w 90"/>
                  <a:gd name="T1" fmla="*/ 15 h 30"/>
                  <a:gd name="T2" fmla="*/ 90 w 90"/>
                  <a:gd name="T3" fmla="*/ 12 h 30"/>
                  <a:gd name="T4" fmla="*/ 89 w 90"/>
                  <a:gd name="T5" fmla="*/ 10 h 30"/>
                  <a:gd name="T6" fmla="*/ 88 w 90"/>
                  <a:gd name="T7" fmla="*/ 7 h 30"/>
                  <a:gd name="T8" fmla="*/ 86 w 90"/>
                  <a:gd name="T9" fmla="*/ 4 h 30"/>
                  <a:gd name="T10" fmla="*/ 84 w 90"/>
                  <a:gd name="T11" fmla="*/ 2 h 30"/>
                  <a:gd name="T12" fmla="*/ 82 w 90"/>
                  <a:gd name="T13" fmla="*/ 1 h 30"/>
                  <a:gd name="T14" fmla="*/ 78 w 90"/>
                  <a:gd name="T15" fmla="*/ 0 h 30"/>
                  <a:gd name="T16" fmla="*/ 75 w 90"/>
                  <a:gd name="T17" fmla="*/ 0 h 30"/>
                  <a:gd name="T18" fmla="*/ 15 w 90"/>
                  <a:gd name="T19" fmla="*/ 0 h 30"/>
                  <a:gd name="T20" fmla="*/ 12 w 90"/>
                  <a:gd name="T21" fmla="*/ 0 h 30"/>
                  <a:gd name="T22" fmla="*/ 10 w 90"/>
                  <a:gd name="T23" fmla="*/ 1 h 30"/>
                  <a:gd name="T24" fmla="*/ 6 w 90"/>
                  <a:gd name="T25" fmla="*/ 2 h 30"/>
                  <a:gd name="T26" fmla="*/ 4 w 90"/>
                  <a:gd name="T27" fmla="*/ 4 h 30"/>
                  <a:gd name="T28" fmla="*/ 3 w 90"/>
                  <a:gd name="T29" fmla="*/ 7 h 30"/>
                  <a:gd name="T30" fmla="*/ 1 w 90"/>
                  <a:gd name="T31" fmla="*/ 10 h 30"/>
                  <a:gd name="T32" fmla="*/ 0 w 90"/>
                  <a:gd name="T33" fmla="*/ 12 h 30"/>
                  <a:gd name="T34" fmla="*/ 0 w 90"/>
                  <a:gd name="T35" fmla="*/ 15 h 30"/>
                  <a:gd name="T36" fmla="*/ 0 w 90"/>
                  <a:gd name="T37" fmla="*/ 18 h 30"/>
                  <a:gd name="T38" fmla="*/ 1 w 90"/>
                  <a:gd name="T39" fmla="*/ 22 h 30"/>
                  <a:gd name="T40" fmla="*/ 3 w 90"/>
                  <a:gd name="T41" fmla="*/ 24 h 30"/>
                  <a:gd name="T42" fmla="*/ 4 w 90"/>
                  <a:gd name="T43" fmla="*/ 26 h 30"/>
                  <a:gd name="T44" fmla="*/ 6 w 90"/>
                  <a:gd name="T45" fmla="*/ 28 h 30"/>
                  <a:gd name="T46" fmla="*/ 10 w 90"/>
                  <a:gd name="T47" fmla="*/ 29 h 30"/>
                  <a:gd name="T48" fmla="*/ 12 w 90"/>
                  <a:gd name="T49" fmla="*/ 30 h 30"/>
                  <a:gd name="T50" fmla="*/ 15 w 90"/>
                  <a:gd name="T51" fmla="*/ 30 h 30"/>
                  <a:gd name="T52" fmla="*/ 75 w 90"/>
                  <a:gd name="T53" fmla="*/ 30 h 30"/>
                  <a:gd name="T54" fmla="*/ 78 w 90"/>
                  <a:gd name="T55" fmla="*/ 30 h 30"/>
                  <a:gd name="T56" fmla="*/ 82 w 90"/>
                  <a:gd name="T57" fmla="*/ 29 h 30"/>
                  <a:gd name="T58" fmla="*/ 84 w 90"/>
                  <a:gd name="T59" fmla="*/ 28 h 30"/>
                  <a:gd name="T60" fmla="*/ 86 w 90"/>
                  <a:gd name="T61" fmla="*/ 26 h 30"/>
                  <a:gd name="T62" fmla="*/ 88 w 90"/>
                  <a:gd name="T63" fmla="*/ 24 h 30"/>
                  <a:gd name="T64" fmla="*/ 89 w 90"/>
                  <a:gd name="T65" fmla="*/ 22 h 30"/>
                  <a:gd name="T66" fmla="*/ 90 w 90"/>
                  <a:gd name="T67" fmla="*/ 18 h 30"/>
                  <a:gd name="T68" fmla="*/ 90 w 90"/>
                  <a:gd name="T6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0" h="30">
                    <a:moveTo>
                      <a:pt x="90" y="15"/>
                    </a:moveTo>
                    <a:lnTo>
                      <a:pt x="90" y="12"/>
                    </a:lnTo>
                    <a:lnTo>
                      <a:pt x="89" y="10"/>
                    </a:lnTo>
                    <a:lnTo>
                      <a:pt x="88" y="7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2" y="1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75" y="30"/>
                    </a:lnTo>
                    <a:lnTo>
                      <a:pt x="78" y="30"/>
                    </a:lnTo>
                    <a:lnTo>
                      <a:pt x="82" y="29"/>
                    </a:lnTo>
                    <a:lnTo>
                      <a:pt x="84" y="28"/>
                    </a:lnTo>
                    <a:lnTo>
                      <a:pt x="86" y="26"/>
                    </a:lnTo>
                    <a:lnTo>
                      <a:pt x="88" y="24"/>
                    </a:lnTo>
                    <a:lnTo>
                      <a:pt x="89" y="22"/>
                    </a:lnTo>
                    <a:lnTo>
                      <a:pt x="90" y="18"/>
                    </a:lnTo>
                    <a:lnTo>
                      <a:pt x="9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" name="Freeform 219">
                <a:extLst>
                  <a:ext uri="{FF2B5EF4-FFF2-40B4-BE49-F238E27FC236}">
                    <a16:creationId xmlns="" xmlns:a16="http://schemas.microsoft.com/office/drawing/2014/main" id="{F4030137-2310-4386-A047-66269EE78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7963" y="2897188"/>
                <a:ext cx="26988" cy="15875"/>
              </a:xfrm>
              <a:custGeom>
                <a:avLst/>
                <a:gdLst>
                  <a:gd name="T0" fmla="*/ 76 w 85"/>
                  <a:gd name="T1" fmla="*/ 23 h 52"/>
                  <a:gd name="T2" fmla="*/ 20 w 85"/>
                  <a:gd name="T3" fmla="*/ 1 h 52"/>
                  <a:gd name="T4" fmla="*/ 17 w 85"/>
                  <a:gd name="T5" fmla="*/ 0 h 52"/>
                  <a:gd name="T6" fmla="*/ 15 w 85"/>
                  <a:gd name="T7" fmla="*/ 0 h 52"/>
                  <a:gd name="T8" fmla="*/ 12 w 85"/>
                  <a:gd name="T9" fmla="*/ 0 h 52"/>
                  <a:gd name="T10" fmla="*/ 8 w 85"/>
                  <a:gd name="T11" fmla="*/ 1 h 52"/>
                  <a:gd name="T12" fmla="*/ 6 w 85"/>
                  <a:gd name="T13" fmla="*/ 2 h 52"/>
                  <a:gd name="T14" fmla="*/ 4 w 85"/>
                  <a:gd name="T15" fmla="*/ 4 h 52"/>
                  <a:gd name="T16" fmla="*/ 2 w 85"/>
                  <a:gd name="T17" fmla="*/ 6 h 52"/>
                  <a:gd name="T18" fmla="*/ 1 w 85"/>
                  <a:gd name="T19" fmla="*/ 9 h 52"/>
                  <a:gd name="T20" fmla="*/ 0 w 85"/>
                  <a:gd name="T21" fmla="*/ 11 h 52"/>
                  <a:gd name="T22" fmla="*/ 0 w 85"/>
                  <a:gd name="T23" fmla="*/ 15 h 52"/>
                  <a:gd name="T24" fmla="*/ 0 w 85"/>
                  <a:gd name="T25" fmla="*/ 18 h 52"/>
                  <a:gd name="T26" fmla="*/ 1 w 85"/>
                  <a:gd name="T27" fmla="*/ 20 h 52"/>
                  <a:gd name="T28" fmla="*/ 2 w 85"/>
                  <a:gd name="T29" fmla="*/ 23 h 52"/>
                  <a:gd name="T30" fmla="*/ 4 w 85"/>
                  <a:gd name="T31" fmla="*/ 25 h 52"/>
                  <a:gd name="T32" fmla="*/ 6 w 85"/>
                  <a:gd name="T33" fmla="*/ 27 h 52"/>
                  <a:gd name="T34" fmla="*/ 8 w 85"/>
                  <a:gd name="T35" fmla="*/ 29 h 52"/>
                  <a:gd name="T36" fmla="*/ 64 w 85"/>
                  <a:gd name="T37" fmla="*/ 51 h 52"/>
                  <a:gd name="T38" fmla="*/ 67 w 85"/>
                  <a:gd name="T39" fmla="*/ 52 h 52"/>
                  <a:gd name="T40" fmla="*/ 69 w 85"/>
                  <a:gd name="T41" fmla="*/ 52 h 52"/>
                  <a:gd name="T42" fmla="*/ 75 w 85"/>
                  <a:gd name="T43" fmla="*/ 52 h 52"/>
                  <a:gd name="T44" fmla="*/ 78 w 85"/>
                  <a:gd name="T45" fmla="*/ 50 h 52"/>
                  <a:gd name="T46" fmla="*/ 81 w 85"/>
                  <a:gd name="T47" fmla="*/ 47 h 52"/>
                  <a:gd name="T48" fmla="*/ 83 w 85"/>
                  <a:gd name="T49" fmla="*/ 44 h 52"/>
                  <a:gd name="T50" fmla="*/ 85 w 85"/>
                  <a:gd name="T51" fmla="*/ 40 h 52"/>
                  <a:gd name="T52" fmla="*/ 85 w 85"/>
                  <a:gd name="T53" fmla="*/ 37 h 52"/>
                  <a:gd name="T54" fmla="*/ 85 w 85"/>
                  <a:gd name="T55" fmla="*/ 35 h 52"/>
                  <a:gd name="T56" fmla="*/ 83 w 85"/>
                  <a:gd name="T57" fmla="*/ 32 h 52"/>
                  <a:gd name="T58" fmla="*/ 82 w 85"/>
                  <a:gd name="T59" fmla="*/ 30 h 52"/>
                  <a:gd name="T60" fmla="*/ 80 w 85"/>
                  <a:gd name="T61" fmla="*/ 27 h 52"/>
                  <a:gd name="T62" fmla="*/ 78 w 85"/>
                  <a:gd name="T63" fmla="*/ 25 h 52"/>
                  <a:gd name="T64" fmla="*/ 76 w 85"/>
                  <a:gd name="T6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52">
                    <a:moveTo>
                      <a:pt x="76" y="23"/>
                    </a:moveTo>
                    <a:lnTo>
                      <a:pt x="20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8" y="29"/>
                    </a:lnTo>
                    <a:lnTo>
                      <a:pt x="64" y="51"/>
                    </a:lnTo>
                    <a:lnTo>
                      <a:pt x="67" y="52"/>
                    </a:lnTo>
                    <a:lnTo>
                      <a:pt x="69" y="52"/>
                    </a:lnTo>
                    <a:lnTo>
                      <a:pt x="75" y="52"/>
                    </a:lnTo>
                    <a:lnTo>
                      <a:pt x="78" y="50"/>
                    </a:lnTo>
                    <a:lnTo>
                      <a:pt x="81" y="47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3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8" y="25"/>
                    </a:lnTo>
                    <a:lnTo>
                      <a:pt x="7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" name="Freeform 220">
                <a:extLst>
                  <a:ext uri="{FF2B5EF4-FFF2-40B4-BE49-F238E27FC236}">
                    <a16:creationId xmlns="" xmlns:a16="http://schemas.microsoft.com/office/drawing/2014/main" id="{81D49A3E-0681-41CA-A532-616323464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0188" y="2862263"/>
                <a:ext cx="22225" cy="22225"/>
              </a:xfrm>
              <a:custGeom>
                <a:avLst/>
                <a:gdLst>
                  <a:gd name="T0" fmla="*/ 24 w 72"/>
                  <a:gd name="T1" fmla="*/ 5 h 72"/>
                  <a:gd name="T2" fmla="*/ 22 w 72"/>
                  <a:gd name="T3" fmla="*/ 3 h 72"/>
                  <a:gd name="T4" fmla="*/ 20 w 72"/>
                  <a:gd name="T5" fmla="*/ 1 h 72"/>
                  <a:gd name="T6" fmla="*/ 17 w 72"/>
                  <a:gd name="T7" fmla="*/ 0 h 72"/>
                  <a:gd name="T8" fmla="*/ 15 w 72"/>
                  <a:gd name="T9" fmla="*/ 0 h 72"/>
                  <a:gd name="T10" fmla="*/ 11 w 72"/>
                  <a:gd name="T11" fmla="*/ 0 h 72"/>
                  <a:gd name="T12" fmla="*/ 8 w 72"/>
                  <a:gd name="T13" fmla="*/ 1 h 72"/>
                  <a:gd name="T14" fmla="*/ 6 w 72"/>
                  <a:gd name="T15" fmla="*/ 3 h 72"/>
                  <a:gd name="T16" fmla="*/ 4 w 72"/>
                  <a:gd name="T17" fmla="*/ 5 h 72"/>
                  <a:gd name="T18" fmla="*/ 2 w 72"/>
                  <a:gd name="T19" fmla="*/ 7 h 72"/>
                  <a:gd name="T20" fmla="*/ 1 w 72"/>
                  <a:gd name="T21" fmla="*/ 10 h 72"/>
                  <a:gd name="T22" fmla="*/ 0 w 72"/>
                  <a:gd name="T23" fmla="*/ 12 h 72"/>
                  <a:gd name="T24" fmla="*/ 0 w 72"/>
                  <a:gd name="T25" fmla="*/ 15 h 72"/>
                  <a:gd name="T26" fmla="*/ 0 w 72"/>
                  <a:gd name="T27" fmla="*/ 18 h 72"/>
                  <a:gd name="T28" fmla="*/ 1 w 72"/>
                  <a:gd name="T29" fmla="*/ 21 h 72"/>
                  <a:gd name="T30" fmla="*/ 2 w 72"/>
                  <a:gd name="T31" fmla="*/ 23 h 72"/>
                  <a:gd name="T32" fmla="*/ 4 w 72"/>
                  <a:gd name="T33" fmla="*/ 26 h 72"/>
                  <a:gd name="T34" fmla="*/ 46 w 72"/>
                  <a:gd name="T35" fmla="*/ 68 h 72"/>
                  <a:gd name="T36" fmla="*/ 49 w 72"/>
                  <a:gd name="T37" fmla="*/ 70 h 72"/>
                  <a:gd name="T38" fmla="*/ 51 w 72"/>
                  <a:gd name="T39" fmla="*/ 71 h 72"/>
                  <a:gd name="T40" fmla="*/ 54 w 72"/>
                  <a:gd name="T41" fmla="*/ 72 h 72"/>
                  <a:gd name="T42" fmla="*/ 56 w 72"/>
                  <a:gd name="T43" fmla="*/ 72 h 72"/>
                  <a:gd name="T44" fmla="*/ 60 w 72"/>
                  <a:gd name="T45" fmla="*/ 72 h 72"/>
                  <a:gd name="T46" fmla="*/ 63 w 72"/>
                  <a:gd name="T47" fmla="*/ 71 h 72"/>
                  <a:gd name="T48" fmla="*/ 65 w 72"/>
                  <a:gd name="T49" fmla="*/ 70 h 72"/>
                  <a:gd name="T50" fmla="*/ 67 w 72"/>
                  <a:gd name="T51" fmla="*/ 68 h 72"/>
                  <a:gd name="T52" fmla="*/ 69 w 72"/>
                  <a:gd name="T53" fmla="*/ 66 h 72"/>
                  <a:gd name="T54" fmla="*/ 70 w 72"/>
                  <a:gd name="T55" fmla="*/ 64 h 72"/>
                  <a:gd name="T56" fmla="*/ 72 w 72"/>
                  <a:gd name="T57" fmla="*/ 60 h 72"/>
                  <a:gd name="T58" fmla="*/ 72 w 72"/>
                  <a:gd name="T59" fmla="*/ 57 h 72"/>
                  <a:gd name="T60" fmla="*/ 72 w 72"/>
                  <a:gd name="T61" fmla="*/ 55 h 72"/>
                  <a:gd name="T62" fmla="*/ 70 w 72"/>
                  <a:gd name="T63" fmla="*/ 52 h 72"/>
                  <a:gd name="T64" fmla="*/ 69 w 72"/>
                  <a:gd name="T65" fmla="*/ 50 h 72"/>
                  <a:gd name="T66" fmla="*/ 67 w 72"/>
                  <a:gd name="T67" fmla="*/ 46 h 72"/>
                  <a:gd name="T68" fmla="*/ 24 w 72"/>
                  <a:gd name="T69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72">
                    <a:moveTo>
                      <a:pt x="24" y="5"/>
                    </a:moveTo>
                    <a:lnTo>
                      <a:pt x="22" y="3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46" y="68"/>
                    </a:lnTo>
                    <a:lnTo>
                      <a:pt x="49" y="70"/>
                    </a:lnTo>
                    <a:lnTo>
                      <a:pt x="51" y="71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60" y="72"/>
                    </a:lnTo>
                    <a:lnTo>
                      <a:pt x="63" y="71"/>
                    </a:lnTo>
                    <a:lnTo>
                      <a:pt x="65" y="70"/>
                    </a:lnTo>
                    <a:lnTo>
                      <a:pt x="67" y="68"/>
                    </a:lnTo>
                    <a:lnTo>
                      <a:pt x="69" y="66"/>
                    </a:lnTo>
                    <a:lnTo>
                      <a:pt x="70" y="64"/>
                    </a:lnTo>
                    <a:lnTo>
                      <a:pt x="72" y="60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2"/>
                    </a:lnTo>
                    <a:lnTo>
                      <a:pt x="69" y="50"/>
                    </a:lnTo>
                    <a:lnTo>
                      <a:pt x="67" y="46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" name="Freeform 221">
                <a:extLst>
                  <a:ext uri="{FF2B5EF4-FFF2-40B4-BE49-F238E27FC236}">
                    <a16:creationId xmlns="" xmlns:a16="http://schemas.microsoft.com/office/drawing/2014/main" id="{DB98C1F4-35B3-4387-B13B-DB98E6424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3525" y="2840038"/>
                <a:ext cx="17463" cy="26988"/>
              </a:xfrm>
              <a:custGeom>
                <a:avLst/>
                <a:gdLst>
                  <a:gd name="T0" fmla="*/ 23 w 52"/>
                  <a:gd name="T1" fmla="*/ 76 h 85"/>
                  <a:gd name="T2" fmla="*/ 26 w 52"/>
                  <a:gd name="T3" fmla="*/ 80 h 85"/>
                  <a:gd name="T4" fmla="*/ 30 w 52"/>
                  <a:gd name="T5" fmla="*/ 82 h 85"/>
                  <a:gd name="T6" fmla="*/ 33 w 52"/>
                  <a:gd name="T7" fmla="*/ 84 h 85"/>
                  <a:gd name="T8" fmla="*/ 37 w 52"/>
                  <a:gd name="T9" fmla="*/ 85 h 85"/>
                  <a:gd name="T10" fmla="*/ 41 w 52"/>
                  <a:gd name="T11" fmla="*/ 84 h 85"/>
                  <a:gd name="T12" fmla="*/ 44 w 52"/>
                  <a:gd name="T13" fmla="*/ 84 h 85"/>
                  <a:gd name="T14" fmla="*/ 46 w 52"/>
                  <a:gd name="T15" fmla="*/ 82 h 85"/>
                  <a:gd name="T16" fmla="*/ 48 w 52"/>
                  <a:gd name="T17" fmla="*/ 81 h 85"/>
                  <a:gd name="T18" fmla="*/ 50 w 52"/>
                  <a:gd name="T19" fmla="*/ 78 h 85"/>
                  <a:gd name="T20" fmla="*/ 51 w 52"/>
                  <a:gd name="T21" fmla="*/ 76 h 85"/>
                  <a:gd name="T22" fmla="*/ 52 w 52"/>
                  <a:gd name="T23" fmla="*/ 74 h 85"/>
                  <a:gd name="T24" fmla="*/ 52 w 52"/>
                  <a:gd name="T25" fmla="*/ 70 h 85"/>
                  <a:gd name="T26" fmla="*/ 52 w 52"/>
                  <a:gd name="T27" fmla="*/ 67 h 85"/>
                  <a:gd name="T28" fmla="*/ 51 w 52"/>
                  <a:gd name="T29" fmla="*/ 64 h 85"/>
                  <a:gd name="T30" fmla="*/ 29 w 52"/>
                  <a:gd name="T31" fmla="*/ 8 h 85"/>
                  <a:gd name="T32" fmla="*/ 27 w 52"/>
                  <a:gd name="T33" fmla="*/ 6 h 85"/>
                  <a:gd name="T34" fmla="*/ 26 w 52"/>
                  <a:gd name="T35" fmla="*/ 4 h 85"/>
                  <a:gd name="T36" fmla="*/ 23 w 52"/>
                  <a:gd name="T37" fmla="*/ 2 h 85"/>
                  <a:gd name="T38" fmla="*/ 20 w 52"/>
                  <a:gd name="T39" fmla="*/ 1 h 85"/>
                  <a:gd name="T40" fmla="*/ 18 w 52"/>
                  <a:gd name="T41" fmla="*/ 0 h 85"/>
                  <a:gd name="T42" fmla="*/ 15 w 52"/>
                  <a:gd name="T43" fmla="*/ 0 h 85"/>
                  <a:gd name="T44" fmla="*/ 12 w 52"/>
                  <a:gd name="T45" fmla="*/ 0 h 85"/>
                  <a:gd name="T46" fmla="*/ 8 w 52"/>
                  <a:gd name="T47" fmla="*/ 1 h 85"/>
                  <a:gd name="T48" fmla="*/ 6 w 52"/>
                  <a:gd name="T49" fmla="*/ 2 h 85"/>
                  <a:gd name="T50" fmla="*/ 4 w 52"/>
                  <a:gd name="T51" fmla="*/ 4 h 85"/>
                  <a:gd name="T52" fmla="*/ 2 w 52"/>
                  <a:gd name="T53" fmla="*/ 6 h 85"/>
                  <a:gd name="T54" fmla="*/ 1 w 52"/>
                  <a:gd name="T55" fmla="*/ 8 h 85"/>
                  <a:gd name="T56" fmla="*/ 0 w 52"/>
                  <a:gd name="T57" fmla="*/ 11 h 85"/>
                  <a:gd name="T58" fmla="*/ 0 w 52"/>
                  <a:gd name="T59" fmla="*/ 15 h 85"/>
                  <a:gd name="T60" fmla="*/ 0 w 52"/>
                  <a:gd name="T61" fmla="*/ 18 h 85"/>
                  <a:gd name="T62" fmla="*/ 1 w 52"/>
                  <a:gd name="T63" fmla="*/ 20 h 85"/>
                  <a:gd name="T64" fmla="*/ 23 w 52"/>
                  <a:gd name="T65" fmla="*/ 7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85">
                    <a:moveTo>
                      <a:pt x="23" y="76"/>
                    </a:moveTo>
                    <a:lnTo>
                      <a:pt x="26" y="80"/>
                    </a:lnTo>
                    <a:lnTo>
                      <a:pt x="30" y="82"/>
                    </a:lnTo>
                    <a:lnTo>
                      <a:pt x="33" y="84"/>
                    </a:lnTo>
                    <a:lnTo>
                      <a:pt x="37" y="85"/>
                    </a:lnTo>
                    <a:lnTo>
                      <a:pt x="41" y="84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1"/>
                    </a:lnTo>
                    <a:lnTo>
                      <a:pt x="50" y="78"/>
                    </a:lnTo>
                    <a:lnTo>
                      <a:pt x="51" y="76"/>
                    </a:lnTo>
                    <a:lnTo>
                      <a:pt x="52" y="74"/>
                    </a:lnTo>
                    <a:lnTo>
                      <a:pt x="52" y="70"/>
                    </a:lnTo>
                    <a:lnTo>
                      <a:pt x="52" y="67"/>
                    </a:lnTo>
                    <a:lnTo>
                      <a:pt x="51" y="64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6" y="4"/>
                    </a:lnTo>
                    <a:lnTo>
                      <a:pt x="23" y="2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" name="Freeform 222">
                <a:extLst>
                  <a:ext uri="{FF2B5EF4-FFF2-40B4-BE49-F238E27FC236}">
                    <a16:creationId xmlns="" xmlns:a16="http://schemas.microsoft.com/office/drawing/2014/main" id="{CDE2D66A-102C-43E3-8269-8FD5BD515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800" y="2832100"/>
                <a:ext cx="9525" cy="28575"/>
              </a:xfrm>
              <a:custGeom>
                <a:avLst/>
                <a:gdLst>
                  <a:gd name="T0" fmla="*/ 15 w 30"/>
                  <a:gd name="T1" fmla="*/ 90 h 90"/>
                  <a:gd name="T2" fmla="*/ 19 w 30"/>
                  <a:gd name="T3" fmla="*/ 90 h 90"/>
                  <a:gd name="T4" fmla="*/ 21 w 30"/>
                  <a:gd name="T5" fmla="*/ 89 h 90"/>
                  <a:gd name="T6" fmla="*/ 24 w 30"/>
                  <a:gd name="T7" fmla="*/ 88 h 90"/>
                  <a:gd name="T8" fmla="*/ 26 w 30"/>
                  <a:gd name="T9" fmla="*/ 86 h 90"/>
                  <a:gd name="T10" fmla="*/ 28 w 30"/>
                  <a:gd name="T11" fmla="*/ 83 h 90"/>
                  <a:gd name="T12" fmla="*/ 29 w 30"/>
                  <a:gd name="T13" fmla="*/ 81 h 90"/>
                  <a:gd name="T14" fmla="*/ 30 w 30"/>
                  <a:gd name="T15" fmla="*/ 78 h 90"/>
                  <a:gd name="T16" fmla="*/ 30 w 30"/>
                  <a:gd name="T17" fmla="*/ 75 h 90"/>
                  <a:gd name="T18" fmla="*/ 30 w 30"/>
                  <a:gd name="T19" fmla="*/ 15 h 90"/>
                  <a:gd name="T20" fmla="*/ 30 w 30"/>
                  <a:gd name="T21" fmla="*/ 12 h 90"/>
                  <a:gd name="T22" fmla="*/ 29 w 30"/>
                  <a:gd name="T23" fmla="*/ 9 h 90"/>
                  <a:gd name="T24" fmla="*/ 28 w 30"/>
                  <a:gd name="T25" fmla="*/ 6 h 90"/>
                  <a:gd name="T26" fmla="*/ 26 w 30"/>
                  <a:gd name="T27" fmla="*/ 4 h 90"/>
                  <a:gd name="T28" fmla="*/ 24 w 30"/>
                  <a:gd name="T29" fmla="*/ 3 h 90"/>
                  <a:gd name="T30" fmla="*/ 21 w 30"/>
                  <a:gd name="T31" fmla="*/ 1 h 90"/>
                  <a:gd name="T32" fmla="*/ 19 w 30"/>
                  <a:gd name="T33" fmla="*/ 1 h 90"/>
                  <a:gd name="T34" fmla="*/ 15 w 30"/>
                  <a:gd name="T35" fmla="*/ 0 h 90"/>
                  <a:gd name="T36" fmla="*/ 12 w 30"/>
                  <a:gd name="T37" fmla="*/ 1 h 90"/>
                  <a:gd name="T38" fmla="*/ 9 w 30"/>
                  <a:gd name="T39" fmla="*/ 1 h 90"/>
                  <a:gd name="T40" fmla="*/ 7 w 30"/>
                  <a:gd name="T41" fmla="*/ 3 h 90"/>
                  <a:gd name="T42" fmla="*/ 5 w 30"/>
                  <a:gd name="T43" fmla="*/ 4 h 90"/>
                  <a:gd name="T44" fmla="*/ 3 w 30"/>
                  <a:gd name="T45" fmla="*/ 7 h 90"/>
                  <a:gd name="T46" fmla="*/ 2 w 30"/>
                  <a:gd name="T47" fmla="*/ 9 h 90"/>
                  <a:gd name="T48" fmla="*/ 0 w 30"/>
                  <a:gd name="T49" fmla="*/ 13 h 90"/>
                  <a:gd name="T50" fmla="*/ 0 w 30"/>
                  <a:gd name="T51" fmla="*/ 15 h 90"/>
                  <a:gd name="T52" fmla="*/ 0 w 30"/>
                  <a:gd name="T53" fmla="*/ 75 h 90"/>
                  <a:gd name="T54" fmla="*/ 0 w 30"/>
                  <a:gd name="T55" fmla="*/ 78 h 90"/>
                  <a:gd name="T56" fmla="*/ 2 w 30"/>
                  <a:gd name="T57" fmla="*/ 81 h 90"/>
                  <a:gd name="T58" fmla="*/ 3 w 30"/>
                  <a:gd name="T59" fmla="*/ 83 h 90"/>
                  <a:gd name="T60" fmla="*/ 5 w 30"/>
                  <a:gd name="T61" fmla="*/ 86 h 90"/>
                  <a:gd name="T62" fmla="*/ 7 w 30"/>
                  <a:gd name="T63" fmla="*/ 88 h 90"/>
                  <a:gd name="T64" fmla="*/ 9 w 30"/>
                  <a:gd name="T65" fmla="*/ 89 h 90"/>
                  <a:gd name="T66" fmla="*/ 12 w 30"/>
                  <a:gd name="T67" fmla="*/ 90 h 90"/>
                  <a:gd name="T68" fmla="*/ 15 w 30"/>
                  <a:gd name="T6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90">
                    <a:moveTo>
                      <a:pt x="15" y="90"/>
                    </a:moveTo>
                    <a:lnTo>
                      <a:pt x="19" y="90"/>
                    </a:lnTo>
                    <a:lnTo>
                      <a:pt x="21" y="89"/>
                    </a:lnTo>
                    <a:lnTo>
                      <a:pt x="24" y="88"/>
                    </a:lnTo>
                    <a:lnTo>
                      <a:pt x="26" y="86"/>
                    </a:lnTo>
                    <a:lnTo>
                      <a:pt x="28" y="83"/>
                    </a:lnTo>
                    <a:lnTo>
                      <a:pt x="29" y="81"/>
                    </a:lnTo>
                    <a:lnTo>
                      <a:pt x="30" y="78"/>
                    </a:lnTo>
                    <a:lnTo>
                      <a:pt x="30" y="75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1"/>
                    </a:lnTo>
                    <a:lnTo>
                      <a:pt x="3" y="83"/>
                    </a:lnTo>
                    <a:lnTo>
                      <a:pt x="5" y="86"/>
                    </a:lnTo>
                    <a:lnTo>
                      <a:pt x="7" y="88"/>
                    </a:lnTo>
                    <a:lnTo>
                      <a:pt x="9" y="89"/>
                    </a:lnTo>
                    <a:lnTo>
                      <a:pt x="12" y="90"/>
                    </a:lnTo>
                    <a:lnTo>
                      <a:pt x="15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Freeform 223">
                <a:extLst>
                  <a:ext uri="{FF2B5EF4-FFF2-40B4-BE49-F238E27FC236}">
                    <a16:creationId xmlns="" xmlns:a16="http://schemas.microsoft.com/office/drawing/2014/main" id="{CA24F42F-1B09-4098-B1BF-D5C25CEB1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6550" y="2840038"/>
                <a:ext cx="17463" cy="26988"/>
              </a:xfrm>
              <a:custGeom>
                <a:avLst/>
                <a:gdLst>
                  <a:gd name="T0" fmla="*/ 10 w 54"/>
                  <a:gd name="T1" fmla="*/ 84 h 85"/>
                  <a:gd name="T2" fmla="*/ 13 w 54"/>
                  <a:gd name="T3" fmla="*/ 84 h 85"/>
                  <a:gd name="T4" fmla="*/ 16 w 54"/>
                  <a:gd name="T5" fmla="*/ 85 h 85"/>
                  <a:gd name="T6" fmla="*/ 21 w 54"/>
                  <a:gd name="T7" fmla="*/ 84 h 85"/>
                  <a:gd name="T8" fmla="*/ 24 w 54"/>
                  <a:gd name="T9" fmla="*/ 82 h 85"/>
                  <a:gd name="T10" fmla="*/ 27 w 54"/>
                  <a:gd name="T11" fmla="*/ 80 h 85"/>
                  <a:gd name="T12" fmla="*/ 30 w 54"/>
                  <a:gd name="T13" fmla="*/ 76 h 85"/>
                  <a:gd name="T14" fmla="*/ 53 w 54"/>
                  <a:gd name="T15" fmla="*/ 20 h 85"/>
                  <a:gd name="T16" fmla="*/ 54 w 54"/>
                  <a:gd name="T17" fmla="*/ 18 h 85"/>
                  <a:gd name="T18" fmla="*/ 54 w 54"/>
                  <a:gd name="T19" fmla="*/ 15 h 85"/>
                  <a:gd name="T20" fmla="*/ 54 w 54"/>
                  <a:gd name="T21" fmla="*/ 11 h 85"/>
                  <a:gd name="T22" fmla="*/ 53 w 54"/>
                  <a:gd name="T23" fmla="*/ 8 h 85"/>
                  <a:gd name="T24" fmla="*/ 52 w 54"/>
                  <a:gd name="T25" fmla="*/ 6 h 85"/>
                  <a:gd name="T26" fmla="*/ 50 w 54"/>
                  <a:gd name="T27" fmla="*/ 4 h 85"/>
                  <a:gd name="T28" fmla="*/ 48 w 54"/>
                  <a:gd name="T29" fmla="*/ 2 h 85"/>
                  <a:gd name="T30" fmla="*/ 44 w 54"/>
                  <a:gd name="T31" fmla="*/ 1 h 85"/>
                  <a:gd name="T32" fmla="*/ 42 w 54"/>
                  <a:gd name="T33" fmla="*/ 0 h 85"/>
                  <a:gd name="T34" fmla="*/ 39 w 54"/>
                  <a:gd name="T35" fmla="*/ 0 h 85"/>
                  <a:gd name="T36" fmla="*/ 36 w 54"/>
                  <a:gd name="T37" fmla="*/ 0 h 85"/>
                  <a:gd name="T38" fmla="*/ 34 w 54"/>
                  <a:gd name="T39" fmla="*/ 1 h 85"/>
                  <a:gd name="T40" fmla="*/ 30 w 54"/>
                  <a:gd name="T41" fmla="*/ 2 h 85"/>
                  <a:gd name="T42" fmla="*/ 28 w 54"/>
                  <a:gd name="T43" fmla="*/ 4 h 85"/>
                  <a:gd name="T44" fmla="*/ 27 w 54"/>
                  <a:gd name="T45" fmla="*/ 6 h 85"/>
                  <a:gd name="T46" fmla="*/ 25 w 54"/>
                  <a:gd name="T47" fmla="*/ 8 h 85"/>
                  <a:gd name="T48" fmla="*/ 3 w 54"/>
                  <a:gd name="T49" fmla="*/ 64 h 85"/>
                  <a:gd name="T50" fmla="*/ 1 w 54"/>
                  <a:gd name="T51" fmla="*/ 67 h 85"/>
                  <a:gd name="T52" fmla="*/ 0 w 54"/>
                  <a:gd name="T53" fmla="*/ 70 h 85"/>
                  <a:gd name="T54" fmla="*/ 1 w 54"/>
                  <a:gd name="T55" fmla="*/ 72 h 85"/>
                  <a:gd name="T56" fmla="*/ 3 w 54"/>
                  <a:gd name="T57" fmla="*/ 76 h 85"/>
                  <a:gd name="T58" fmla="*/ 4 w 54"/>
                  <a:gd name="T59" fmla="*/ 78 h 85"/>
                  <a:gd name="T60" fmla="*/ 6 w 54"/>
                  <a:gd name="T61" fmla="*/ 81 h 85"/>
                  <a:gd name="T62" fmla="*/ 8 w 54"/>
                  <a:gd name="T63" fmla="*/ 82 h 85"/>
                  <a:gd name="T64" fmla="*/ 10 w 54"/>
                  <a:gd name="T65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85">
                    <a:moveTo>
                      <a:pt x="10" y="84"/>
                    </a:moveTo>
                    <a:lnTo>
                      <a:pt x="13" y="84"/>
                    </a:lnTo>
                    <a:lnTo>
                      <a:pt x="16" y="85"/>
                    </a:lnTo>
                    <a:lnTo>
                      <a:pt x="21" y="84"/>
                    </a:lnTo>
                    <a:lnTo>
                      <a:pt x="24" y="82"/>
                    </a:lnTo>
                    <a:lnTo>
                      <a:pt x="27" y="80"/>
                    </a:lnTo>
                    <a:lnTo>
                      <a:pt x="30" y="76"/>
                    </a:lnTo>
                    <a:lnTo>
                      <a:pt x="53" y="20"/>
                    </a:lnTo>
                    <a:lnTo>
                      <a:pt x="54" y="18"/>
                    </a:lnTo>
                    <a:lnTo>
                      <a:pt x="54" y="15"/>
                    </a:lnTo>
                    <a:lnTo>
                      <a:pt x="54" y="11"/>
                    </a:lnTo>
                    <a:lnTo>
                      <a:pt x="53" y="8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0" y="2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5" y="8"/>
                    </a:lnTo>
                    <a:lnTo>
                      <a:pt x="3" y="64"/>
                    </a:lnTo>
                    <a:lnTo>
                      <a:pt x="1" y="67"/>
                    </a:lnTo>
                    <a:lnTo>
                      <a:pt x="0" y="70"/>
                    </a:lnTo>
                    <a:lnTo>
                      <a:pt x="1" y="72"/>
                    </a:lnTo>
                    <a:lnTo>
                      <a:pt x="3" y="76"/>
                    </a:lnTo>
                    <a:lnTo>
                      <a:pt x="4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Freeform 224">
                <a:extLst>
                  <a:ext uri="{FF2B5EF4-FFF2-40B4-BE49-F238E27FC236}">
                    <a16:creationId xmlns="" xmlns:a16="http://schemas.microsoft.com/office/drawing/2014/main" id="{2C29DCBD-F35F-475B-86D7-CA9ABFEDC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4175" y="2897188"/>
                <a:ext cx="26988" cy="15875"/>
              </a:xfrm>
              <a:custGeom>
                <a:avLst/>
                <a:gdLst>
                  <a:gd name="T0" fmla="*/ 15 w 86"/>
                  <a:gd name="T1" fmla="*/ 52 h 52"/>
                  <a:gd name="T2" fmla="*/ 19 w 86"/>
                  <a:gd name="T3" fmla="*/ 52 h 52"/>
                  <a:gd name="T4" fmla="*/ 22 w 86"/>
                  <a:gd name="T5" fmla="*/ 51 h 52"/>
                  <a:gd name="T6" fmla="*/ 78 w 86"/>
                  <a:gd name="T7" fmla="*/ 29 h 52"/>
                  <a:gd name="T8" fmla="*/ 80 w 86"/>
                  <a:gd name="T9" fmla="*/ 27 h 52"/>
                  <a:gd name="T10" fmla="*/ 82 w 86"/>
                  <a:gd name="T11" fmla="*/ 25 h 52"/>
                  <a:gd name="T12" fmla="*/ 84 w 86"/>
                  <a:gd name="T13" fmla="*/ 23 h 52"/>
                  <a:gd name="T14" fmla="*/ 85 w 86"/>
                  <a:gd name="T15" fmla="*/ 20 h 52"/>
                  <a:gd name="T16" fmla="*/ 86 w 86"/>
                  <a:gd name="T17" fmla="*/ 18 h 52"/>
                  <a:gd name="T18" fmla="*/ 86 w 86"/>
                  <a:gd name="T19" fmla="*/ 15 h 52"/>
                  <a:gd name="T20" fmla="*/ 86 w 86"/>
                  <a:gd name="T21" fmla="*/ 11 h 52"/>
                  <a:gd name="T22" fmla="*/ 85 w 86"/>
                  <a:gd name="T23" fmla="*/ 9 h 52"/>
                  <a:gd name="T24" fmla="*/ 84 w 86"/>
                  <a:gd name="T25" fmla="*/ 6 h 52"/>
                  <a:gd name="T26" fmla="*/ 82 w 86"/>
                  <a:gd name="T27" fmla="*/ 4 h 52"/>
                  <a:gd name="T28" fmla="*/ 80 w 86"/>
                  <a:gd name="T29" fmla="*/ 2 h 52"/>
                  <a:gd name="T30" fmla="*/ 78 w 86"/>
                  <a:gd name="T31" fmla="*/ 1 h 52"/>
                  <a:gd name="T32" fmla="*/ 74 w 86"/>
                  <a:gd name="T33" fmla="*/ 0 h 52"/>
                  <a:gd name="T34" fmla="*/ 71 w 86"/>
                  <a:gd name="T35" fmla="*/ 0 h 52"/>
                  <a:gd name="T36" fmla="*/ 68 w 86"/>
                  <a:gd name="T37" fmla="*/ 0 h 52"/>
                  <a:gd name="T38" fmla="*/ 66 w 86"/>
                  <a:gd name="T39" fmla="*/ 1 h 52"/>
                  <a:gd name="T40" fmla="*/ 10 w 86"/>
                  <a:gd name="T41" fmla="*/ 23 h 52"/>
                  <a:gd name="T42" fmla="*/ 7 w 86"/>
                  <a:gd name="T43" fmla="*/ 25 h 52"/>
                  <a:gd name="T44" fmla="*/ 5 w 86"/>
                  <a:gd name="T45" fmla="*/ 27 h 52"/>
                  <a:gd name="T46" fmla="*/ 4 w 86"/>
                  <a:gd name="T47" fmla="*/ 30 h 52"/>
                  <a:gd name="T48" fmla="*/ 1 w 86"/>
                  <a:gd name="T49" fmla="*/ 32 h 52"/>
                  <a:gd name="T50" fmla="*/ 1 w 86"/>
                  <a:gd name="T51" fmla="*/ 35 h 52"/>
                  <a:gd name="T52" fmla="*/ 0 w 86"/>
                  <a:gd name="T53" fmla="*/ 37 h 52"/>
                  <a:gd name="T54" fmla="*/ 0 w 86"/>
                  <a:gd name="T55" fmla="*/ 40 h 52"/>
                  <a:gd name="T56" fmla="*/ 1 w 86"/>
                  <a:gd name="T57" fmla="*/ 44 h 52"/>
                  <a:gd name="T58" fmla="*/ 4 w 86"/>
                  <a:gd name="T59" fmla="*/ 47 h 52"/>
                  <a:gd name="T60" fmla="*/ 8 w 86"/>
                  <a:gd name="T61" fmla="*/ 50 h 52"/>
                  <a:gd name="T62" fmla="*/ 11 w 86"/>
                  <a:gd name="T63" fmla="*/ 52 h 52"/>
                  <a:gd name="T64" fmla="*/ 15 w 86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52">
                    <a:moveTo>
                      <a:pt x="15" y="52"/>
                    </a:moveTo>
                    <a:lnTo>
                      <a:pt x="19" y="52"/>
                    </a:lnTo>
                    <a:lnTo>
                      <a:pt x="22" y="51"/>
                    </a:lnTo>
                    <a:lnTo>
                      <a:pt x="78" y="29"/>
                    </a:lnTo>
                    <a:lnTo>
                      <a:pt x="80" y="27"/>
                    </a:lnTo>
                    <a:lnTo>
                      <a:pt x="82" y="25"/>
                    </a:lnTo>
                    <a:lnTo>
                      <a:pt x="84" y="23"/>
                    </a:lnTo>
                    <a:lnTo>
                      <a:pt x="85" y="20"/>
                    </a:lnTo>
                    <a:lnTo>
                      <a:pt x="86" y="18"/>
                    </a:lnTo>
                    <a:lnTo>
                      <a:pt x="86" y="15"/>
                    </a:lnTo>
                    <a:lnTo>
                      <a:pt x="86" y="11"/>
                    </a:lnTo>
                    <a:lnTo>
                      <a:pt x="85" y="9"/>
                    </a:lnTo>
                    <a:lnTo>
                      <a:pt x="84" y="6"/>
                    </a:lnTo>
                    <a:lnTo>
                      <a:pt x="82" y="4"/>
                    </a:lnTo>
                    <a:lnTo>
                      <a:pt x="80" y="2"/>
                    </a:lnTo>
                    <a:lnTo>
                      <a:pt x="78" y="1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6" y="1"/>
                    </a:lnTo>
                    <a:lnTo>
                      <a:pt x="10" y="23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4" y="30"/>
                    </a:lnTo>
                    <a:lnTo>
                      <a:pt x="1" y="32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4" y="47"/>
                    </a:lnTo>
                    <a:lnTo>
                      <a:pt x="8" y="50"/>
                    </a:lnTo>
                    <a:lnTo>
                      <a:pt x="11" y="52"/>
                    </a:lnTo>
                    <a:lnTo>
                      <a:pt x="15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Freeform 225">
                <a:extLst>
                  <a:ext uri="{FF2B5EF4-FFF2-40B4-BE49-F238E27FC236}">
                    <a16:creationId xmlns="" xmlns:a16="http://schemas.microsoft.com/office/drawing/2014/main" id="{4F53262C-BCB6-4CF0-8188-EB991A9C9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0525" y="2936875"/>
                <a:ext cx="28575" cy="9525"/>
              </a:xfrm>
              <a:custGeom>
                <a:avLst/>
                <a:gdLst>
                  <a:gd name="T0" fmla="*/ 75 w 90"/>
                  <a:gd name="T1" fmla="*/ 0 h 30"/>
                  <a:gd name="T2" fmla="*/ 15 w 90"/>
                  <a:gd name="T3" fmla="*/ 0 h 30"/>
                  <a:gd name="T4" fmla="*/ 12 w 90"/>
                  <a:gd name="T5" fmla="*/ 0 h 30"/>
                  <a:gd name="T6" fmla="*/ 8 w 90"/>
                  <a:gd name="T7" fmla="*/ 1 h 30"/>
                  <a:gd name="T8" fmla="*/ 6 w 90"/>
                  <a:gd name="T9" fmla="*/ 2 h 30"/>
                  <a:gd name="T10" fmla="*/ 4 w 90"/>
                  <a:gd name="T11" fmla="*/ 4 h 30"/>
                  <a:gd name="T12" fmla="*/ 2 w 90"/>
                  <a:gd name="T13" fmla="*/ 7 h 30"/>
                  <a:gd name="T14" fmla="*/ 1 w 90"/>
                  <a:gd name="T15" fmla="*/ 10 h 30"/>
                  <a:gd name="T16" fmla="*/ 0 w 90"/>
                  <a:gd name="T17" fmla="*/ 12 h 30"/>
                  <a:gd name="T18" fmla="*/ 0 w 90"/>
                  <a:gd name="T19" fmla="*/ 15 h 30"/>
                  <a:gd name="T20" fmla="*/ 0 w 90"/>
                  <a:gd name="T21" fmla="*/ 18 h 30"/>
                  <a:gd name="T22" fmla="*/ 1 w 90"/>
                  <a:gd name="T23" fmla="*/ 22 h 30"/>
                  <a:gd name="T24" fmla="*/ 2 w 90"/>
                  <a:gd name="T25" fmla="*/ 24 h 30"/>
                  <a:gd name="T26" fmla="*/ 4 w 90"/>
                  <a:gd name="T27" fmla="*/ 26 h 30"/>
                  <a:gd name="T28" fmla="*/ 6 w 90"/>
                  <a:gd name="T29" fmla="*/ 28 h 30"/>
                  <a:gd name="T30" fmla="*/ 8 w 90"/>
                  <a:gd name="T31" fmla="*/ 29 h 30"/>
                  <a:gd name="T32" fmla="*/ 12 w 90"/>
                  <a:gd name="T33" fmla="*/ 30 h 30"/>
                  <a:gd name="T34" fmla="*/ 15 w 90"/>
                  <a:gd name="T35" fmla="*/ 30 h 30"/>
                  <a:gd name="T36" fmla="*/ 75 w 90"/>
                  <a:gd name="T37" fmla="*/ 30 h 30"/>
                  <a:gd name="T38" fmla="*/ 75 w 90"/>
                  <a:gd name="T39" fmla="*/ 30 h 30"/>
                  <a:gd name="T40" fmla="*/ 75 w 90"/>
                  <a:gd name="T41" fmla="*/ 30 h 30"/>
                  <a:gd name="T42" fmla="*/ 78 w 90"/>
                  <a:gd name="T43" fmla="*/ 30 h 30"/>
                  <a:gd name="T44" fmla="*/ 80 w 90"/>
                  <a:gd name="T45" fmla="*/ 29 h 30"/>
                  <a:gd name="T46" fmla="*/ 83 w 90"/>
                  <a:gd name="T47" fmla="*/ 28 h 30"/>
                  <a:gd name="T48" fmla="*/ 86 w 90"/>
                  <a:gd name="T49" fmla="*/ 26 h 30"/>
                  <a:gd name="T50" fmla="*/ 87 w 90"/>
                  <a:gd name="T51" fmla="*/ 24 h 30"/>
                  <a:gd name="T52" fmla="*/ 89 w 90"/>
                  <a:gd name="T53" fmla="*/ 22 h 30"/>
                  <a:gd name="T54" fmla="*/ 89 w 90"/>
                  <a:gd name="T55" fmla="*/ 18 h 30"/>
                  <a:gd name="T56" fmla="*/ 90 w 90"/>
                  <a:gd name="T57" fmla="*/ 15 h 30"/>
                  <a:gd name="T58" fmla="*/ 89 w 90"/>
                  <a:gd name="T59" fmla="*/ 12 h 30"/>
                  <a:gd name="T60" fmla="*/ 89 w 90"/>
                  <a:gd name="T61" fmla="*/ 10 h 30"/>
                  <a:gd name="T62" fmla="*/ 87 w 90"/>
                  <a:gd name="T63" fmla="*/ 7 h 30"/>
                  <a:gd name="T64" fmla="*/ 86 w 90"/>
                  <a:gd name="T65" fmla="*/ 4 h 30"/>
                  <a:gd name="T66" fmla="*/ 83 w 90"/>
                  <a:gd name="T67" fmla="*/ 2 h 30"/>
                  <a:gd name="T68" fmla="*/ 80 w 90"/>
                  <a:gd name="T69" fmla="*/ 1 h 30"/>
                  <a:gd name="T70" fmla="*/ 78 w 90"/>
                  <a:gd name="T71" fmla="*/ 0 h 30"/>
                  <a:gd name="T72" fmla="*/ 75 w 90"/>
                  <a:gd name="T7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0" h="30">
                    <a:moveTo>
                      <a:pt x="7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75" y="30"/>
                    </a:lnTo>
                    <a:lnTo>
                      <a:pt x="75" y="30"/>
                    </a:lnTo>
                    <a:lnTo>
                      <a:pt x="75" y="30"/>
                    </a:lnTo>
                    <a:lnTo>
                      <a:pt x="78" y="30"/>
                    </a:lnTo>
                    <a:lnTo>
                      <a:pt x="80" y="29"/>
                    </a:lnTo>
                    <a:lnTo>
                      <a:pt x="83" y="28"/>
                    </a:lnTo>
                    <a:lnTo>
                      <a:pt x="86" y="26"/>
                    </a:lnTo>
                    <a:lnTo>
                      <a:pt x="87" y="24"/>
                    </a:lnTo>
                    <a:lnTo>
                      <a:pt x="89" y="22"/>
                    </a:lnTo>
                    <a:lnTo>
                      <a:pt x="89" y="18"/>
                    </a:lnTo>
                    <a:lnTo>
                      <a:pt x="90" y="15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7" y="7"/>
                    </a:lnTo>
                    <a:lnTo>
                      <a:pt x="86" y="4"/>
                    </a:lnTo>
                    <a:lnTo>
                      <a:pt x="83" y="2"/>
                    </a:lnTo>
                    <a:lnTo>
                      <a:pt x="80" y="1"/>
                    </a:lnTo>
                    <a:lnTo>
                      <a:pt x="78" y="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Freeform 226">
                <a:extLst>
                  <a:ext uri="{FF2B5EF4-FFF2-40B4-BE49-F238E27FC236}">
                    <a16:creationId xmlns="" xmlns:a16="http://schemas.microsoft.com/office/drawing/2014/main" id="{E90A1449-6F0D-4035-B93E-1C69D3328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4175" y="2970213"/>
                <a:ext cx="26988" cy="15875"/>
              </a:xfrm>
              <a:custGeom>
                <a:avLst/>
                <a:gdLst>
                  <a:gd name="T0" fmla="*/ 78 w 86"/>
                  <a:gd name="T1" fmla="*/ 24 h 53"/>
                  <a:gd name="T2" fmla="*/ 22 w 86"/>
                  <a:gd name="T3" fmla="*/ 1 h 53"/>
                  <a:gd name="T4" fmla="*/ 19 w 86"/>
                  <a:gd name="T5" fmla="*/ 0 h 53"/>
                  <a:gd name="T6" fmla="*/ 15 w 86"/>
                  <a:gd name="T7" fmla="*/ 0 h 53"/>
                  <a:gd name="T8" fmla="*/ 13 w 86"/>
                  <a:gd name="T9" fmla="*/ 0 h 53"/>
                  <a:gd name="T10" fmla="*/ 10 w 86"/>
                  <a:gd name="T11" fmla="*/ 1 h 53"/>
                  <a:gd name="T12" fmla="*/ 8 w 86"/>
                  <a:gd name="T13" fmla="*/ 2 h 53"/>
                  <a:gd name="T14" fmla="*/ 5 w 86"/>
                  <a:gd name="T15" fmla="*/ 4 h 53"/>
                  <a:gd name="T16" fmla="*/ 4 w 86"/>
                  <a:gd name="T17" fmla="*/ 7 h 53"/>
                  <a:gd name="T18" fmla="*/ 1 w 86"/>
                  <a:gd name="T19" fmla="*/ 9 h 53"/>
                  <a:gd name="T20" fmla="*/ 0 w 86"/>
                  <a:gd name="T21" fmla="*/ 12 h 53"/>
                  <a:gd name="T22" fmla="*/ 0 w 86"/>
                  <a:gd name="T23" fmla="*/ 15 h 53"/>
                  <a:gd name="T24" fmla="*/ 0 w 86"/>
                  <a:gd name="T25" fmla="*/ 18 h 53"/>
                  <a:gd name="T26" fmla="*/ 1 w 86"/>
                  <a:gd name="T27" fmla="*/ 21 h 53"/>
                  <a:gd name="T28" fmla="*/ 4 w 86"/>
                  <a:gd name="T29" fmla="*/ 23 h 53"/>
                  <a:gd name="T30" fmla="*/ 5 w 86"/>
                  <a:gd name="T31" fmla="*/ 26 h 53"/>
                  <a:gd name="T32" fmla="*/ 7 w 86"/>
                  <a:gd name="T33" fmla="*/ 27 h 53"/>
                  <a:gd name="T34" fmla="*/ 10 w 86"/>
                  <a:gd name="T35" fmla="*/ 29 h 53"/>
                  <a:gd name="T36" fmla="*/ 66 w 86"/>
                  <a:gd name="T37" fmla="*/ 52 h 53"/>
                  <a:gd name="T38" fmla="*/ 68 w 86"/>
                  <a:gd name="T39" fmla="*/ 53 h 53"/>
                  <a:gd name="T40" fmla="*/ 71 w 86"/>
                  <a:gd name="T41" fmla="*/ 53 h 53"/>
                  <a:gd name="T42" fmla="*/ 75 w 86"/>
                  <a:gd name="T43" fmla="*/ 53 h 53"/>
                  <a:gd name="T44" fmla="*/ 80 w 86"/>
                  <a:gd name="T45" fmla="*/ 51 h 53"/>
                  <a:gd name="T46" fmla="*/ 83 w 86"/>
                  <a:gd name="T47" fmla="*/ 47 h 53"/>
                  <a:gd name="T48" fmla="*/ 85 w 86"/>
                  <a:gd name="T49" fmla="*/ 44 h 53"/>
                  <a:gd name="T50" fmla="*/ 86 w 86"/>
                  <a:gd name="T51" fmla="*/ 41 h 53"/>
                  <a:gd name="T52" fmla="*/ 86 w 86"/>
                  <a:gd name="T53" fmla="*/ 38 h 53"/>
                  <a:gd name="T54" fmla="*/ 86 w 86"/>
                  <a:gd name="T55" fmla="*/ 34 h 53"/>
                  <a:gd name="T56" fmla="*/ 85 w 86"/>
                  <a:gd name="T57" fmla="*/ 32 h 53"/>
                  <a:gd name="T58" fmla="*/ 84 w 86"/>
                  <a:gd name="T59" fmla="*/ 30 h 53"/>
                  <a:gd name="T60" fmla="*/ 82 w 86"/>
                  <a:gd name="T61" fmla="*/ 27 h 53"/>
                  <a:gd name="T62" fmla="*/ 80 w 86"/>
                  <a:gd name="T63" fmla="*/ 26 h 53"/>
                  <a:gd name="T64" fmla="*/ 78 w 86"/>
                  <a:gd name="T65" fmla="*/ 24 h 53"/>
                  <a:gd name="T66" fmla="*/ 78 w 86"/>
                  <a:gd name="T6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53">
                    <a:moveTo>
                      <a:pt x="78" y="24"/>
                    </a:moveTo>
                    <a:lnTo>
                      <a:pt x="22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3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66" y="52"/>
                    </a:lnTo>
                    <a:lnTo>
                      <a:pt x="68" y="53"/>
                    </a:lnTo>
                    <a:lnTo>
                      <a:pt x="71" y="53"/>
                    </a:lnTo>
                    <a:lnTo>
                      <a:pt x="75" y="53"/>
                    </a:lnTo>
                    <a:lnTo>
                      <a:pt x="80" y="51"/>
                    </a:lnTo>
                    <a:lnTo>
                      <a:pt x="83" y="47"/>
                    </a:lnTo>
                    <a:lnTo>
                      <a:pt x="85" y="44"/>
                    </a:lnTo>
                    <a:lnTo>
                      <a:pt x="86" y="41"/>
                    </a:lnTo>
                    <a:lnTo>
                      <a:pt x="86" y="38"/>
                    </a:lnTo>
                    <a:lnTo>
                      <a:pt x="86" y="34"/>
                    </a:lnTo>
                    <a:lnTo>
                      <a:pt x="85" y="32"/>
                    </a:lnTo>
                    <a:lnTo>
                      <a:pt x="84" y="30"/>
                    </a:lnTo>
                    <a:lnTo>
                      <a:pt x="82" y="27"/>
                    </a:lnTo>
                    <a:lnTo>
                      <a:pt x="80" y="26"/>
                    </a:lnTo>
                    <a:lnTo>
                      <a:pt x="78" y="24"/>
                    </a:lnTo>
                    <a:lnTo>
                      <a:pt x="7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Freeform 227">
                <a:extLst>
                  <a:ext uri="{FF2B5EF4-FFF2-40B4-BE49-F238E27FC236}">
                    <a16:creationId xmlns="" xmlns:a16="http://schemas.microsoft.com/office/drawing/2014/main" id="{29598DE9-7B97-4790-9DBA-F5BA81D7E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7963" y="2970213"/>
                <a:ext cx="26988" cy="15875"/>
              </a:xfrm>
              <a:custGeom>
                <a:avLst/>
                <a:gdLst>
                  <a:gd name="T0" fmla="*/ 64 w 85"/>
                  <a:gd name="T1" fmla="*/ 1 h 53"/>
                  <a:gd name="T2" fmla="*/ 8 w 85"/>
                  <a:gd name="T3" fmla="*/ 24 h 53"/>
                  <a:gd name="T4" fmla="*/ 6 w 85"/>
                  <a:gd name="T5" fmla="*/ 26 h 53"/>
                  <a:gd name="T6" fmla="*/ 4 w 85"/>
                  <a:gd name="T7" fmla="*/ 27 h 53"/>
                  <a:gd name="T8" fmla="*/ 2 w 85"/>
                  <a:gd name="T9" fmla="*/ 29 h 53"/>
                  <a:gd name="T10" fmla="*/ 1 w 85"/>
                  <a:gd name="T11" fmla="*/ 32 h 53"/>
                  <a:gd name="T12" fmla="*/ 0 w 85"/>
                  <a:gd name="T13" fmla="*/ 34 h 53"/>
                  <a:gd name="T14" fmla="*/ 0 w 85"/>
                  <a:gd name="T15" fmla="*/ 38 h 53"/>
                  <a:gd name="T16" fmla="*/ 0 w 85"/>
                  <a:gd name="T17" fmla="*/ 41 h 53"/>
                  <a:gd name="T18" fmla="*/ 1 w 85"/>
                  <a:gd name="T19" fmla="*/ 44 h 53"/>
                  <a:gd name="T20" fmla="*/ 3 w 85"/>
                  <a:gd name="T21" fmla="*/ 47 h 53"/>
                  <a:gd name="T22" fmla="*/ 6 w 85"/>
                  <a:gd name="T23" fmla="*/ 51 h 53"/>
                  <a:gd name="T24" fmla="*/ 11 w 85"/>
                  <a:gd name="T25" fmla="*/ 53 h 53"/>
                  <a:gd name="T26" fmla="*/ 15 w 85"/>
                  <a:gd name="T27" fmla="*/ 53 h 53"/>
                  <a:gd name="T28" fmla="*/ 17 w 85"/>
                  <a:gd name="T29" fmla="*/ 53 h 53"/>
                  <a:gd name="T30" fmla="*/ 20 w 85"/>
                  <a:gd name="T31" fmla="*/ 52 h 53"/>
                  <a:gd name="T32" fmla="*/ 76 w 85"/>
                  <a:gd name="T33" fmla="*/ 29 h 53"/>
                  <a:gd name="T34" fmla="*/ 78 w 85"/>
                  <a:gd name="T35" fmla="*/ 27 h 53"/>
                  <a:gd name="T36" fmla="*/ 80 w 85"/>
                  <a:gd name="T37" fmla="*/ 26 h 53"/>
                  <a:gd name="T38" fmla="*/ 82 w 85"/>
                  <a:gd name="T39" fmla="*/ 23 h 53"/>
                  <a:gd name="T40" fmla="*/ 83 w 85"/>
                  <a:gd name="T41" fmla="*/ 21 h 53"/>
                  <a:gd name="T42" fmla="*/ 85 w 85"/>
                  <a:gd name="T43" fmla="*/ 18 h 53"/>
                  <a:gd name="T44" fmla="*/ 85 w 85"/>
                  <a:gd name="T45" fmla="*/ 15 h 53"/>
                  <a:gd name="T46" fmla="*/ 85 w 85"/>
                  <a:gd name="T47" fmla="*/ 12 h 53"/>
                  <a:gd name="T48" fmla="*/ 83 w 85"/>
                  <a:gd name="T49" fmla="*/ 9 h 53"/>
                  <a:gd name="T50" fmla="*/ 82 w 85"/>
                  <a:gd name="T51" fmla="*/ 7 h 53"/>
                  <a:gd name="T52" fmla="*/ 80 w 85"/>
                  <a:gd name="T53" fmla="*/ 4 h 53"/>
                  <a:gd name="T54" fmla="*/ 78 w 85"/>
                  <a:gd name="T55" fmla="*/ 2 h 53"/>
                  <a:gd name="T56" fmla="*/ 76 w 85"/>
                  <a:gd name="T57" fmla="*/ 1 h 53"/>
                  <a:gd name="T58" fmla="*/ 73 w 85"/>
                  <a:gd name="T59" fmla="*/ 0 h 53"/>
                  <a:gd name="T60" fmla="*/ 71 w 85"/>
                  <a:gd name="T61" fmla="*/ 0 h 53"/>
                  <a:gd name="T62" fmla="*/ 67 w 85"/>
                  <a:gd name="T63" fmla="*/ 0 h 53"/>
                  <a:gd name="T64" fmla="*/ 64 w 85"/>
                  <a:gd name="T65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53">
                    <a:moveTo>
                      <a:pt x="64" y="1"/>
                    </a:moveTo>
                    <a:lnTo>
                      <a:pt x="8" y="24"/>
                    </a:lnTo>
                    <a:lnTo>
                      <a:pt x="6" y="26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1" y="44"/>
                    </a:lnTo>
                    <a:lnTo>
                      <a:pt x="3" y="47"/>
                    </a:lnTo>
                    <a:lnTo>
                      <a:pt x="6" y="51"/>
                    </a:lnTo>
                    <a:lnTo>
                      <a:pt x="11" y="53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20" y="52"/>
                    </a:lnTo>
                    <a:lnTo>
                      <a:pt x="76" y="29"/>
                    </a:lnTo>
                    <a:lnTo>
                      <a:pt x="78" y="27"/>
                    </a:lnTo>
                    <a:lnTo>
                      <a:pt x="80" y="26"/>
                    </a:lnTo>
                    <a:lnTo>
                      <a:pt x="82" y="23"/>
                    </a:lnTo>
                    <a:lnTo>
                      <a:pt x="83" y="21"/>
                    </a:lnTo>
                    <a:lnTo>
                      <a:pt x="85" y="18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3" y="9"/>
                    </a:lnTo>
                    <a:lnTo>
                      <a:pt x="82" y="7"/>
                    </a:lnTo>
                    <a:lnTo>
                      <a:pt x="80" y="4"/>
                    </a:lnTo>
                    <a:lnTo>
                      <a:pt x="78" y="2"/>
                    </a:lnTo>
                    <a:lnTo>
                      <a:pt x="76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Freeform 228">
                <a:extLst>
                  <a:ext uri="{FF2B5EF4-FFF2-40B4-BE49-F238E27FC236}">
                    <a16:creationId xmlns="" xmlns:a16="http://schemas.microsoft.com/office/drawing/2014/main" id="{E28FA533-4004-439D-B2F2-2DD8817786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87175" y="2994025"/>
                <a:ext cx="104775" cy="38100"/>
              </a:xfrm>
              <a:custGeom>
                <a:avLst/>
                <a:gdLst>
                  <a:gd name="T0" fmla="*/ 301 w 331"/>
                  <a:gd name="T1" fmla="*/ 91 h 121"/>
                  <a:gd name="T2" fmla="*/ 30 w 331"/>
                  <a:gd name="T3" fmla="*/ 91 h 121"/>
                  <a:gd name="T4" fmla="*/ 30 w 331"/>
                  <a:gd name="T5" fmla="*/ 31 h 121"/>
                  <a:gd name="T6" fmla="*/ 301 w 331"/>
                  <a:gd name="T7" fmla="*/ 31 h 121"/>
                  <a:gd name="T8" fmla="*/ 301 w 331"/>
                  <a:gd name="T9" fmla="*/ 91 h 121"/>
                  <a:gd name="T10" fmla="*/ 316 w 331"/>
                  <a:gd name="T11" fmla="*/ 0 h 121"/>
                  <a:gd name="T12" fmla="*/ 15 w 331"/>
                  <a:gd name="T13" fmla="*/ 0 h 121"/>
                  <a:gd name="T14" fmla="*/ 12 w 331"/>
                  <a:gd name="T15" fmla="*/ 1 h 121"/>
                  <a:gd name="T16" fmla="*/ 9 w 331"/>
                  <a:gd name="T17" fmla="*/ 2 h 121"/>
                  <a:gd name="T18" fmla="*/ 7 w 331"/>
                  <a:gd name="T19" fmla="*/ 3 h 121"/>
                  <a:gd name="T20" fmla="*/ 5 w 331"/>
                  <a:gd name="T21" fmla="*/ 6 h 121"/>
                  <a:gd name="T22" fmla="*/ 2 w 331"/>
                  <a:gd name="T23" fmla="*/ 8 h 121"/>
                  <a:gd name="T24" fmla="*/ 1 w 331"/>
                  <a:gd name="T25" fmla="*/ 10 h 121"/>
                  <a:gd name="T26" fmla="*/ 0 w 331"/>
                  <a:gd name="T27" fmla="*/ 13 h 121"/>
                  <a:gd name="T28" fmla="*/ 0 w 331"/>
                  <a:gd name="T29" fmla="*/ 16 h 121"/>
                  <a:gd name="T30" fmla="*/ 0 w 331"/>
                  <a:gd name="T31" fmla="*/ 106 h 121"/>
                  <a:gd name="T32" fmla="*/ 0 w 331"/>
                  <a:gd name="T33" fmla="*/ 110 h 121"/>
                  <a:gd name="T34" fmla="*/ 1 w 331"/>
                  <a:gd name="T35" fmla="*/ 112 h 121"/>
                  <a:gd name="T36" fmla="*/ 2 w 331"/>
                  <a:gd name="T37" fmla="*/ 115 h 121"/>
                  <a:gd name="T38" fmla="*/ 5 w 331"/>
                  <a:gd name="T39" fmla="*/ 117 h 121"/>
                  <a:gd name="T40" fmla="*/ 7 w 331"/>
                  <a:gd name="T41" fmla="*/ 118 h 121"/>
                  <a:gd name="T42" fmla="*/ 9 w 331"/>
                  <a:gd name="T43" fmla="*/ 120 h 121"/>
                  <a:gd name="T44" fmla="*/ 12 w 331"/>
                  <a:gd name="T45" fmla="*/ 120 h 121"/>
                  <a:gd name="T46" fmla="*/ 15 w 331"/>
                  <a:gd name="T47" fmla="*/ 121 h 121"/>
                  <a:gd name="T48" fmla="*/ 316 w 331"/>
                  <a:gd name="T49" fmla="*/ 121 h 121"/>
                  <a:gd name="T50" fmla="*/ 319 w 331"/>
                  <a:gd name="T51" fmla="*/ 120 h 121"/>
                  <a:gd name="T52" fmla="*/ 322 w 331"/>
                  <a:gd name="T53" fmla="*/ 120 h 121"/>
                  <a:gd name="T54" fmla="*/ 324 w 331"/>
                  <a:gd name="T55" fmla="*/ 118 h 121"/>
                  <a:gd name="T56" fmla="*/ 326 w 331"/>
                  <a:gd name="T57" fmla="*/ 117 h 121"/>
                  <a:gd name="T58" fmla="*/ 328 w 331"/>
                  <a:gd name="T59" fmla="*/ 115 h 121"/>
                  <a:gd name="T60" fmla="*/ 330 w 331"/>
                  <a:gd name="T61" fmla="*/ 112 h 121"/>
                  <a:gd name="T62" fmla="*/ 331 w 331"/>
                  <a:gd name="T63" fmla="*/ 110 h 121"/>
                  <a:gd name="T64" fmla="*/ 331 w 331"/>
                  <a:gd name="T65" fmla="*/ 106 h 121"/>
                  <a:gd name="T66" fmla="*/ 331 w 331"/>
                  <a:gd name="T67" fmla="*/ 15 h 121"/>
                  <a:gd name="T68" fmla="*/ 331 w 331"/>
                  <a:gd name="T69" fmla="*/ 13 h 121"/>
                  <a:gd name="T70" fmla="*/ 330 w 331"/>
                  <a:gd name="T71" fmla="*/ 10 h 121"/>
                  <a:gd name="T72" fmla="*/ 328 w 331"/>
                  <a:gd name="T73" fmla="*/ 8 h 121"/>
                  <a:gd name="T74" fmla="*/ 326 w 331"/>
                  <a:gd name="T75" fmla="*/ 6 h 121"/>
                  <a:gd name="T76" fmla="*/ 324 w 331"/>
                  <a:gd name="T77" fmla="*/ 3 h 121"/>
                  <a:gd name="T78" fmla="*/ 322 w 331"/>
                  <a:gd name="T79" fmla="*/ 2 h 121"/>
                  <a:gd name="T80" fmla="*/ 319 w 331"/>
                  <a:gd name="T81" fmla="*/ 1 h 121"/>
                  <a:gd name="T82" fmla="*/ 316 w 331"/>
                  <a:gd name="T83" fmla="*/ 0 h 121"/>
                  <a:gd name="T84" fmla="*/ 316 w 331"/>
                  <a:gd name="T8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1" h="121">
                    <a:moveTo>
                      <a:pt x="301" y="91"/>
                    </a:moveTo>
                    <a:lnTo>
                      <a:pt x="30" y="91"/>
                    </a:lnTo>
                    <a:lnTo>
                      <a:pt x="30" y="31"/>
                    </a:lnTo>
                    <a:lnTo>
                      <a:pt x="301" y="31"/>
                    </a:lnTo>
                    <a:lnTo>
                      <a:pt x="301" y="91"/>
                    </a:lnTo>
                    <a:close/>
                    <a:moveTo>
                      <a:pt x="316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1" y="112"/>
                    </a:lnTo>
                    <a:lnTo>
                      <a:pt x="2" y="115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9" y="120"/>
                    </a:lnTo>
                    <a:lnTo>
                      <a:pt x="12" y="120"/>
                    </a:lnTo>
                    <a:lnTo>
                      <a:pt x="15" y="121"/>
                    </a:lnTo>
                    <a:lnTo>
                      <a:pt x="316" y="121"/>
                    </a:lnTo>
                    <a:lnTo>
                      <a:pt x="319" y="120"/>
                    </a:lnTo>
                    <a:lnTo>
                      <a:pt x="322" y="120"/>
                    </a:lnTo>
                    <a:lnTo>
                      <a:pt x="324" y="118"/>
                    </a:lnTo>
                    <a:lnTo>
                      <a:pt x="326" y="117"/>
                    </a:lnTo>
                    <a:lnTo>
                      <a:pt x="328" y="115"/>
                    </a:lnTo>
                    <a:lnTo>
                      <a:pt x="330" y="112"/>
                    </a:lnTo>
                    <a:lnTo>
                      <a:pt x="331" y="110"/>
                    </a:lnTo>
                    <a:lnTo>
                      <a:pt x="331" y="106"/>
                    </a:lnTo>
                    <a:lnTo>
                      <a:pt x="331" y="15"/>
                    </a:lnTo>
                    <a:lnTo>
                      <a:pt x="331" y="13"/>
                    </a:lnTo>
                    <a:lnTo>
                      <a:pt x="330" y="10"/>
                    </a:lnTo>
                    <a:lnTo>
                      <a:pt x="328" y="8"/>
                    </a:lnTo>
                    <a:lnTo>
                      <a:pt x="326" y="6"/>
                    </a:lnTo>
                    <a:lnTo>
                      <a:pt x="324" y="3"/>
                    </a:lnTo>
                    <a:lnTo>
                      <a:pt x="322" y="2"/>
                    </a:lnTo>
                    <a:lnTo>
                      <a:pt x="319" y="1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1D04323-F148-4813-A4A4-77280EEC657C}"/>
              </a:ext>
            </a:extLst>
          </p:cNvPr>
          <p:cNvGrpSpPr/>
          <p:nvPr/>
        </p:nvGrpSpPr>
        <p:grpSpPr>
          <a:xfrm>
            <a:off x="5610723" y="3420666"/>
            <a:ext cx="5748715" cy="311392"/>
            <a:chOff x="5610723" y="3622830"/>
            <a:chExt cx="5748715" cy="311392"/>
          </a:xfrm>
        </p:grpSpPr>
        <p:sp>
          <p:nvSpPr>
            <p:cNvPr id="391" name="Rectangle 390">
              <a:extLst>
                <a:ext uri="{FF2B5EF4-FFF2-40B4-BE49-F238E27FC236}">
                  <a16:creationId xmlns="" xmlns:a16="http://schemas.microsoft.com/office/drawing/2014/main" id="{3B7B98AF-ECBF-4B8A-832B-35BC2026241B}"/>
                </a:ext>
              </a:extLst>
            </p:cNvPr>
            <p:cNvSpPr/>
            <p:nvPr/>
          </p:nvSpPr>
          <p:spPr>
            <a:xfrm>
              <a:off x="6113547" y="3622830"/>
              <a:ext cx="524589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Consistent quality and branding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="" xmlns:a16="http://schemas.microsoft.com/office/drawing/2014/main" id="{8EBD19F1-D3A7-41F2-BCA1-2DE7D88756A4}"/>
                </a:ext>
              </a:extLst>
            </p:cNvPr>
            <p:cNvGrpSpPr/>
            <p:nvPr/>
          </p:nvGrpSpPr>
          <p:grpSpPr>
            <a:xfrm>
              <a:off x="5610723" y="3650060"/>
              <a:ext cx="285750" cy="284162"/>
              <a:chOff x="7045325" y="1919288"/>
              <a:chExt cx="285750" cy="284162"/>
            </a:xfrm>
            <a:solidFill>
              <a:srgbClr val="083D65"/>
            </a:solidFill>
          </p:grpSpPr>
          <p:sp>
            <p:nvSpPr>
              <p:cNvPr id="451" name="Freeform 308">
                <a:extLst>
                  <a:ext uri="{FF2B5EF4-FFF2-40B4-BE49-F238E27FC236}">
                    <a16:creationId xmlns="" xmlns:a16="http://schemas.microsoft.com/office/drawing/2014/main" id="{5C4080E7-946C-4898-A09D-5177F6FA97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5325" y="1919288"/>
                <a:ext cx="285750" cy="284162"/>
              </a:xfrm>
              <a:custGeom>
                <a:avLst/>
                <a:gdLst>
                  <a:gd name="T0" fmla="*/ 718 w 897"/>
                  <a:gd name="T1" fmla="*/ 742 h 897"/>
                  <a:gd name="T2" fmla="*/ 658 w 897"/>
                  <a:gd name="T3" fmla="*/ 659 h 897"/>
                  <a:gd name="T4" fmla="*/ 750 w 897"/>
                  <a:gd name="T5" fmla="*/ 573 h 897"/>
                  <a:gd name="T6" fmla="*/ 136 w 897"/>
                  <a:gd name="T7" fmla="*/ 325 h 897"/>
                  <a:gd name="T8" fmla="*/ 154 w 897"/>
                  <a:gd name="T9" fmla="*/ 246 h 897"/>
                  <a:gd name="T10" fmla="*/ 190 w 897"/>
                  <a:gd name="T11" fmla="*/ 174 h 897"/>
                  <a:gd name="T12" fmla="*/ 242 w 897"/>
                  <a:gd name="T13" fmla="*/ 115 h 897"/>
                  <a:gd name="T14" fmla="*/ 307 w 897"/>
                  <a:gd name="T15" fmla="*/ 69 h 897"/>
                  <a:gd name="T16" fmla="*/ 381 w 897"/>
                  <a:gd name="T17" fmla="*/ 39 h 897"/>
                  <a:gd name="T18" fmla="*/ 463 w 897"/>
                  <a:gd name="T19" fmla="*/ 30 h 897"/>
                  <a:gd name="T20" fmla="*/ 545 w 897"/>
                  <a:gd name="T21" fmla="*/ 39 h 897"/>
                  <a:gd name="T22" fmla="*/ 620 w 897"/>
                  <a:gd name="T23" fmla="*/ 69 h 897"/>
                  <a:gd name="T24" fmla="*/ 684 w 897"/>
                  <a:gd name="T25" fmla="*/ 115 h 897"/>
                  <a:gd name="T26" fmla="*/ 735 w 897"/>
                  <a:gd name="T27" fmla="*/ 174 h 897"/>
                  <a:gd name="T28" fmla="*/ 772 w 897"/>
                  <a:gd name="T29" fmla="*/ 246 h 897"/>
                  <a:gd name="T30" fmla="*/ 790 w 897"/>
                  <a:gd name="T31" fmla="*/ 325 h 897"/>
                  <a:gd name="T32" fmla="*/ 788 w 897"/>
                  <a:gd name="T33" fmla="*/ 408 h 897"/>
                  <a:gd name="T34" fmla="*/ 766 w 897"/>
                  <a:gd name="T35" fmla="*/ 486 h 897"/>
                  <a:gd name="T36" fmla="*/ 727 w 897"/>
                  <a:gd name="T37" fmla="*/ 555 h 897"/>
                  <a:gd name="T38" fmla="*/ 672 w 897"/>
                  <a:gd name="T39" fmla="*/ 612 h 897"/>
                  <a:gd name="T40" fmla="*/ 606 w 897"/>
                  <a:gd name="T41" fmla="*/ 654 h 897"/>
                  <a:gd name="T42" fmla="*/ 529 w 897"/>
                  <a:gd name="T43" fmla="*/ 681 h 897"/>
                  <a:gd name="T44" fmla="*/ 447 w 897"/>
                  <a:gd name="T45" fmla="*/ 686 h 897"/>
                  <a:gd name="T46" fmla="*/ 365 w 897"/>
                  <a:gd name="T47" fmla="*/ 672 h 897"/>
                  <a:gd name="T48" fmla="*/ 293 w 897"/>
                  <a:gd name="T49" fmla="*/ 639 h 897"/>
                  <a:gd name="T50" fmla="*/ 231 w 897"/>
                  <a:gd name="T51" fmla="*/ 591 h 897"/>
                  <a:gd name="T52" fmla="*/ 182 w 897"/>
                  <a:gd name="T53" fmla="*/ 529 h 897"/>
                  <a:gd name="T54" fmla="*/ 149 w 897"/>
                  <a:gd name="T55" fmla="*/ 456 h 897"/>
                  <a:gd name="T56" fmla="*/ 134 w 897"/>
                  <a:gd name="T57" fmla="*/ 375 h 897"/>
                  <a:gd name="T58" fmla="*/ 176 w 897"/>
                  <a:gd name="T59" fmla="*/ 738 h 897"/>
                  <a:gd name="T60" fmla="*/ 163 w 897"/>
                  <a:gd name="T61" fmla="*/ 555 h 897"/>
                  <a:gd name="T62" fmla="*/ 254 w 897"/>
                  <a:gd name="T63" fmla="*/ 650 h 897"/>
                  <a:gd name="T64" fmla="*/ 895 w 897"/>
                  <a:gd name="T65" fmla="*/ 754 h 897"/>
                  <a:gd name="T66" fmla="*/ 808 w 897"/>
                  <a:gd name="T67" fmla="*/ 457 h 897"/>
                  <a:gd name="T68" fmla="*/ 821 w 897"/>
                  <a:gd name="T69" fmla="*/ 340 h 897"/>
                  <a:gd name="T70" fmla="*/ 806 w 897"/>
                  <a:gd name="T71" fmla="*/ 252 h 897"/>
                  <a:gd name="T72" fmla="*/ 770 w 897"/>
                  <a:gd name="T73" fmla="*/ 172 h 897"/>
                  <a:gd name="T74" fmla="*/ 716 w 897"/>
                  <a:gd name="T75" fmla="*/ 104 h 897"/>
                  <a:gd name="T76" fmla="*/ 649 w 897"/>
                  <a:gd name="T77" fmla="*/ 51 h 897"/>
                  <a:gd name="T78" fmla="*/ 570 w 897"/>
                  <a:gd name="T79" fmla="*/ 16 h 897"/>
                  <a:gd name="T80" fmla="*/ 482 w 897"/>
                  <a:gd name="T81" fmla="*/ 0 h 897"/>
                  <a:gd name="T82" fmla="*/ 391 w 897"/>
                  <a:gd name="T83" fmla="*/ 7 h 897"/>
                  <a:gd name="T84" fmla="*/ 308 w 897"/>
                  <a:gd name="T85" fmla="*/ 35 h 897"/>
                  <a:gd name="T86" fmla="*/ 235 w 897"/>
                  <a:gd name="T87" fmla="*/ 81 h 897"/>
                  <a:gd name="T88" fmla="*/ 176 w 897"/>
                  <a:gd name="T89" fmla="*/ 144 h 897"/>
                  <a:gd name="T90" fmla="*/ 132 w 897"/>
                  <a:gd name="T91" fmla="*/ 219 h 897"/>
                  <a:gd name="T92" fmla="*/ 109 w 897"/>
                  <a:gd name="T93" fmla="*/ 303 h 897"/>
                  <a:gd name="T94" fmla="*/ 107 w 897"/>
                  <a:gd name="T95" fmla="*/ 403 h 897"/>
                  <a:gd name="T96" fmla="*/ 137 w 897"/>
                  <a:gd name="T97" fmla="*/ 505 h 897"/>
                  <a:gd name="T98" fmla="*/ 1 w 897"/>
                  <a:gd name="T99" fmla="*/ 781 h 897"/>
                  <a:gd name="T100" fmla="*/ 18 w 897"/>
                  <a:gd name="T101" fmla="*/ 791 h 897"/>
                  <a:gd name="T102" fmla="*/ 203 w 897"/>
                  <a:gd name="T103" fmla="*/ 895 h 897"/>
                  <a:gd name="T104" fmla="*/ 216 w 897"/>
                  <a:gd name="T105" fmla="*/ 895 h 897"/>
                  <a:gd name="T106" fmla="*/ 407 w 897"/>
                  <a:gd name="T107" fmla="*/ 713 h 897"/>
                  <a:gd name="T108" fmla="*/ 488 w 897"/>
                  <a:gd name="T109" fmla="*/ 716 h 897"/>
                  <a:gd name="T110" fmla="*/ 676 w 897"/>
                  <a:gd name="T111" fmla="*/ 893 h 897"/>
                  <a:gd name="T112" fmla="*/ 688 w 897"/>
                  <a:gd name="T113" fmla="*/ 896 h 897"/>
                  <a:gd name="T114" fmla="*/ 743 w 897"/>
                  <a:gd name="T115" fmla="*/ 763 h 897"/>
                  <a:gd name="T116" fmla="*/ 895 w 897"/>
                  <a:gd name="T117" fmla="*/ 770 h 897"/>
                  <a:gd name="T118" fmla="*/ 895 w 897"/>
                  <a:gd name="T119" fmla="*/ 754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7" h="897">
                    <a:moveTo>
                      <a:pt x="733" y="732"/>
                    </a:moveTo>
                    <a:lnTo>
                      <a:pt x="729" y="732"/>
                    </a:lnTo>
                    <a:lnTo>
                      <a:pt x="724" y="734"/>
                    </a:lnTo>
                    <a:lnTo>
                      <a:pt x="720" y="738"/>
                    </a:lnTo>
                    <a:lnTo>
                      <a:pt x="718" y="742"/>
                    </a:lnTo>
                    <a:lnTo>
                      <a:pt x="682" y="847"/>
                    </a:lnTo>
                    <a:lnTo>
                      <a:pt x="590" y="694"/>
                    </a:lnTo>
                    <a:lnTo>
                      <a:pt x="614" y="684"/>
                    </a:lnTo>
                    <a:lnTo>
                      <a:pt x="636" y="672"/>
                    </a:lnTo>
                    <a:lnTo>
                      <a:pt x="658" y="659"/>
                    </a:lnTo>
                    <a:lnTo>
                      <a:pt x="679" y="645"/>
                    </a:lnTo>
                    <a:lnTo>
                      <a:pt x="699" y="628"/>
                    </a:lnTo>
                    <a:lnTo>
                      <a:pt x="717" y="611"/>
                    </a:lnTo>
                    <a:lnTo>
                      <a:pt x="734" y="592"/>
                    </a:lnTo>
                    <a:lnTo>
                      <a:pt x="750" y="573"/>
                    </a:lnTo>
                    <a:lnTo>
                      <a:pt x="853" y="744"/>
                    </a:lnTo>
                    <a:lnTo>
                      <a:pt x="733" y="732"/>
                    </a:lnTo>
                    <a:close/>
                    <a:moveTo>
                      <a:pt x="134" y="358"/>
                    </a:moveTo>
                    <a:lnTo>
                      <a:pt x="134" y="341"/>
                    </a:lnTo>
                    <a:lnTo>
                      <a:pt x="136" y="325"/>
                    </a:lnTo>
                    <a:lnTo>
                      <a:pt x="138" y="308"/>
                    </a:lnTo>
                    <a:lnTo>
                      <a:pt x="141" y="292"/>
                    </a:lnTo>
                    <a:lnTo>
                      <a:pt x="144" y="276"/>
                    </a:lnTo>
                    <a:lnTo>
                      <a:pt x="149" y="261"/>
                    </a:lnTo>
                    <a:lnTo>
                      <a:pt x="154" y="246"/>
                    </a:lnTo>
                    <a:lnTo>
                      <a:pt x="160" y="231"/>
                    </a:lnTo>
                    <a:lnTo>
                      <a:pt x="167" y="216"/>
                    </a:lnTo>
                    <a:lnTo>
                      <a:pt x="174" y="202"/>
                    </a:lnTo>
                    <a:lnTo>
                      <a:pt x="182" y="188"/>
                    </a:lnTo>
                    <a:lnTo>
                      <a:pt x="190" y="174"/>
                    </a:lnTo>
                    <a:lnTo>
                      <a:pt x="200" y="161"/>
                    </a:lnTo>
                    <a:lnTo>
                      <a:pt x="209" y="149"/>
                    </a:lnTo>
                    <a:lnTo>
                      <a:pt x="220" y="138"/>
                    </a:lnTo>
                    <a:lnTo>
                      <a:pt x="231" y="126"/>
                    </a:lnTo>
                    <a:lnTo>
                      <a:pt x="242" y="115"/>
                    </a:lnTo>
                    <a:lnTo>
                      <a:pt x="254" y="104"/>
                    </a:lnTo>
                    <a:lnTo>
                      <a:pt x="266" y="95"/>
                    </a:lnTo>
                    <a:lnTo>
                      <a:pt x="280" y="85"/>
                    </a:lnTo>
                    <a:lnTo>
                      <a:pt x="293" y="77"/>
                    </a:lnTo>
                    <a:lnTo>
                      <a:pt x="307" y="69"/>
                    </a:lnTo>
                    <a:lnTo>
                      <a:pt x="321" y="62"/>
                    </a:lnTo>
                    <a:lnTo>
                      <a:pt x="335" y="55"/>
                    </a:lnTo>
                    <a:lnTo>
                      <a:pt x="350" y="49"/>
                    </a:lnTo>
                    <a:lnTo>
                      <a:pt x="365" y="45"/>
                    </a:lnTo>
                    <a:lnTo>
                      <a:pt x="381" y="39"/>
                    </a:lnTo>
                    <a:lnTo>
                      <a:pt x="396" y="36"/>
                    </a:lnTo>
                    <a:lnTo>
                      <a:pt x="414" y="33"/>
                    </a:lnTo>
                    <a:lnTo>
                      <a:pt x="430" y="31"/>
                    </a:lnTo>
                    <a:lnTo>
                      <a:pt x="447" y="30"/>
                    </a:lnTo>
                    <a:lnTo>
                      <a:pt x="463" y="30"/>
                    </a:lnTo>
                    <a:lnTo>
                      <a:pt x="480" y="30"/>
                    </a:lnTo>
                    <a:lnTo>
                      <a:pt x="497" y="31"/>
                    </a:lnTo>
                    <a:lnTo>
                      <a:pt x="513" y="33"/>
                    </a:lnTo>
                    <a:lnTo>
                      <a:pt x="529" y="36"/>
                    </a:lnTo>
                    <a:lnTo>
                      <a:pt x="545" y="39"/>
                    </a:lnTo>
                    <a:lnTo>
                      <a:pt x="561" y="45"/>
                    </a:lnTo>
                    <a:lnTo>
                      <a:pt x="576" y="49"/>
                    </a:lnTo>
                    <a:lnTo>
                      <a:pt x="591" y="55"/>
                    </a:lnTo>
                    <a:lnTo>
                      <a:pt x="606" y="62"/>
                    </a:lnTo>
                    <a:lnTo>
                      <a:pt x="620" y="69"/>
                    </a:lnTo>
                    <a:lnTo>
                      <a:pt x="634" y="77"/>
                    </a:lnTo>
                    <a:lnTo>
                      <a:pt x="647" y="85"/>
                    </a:lnTo>
                    <a:lnTo>
                      <a:pt x="660" y="95"/>
                    </a:lnTo>
                    <a:lnTo>
                      <a:pt x="672" y="104"/>
                    </a:lnTo>
                    <a:lnTo>
                      <a:pt x="684" y="115"/>
                    </a:lnTo>
                    <a:lnTo>
                      <a:pt x="696" y="126"/>
                    </a:lnTo>
                    <a:lnTo>
                      <a:pt x="707" y="138"/>
                    </a:lnTo>
                    <a:lnTo>
                      <a:pt x="717" y="149"/>
                    </a:lnTo>
                    <a:lnTo>
                      <a:pt x="727" y="161"/>
                    </a:lnTo>
                    <a:lnTo>
                      <a:pt x="735" y="174"/>
                    </a:lnTo>
                    <a:lnTo>
                      <a:pt x="744" y="188"/>
                    </a:lnTo>
                    <a:lnTo>
                      <a:pt x="753" y="202"/>
                    </a:lnTo>
                    <a:lnTo>
                      <a:pt x="760" y="216"/>
                    </a:lnTo>
                    <a:lnTo>
                      <a:pt x="766" y="231"/>
                    </a:lnTo>
                    <a:lnTo>
                      <a:pt x="772" y="246"/>
                    </a:lnTo>
                    <a:lnTo>
                      <a:pt x="777" y="261"/>
                    </a:lnTo>
                    <a:lnTo>
                      <a:pt x="781" y="277"/>
                    </a:lnTo>
                    <a:lnTo>
                      <a:pt x="786" y="292"/>
                    </a:lnTo>
                    <a:lnTo>
                      <a:pt x="788" y="309"/>
                    </a:lnTo>
                    <a:lnTo>
                      <a:pt x="790" y="325"/>
                    </a:lnTo>
                    <a:lnTo>
                      <a:pt x="792" y="341"/>
                    </a:lnTo>
                    <a:lnTo>
                      <a:pt x="792" y="358"/>
                    </a:lnTo>
                    <a:lnTo>
                      <a:pt x="792" y="375"/>
                    </a:lnTo>
                    <a:lnTo>
                      <a:pt x="790" y="392"/>
                    </a:lnTo>
                    <a:lnTo>
                      <a:pt x="788" y="408"/>
                    </a:lnTo>
                    <a:lnTo>
                      <a:pt x="786" y="424"/>
                    </a:lnTo>
                    <a:lnTo>
                      <a:pt x="781" y="440"/>
                    </a:lnTo>
                    <a:lnTo>
                      <a:pt x="777" y="456"/>
                    </a:lnTo>
                    <a:lnTo>
                      <a:pt x="772" y="471"/>
                    </a:lnTo>
                    <a:lnTo>
                      <a:pt x="766" y="486"/>
                    </a:lnTo>
                    <a:lnTo>
                      <a:pt x="760" y="500"/>
                    </a:lnTo>
                    <a:lnTo>
                      <a:pt x="753" y="515"/>
                    </a:lnTo>
                    <a:lnTo>
                      <a:pt x="744" y="529"/>
                    </a:lnTo>
                    <a:lnTo>
                      <a:pt x="735" y="542"/>
                    </a:lnTo>
                    <a:lnTo>
                      <a:pt x="727" y="555"/>
                    </a:lnTo>
                    <a:lnTo>
                      <a:pt x="717" y="567"/>
                    </a:lnTo>
                    <a:lnTo>
                      <a:pt x="707" y="579"/>
                    </a:lnTo>
                    <a:lnTo>
                      <a:pt x="696" y="591"/>
                    </a:lnTo>
                    <a:lnTo>
                      <a:pt x="684" y="602"/>
                    </a:lnTo>
                    <a:lnTo>
                      <a:pt x="672" y="612"/>
                    </a:lnTo>
                    <a:lnTo>
                      <a:pt x="660" y="622"/>
                    </a:lnTo>
                    <a:lnTo>
                      <a:pt x="647" y="631"/>
                    </a:lnTo>
                    <a:lnTo>
                      <a:pt x="634" y="639"/>
                    </a:lnTo>
                    <a:lnTo>
                      <a:pt x="620" y="648"/>
                    </a:lnTo>
                    <a:lnTo>
                      <a:pt x="606" y="654"/>
                    </a:lnTo>
                    <a:lnTo>
                      <a:pt x="591" y="662"/>
                    </a:lnTo>
                    <a:lnTo>
                      <a:pt x="576" y="667"/>
                    </a:lnTo>
                    <a:lnTo>
                      <a:pt x="561" y="672"/>
                    </a:lnTo>
                    <a:lnTo>
                      <a:pt x="545" y="677"/>
                    </a:lnTo>
                    <a:lnTo>
                      <a:pt x="529" y="681"/>
                    </a:lnTo>
                    <a:lnTo>
                      <a:pt x="513" y="683"/>
                    </a:lnTo>
                    <a:lnTo>
                      <a:pt x="497" y="685"/>
                    </a:lnTo>
                    <a:lnTo>
                      <a:pt x="480" y="686"/>
                    </a:lnTo>
                    <a:lnTo>
                      <a:pt x="463" y="687"/>
                    </a:lnTo>
                    <a:lnTo>
                      <a:pt x="447" y="686"/>
                    </a:lnTo>
                    <a:lnTo>
                      <a:pt x="430" y="685"/>
                    </a:lnTo>
                    <a:lnTo>
                      <a:pt x="414" y="683"/>
                    </a:lnTo>
                    <a:lnTo>
                      <a:pt x="396" y="681"/>
                    </a:lnTo>
                    <a:lnTo>
                      <a:pt x="381" y="677"/>
                    </a:lnTo>
                    <a:lnTo>
                      <a:pt x="365" y="672"/>
                    </a:lnTo>
                    <a:lnTo>
                      <a:pt x="350" y="667"/>
                    </a:lnTo>
                    <a:lnTo>
                      <a:pt x="335" y="662"/>
                    </a:lnTo>
                    <a:lnTo>
                      <a:pt x="321" y="654"/>
                    </a:lnTo>
                    <a:lnTo>
                      <a:pt x="307" y="648"/>
                    </a:lnTo>
                    <a:lnTo>
                      <a:pt x="293" y="639"/>
                    </a:lnTo>
                    <a:lnTo>
                      <a:pt x="280" y="631"/>
                    </a:lnTo>
                    <a:lnTo>
                      <a:pt x="266" y="622"/>
                    </a:lnTo>
                    <a:lnTo>
                      <a:pt x="254" y="612"/>
                    </a:lnTo>
                    <a:lnTo>
                      <a:pt x="242" y="602"/>
                    </a:lnTo>
                    <a:lnTo>
                      <a:pt x="231" y="591"/>
                    </a:lnTo>
                    <a:lnTo>
                      <a:pt x="220" y="579"/>
                    </a:lnTo>
                    <a:lnTo>
                      <a:pt x="209" y="567"/>
                    </a:lnTo>
                    <a:lnTo>
                      <a:pt x="200" y="555"/>
                    </a:lnTo>
                    <a:lnTo>
                      <a:pt x="190" y="542"/>
                    </a:lnTo>
                    <a:lnTo>
                      <a:pt x="182" y="529"/>
                    </a:lnTo>
                    <a:lnTo>
                      <a:pt x="174" y="515"/>
                    </a:lnTo>
                    <a:lnTo>
                      <a:pt x="167" y="501"/>
                    </a:lnTo>
                    <a:lnTo>
                      <a:pt x="160" y="486"/>
                    </a:lnTo>
                    <a:lnTo>
                      <a:pt x="154" y="471"/>
                    </a:lnTo>
                    <a:lnTo>
                      <a:pt x="149" y="456"/>
                    </a:lnTo>
                    <a:lnTo>
                      <a:pt x="144" y="440"/>
                    </a:lnTo>
                    <a:lnTo>
                      <a:pt x="141" y="424"/>
                    </a:lnTo>
                    <a:lnTo>
                      <a:pt x="138" y="408"/>
                    </a:lnTo>
                    <a:lnTo>
                      <a:pt x="136" y="392"/>
                    </a:lnTo>
                    <a:lnTo>
                      <a:pt x="134" y="375"/>
                    </a:lnTo>
                    <a:lnTo>
                      <a:pt x="134" y="358"/>
                    </a:lnTo>
                    <a:lnTo>
                      <a:pt x="134" y="358"/>
                    </a:lnTo>
                    <a:close/>
                    <a:moveTo>
                      <a:pt x="214" y="849"/>
                    </a:moveTo>
                    <a:lnTo>
                      <a:pt x="178" y="742"/>
                    </a:lnTo>
                    <a:lnTo>
                      <a:pt x="176" y="738"/>
                    </a:lnTo>
                    <a:lnTo>
                      <a:pt x="172" y="734"/>
                    </a:lnTo>
                    <a:lnTo>
                      <a:pt x="167" y="732"/>
                    </a:lnTo>
                    <a:lnTo>
                      <a:pt x="161" y="732"/>
                    </a:lnTo>
                    <a:lnTo>
                      <a:pt x="45" y="756"/>
                    </a:lnTo>
                    <a:lnTo>
                      <a:pt x="163" y="555"/>
                    </a:lnTo>
                    <a:lnTo>
                      <a:pt x="178" y="576"/>
                    </a:lnTo>
                    <a:lnTo>
                      <a:pt x="195" y="596"/>
                    </a:lnTo>
                    <a:lnTo>
                      <a:pt x="214" y="616"/>
                    </a:lnTo>
                    <a:lnTo>
                      <a:pt x="233" y="634"/>
                    </a:lnTo>
                    <a:lnTo>
                      <a:pt x="254" y="650"/>
                    </a:lnTo>
                    <a:lnTo>
                      <a:pt x="277" y="665"/>
                    </a:lnTo>
                    <a:lnTo>
                      <a:pt x="300" y="678"/>
                    </a:lnTo>
                    <a:lnTo>
                      <a:pt x="324" y="689"/>
                    </a:lnTo>
                    <a:lnTo>
                      <a:pt x="214" y="849"/>
                    </a:lnTo>
                    <a:close/>
                    <a:moveTo>
                      <a:pt x="895" y="754"/>
                    </a:moveTo>
                    <a:lnTo>
                      <a:pt x="770" y="545"/>
                    </a:lnTo>
                    <a:lnTo>
                      <a:pt x="781" y="525"/>
                    </a:lnTo>
                    <a:lnTo>
                      <a:pt x="791" y="502"/>
                    </a:lnTo>
                    <a:lnTo>
                      <a:pt x="801" y="480"/>
                    </a:lnTo>
                    <a:lnTo>
                      <a:pt x="808" y="457"/>
                    </a:lnTo>
                    <a:lnTo>
                      <a:pt x="815" y="433"/>
                    </a:lnTo>
                    <a:lnTo>
                      <a:pt x="819" y="408"/>
                    </a:lnTo>
                    <a:lnTo>
                      <a:pt x="821" y="384"/>
                    </a:lnTo>
                    <a:lnTo>
                      <a:pt x="822" y="358"/>
                    </a:lnTo>
                    <a:lnTo>
                      <a:pt x="821" y="340"/>
                    </a:lnTo>
                    <a:lnTo>
                      <a:pt x="820" y="322"/>
                    </a:lnTo>
                    <a:lnTo>
                      <a:pt x="818" y="303"/>
                    </a:lnTo>
                    <a:lnTo>
                      <a:pt x="815" y="286"/>
                    </a:lnTo>
                    <a:lnTo>
                      <a:pt x="810" y="268"/>
                    </a:lnTo>
                    <a:lnTo>
                      <a:pt x="806" y="252"/>
                    </a:lnTo>
                    <a:lnTo>
                      <a:pt x="800" y="235"/>
                    </a:lnTo>
                    <a:lnTo>
                      <a:pt x="793" y="219"/>
                    </a:lnTo>
                    <a:lnTo>
                      <a:pt x="787" y="203"/>
                    </a:lnTo>
                    <a:lnTo>
                      <a:pt x="778" y="187"/>
                    </a:lnTo>
                    <a:lnTo>
                      <a:pt x="770" y="172"/>
                    </a:lnTo>
                    <a:lnTo>
                      <a:pt x="761" y="158"/>
                    </a:lnTo>
                    <a:lnTo>
                      <a:pt x="750" y="144"/>
                    </a:lnTo>
                    <a:lnTo>
                      <a:pt x="740" y="130"/>
                    </a:lnTo>
                    <a:lnTo>
                      <a:pt x="729" y="117"/>
                    </a:lnTo>
                    <a:lnTo>
                      <a:pt x="716" y="104"/>
                    </a:lnTo>
                    <a:lnTo>
                      <a:pt x="704" y="93"/>
                    </a:lnTo>
                    <a:lnTo>
                      <a:pt x="692" y="81"/>
                    </a:lnTo>
                    <a:lnTo>
                      <a:pt x="678" y="70"/>
                    </a:lnTo>
                    <a:lnTo>
                      <a:pt x="664" y="61"/>
                    </a:lnTo>
                    <a:lnTo>
                      <a:pt x="649" y="51"/>
                    </a:lnTo>
                    <a:lnTo>
                      <a:pt x="634" y="42"/>
                    </a:lnTo>
                    <a:lnTo>
                      <a:pt x="619" y="35"/>
                    </a:lnTo>
                    <a:lnTo>
                      <a:pt x="603" y="27"/>
                    </a:lnTo>
                    <a:lnTo>
                      <a:pt x="587" y="21"/>
                    </a:lnTo>
                    <a:lnTo>
                      <a:pt x="570" y="16"/>
                    </a:lnTo>
                    <a:lnTo>
                      <a:pt x="553" y="10"/>
                    </a:lnTo>
                    <a:lnTo>
                      <a:pt x="535" y="7"/>
                    </a:lnTo>
                    <a:lnTo>
                      <a:pt x="517" y="4"/>
                    </a:lnTo>
                    <a:lnTo>
                      <a:pt x="500" y="1"/>
                    </a:lnTo>
                    <a:lnTo>
                      <a:pt x="482" y="0"/>
                    </a:lnTo>
                    <a:lnTo>
                      <a:pt x="463" y="0"/>
                    </a:lnTo>
                    <a:lnTo>
                      <a:pt x="445" y="0"/>
                    </a:lnTo>
                    <a:lnTo>
                      <a:pt x="426" y="1"/>
                    </a:lnTo>
                    <a:lnTo>
                      <a:pt x="408" y="4"/>
                    </a:lnTo>
                    <a:lnTo>
                      <a:pt x="391" y="7"/>
                    </a:lnTo>
                    <a:lnTo>
                      <a:pt x="374" y="10"/>
                    </a:lnTo>
                    <a:lnTo>
                      <a:pt x="357" y="16"/>
                    </a:lnTo>
                    <a:lnTo>
                      <a:pt x="340" y="21"/>
                    </a:lnTo>
                    <a:lnTo>
                      <a:pt x="324" y="27"/>
                    </a:lnTo>
                    <a:lnTo>
                      <a:pt x="308" y="35"/>
                    </a:lnTo>
                    <a:lnTo>
                      <a:pt x="293" y="42"/>
                    </a:lnTo>
                    <a:lnTo>
                      <a:pt x="278" y="51"/>
                    </a:lnTo>
                    <a:lnTo>
                      <a:pt x="263" y="61"/>
                    </a:lnTo>
                    <a:lnTo>
                      <a:pt x="249" y="70"/>
                    </a:lnTo>
                    <a:lnTo>
                      <a:pt x="235" y="81"/>
                    </a:lnTo>
                    <a:lnTo>
                      <a:pt x="222" y="93"/>
                    </a:lnTo>
                    <a:lnTo>
                      <a:pt x="209" y="104"/>
                    </a:lnTo>
                    <a:lnTo>
                      <a:pt x="198" y="117"/>
                    </a:lnTo>
                    <a:lnTo>
                      <a:pt x="187" y="130"/>
                    </a:lnTo>
                    <a:lnTo>
                      <a:pt x="176" y="144"/>
                    </a:lnTo>
                    <a:lnTo>
                      <a:pt x="165" y="158"/>
                    </a:lnTo>
                    <a:lnTo>
                      <a:pt x="156" y="172"/>
                    </a:lnTo>
                    <a:lnTo>
                      <a:pt x="147" y="187"/>
                    </a:lnTo>
                    <a:lnTo>
                      <a:pt x="140" y="203"/>
                    </a:lnTo>
                    <a:lnTo>
                      <a:pt x="132" y="219"/>
                    </a:lnTo>
                    <a:lnTo>
                      <a:pt x="126" y="235"/>
                    </a:lnTo>
                    <a:lnTo>
                      <a:pt x="121" y="252"/>
                    </a:lnTo>
                    <a:lnTo>
                      <a:pt x="115" y="268"/>
                    </a:lnTo>
                    <a:lnTo>
                      <a:pt x="112" y="286"/>
                    </a:lnTo>
                    <a:lnTo>
                      <a:pt x="109" y="303"/>
                    </a:lnTo>
                    <a:lnTo>
                      <a:pt x="107" y="322"/>
                    </a:lnTo>
                    <a:lnTo>
                      <a:pt x="105" y="340"/>
                    </a:lnTo>
                    <a:lnTo>
                      <a:pt x="105" y="358"/>
                    </a:lnTo>
                    <a:lnTo>
                      <a:pt x="105" y="380"/>
                    </a:lnTo>
                    <a:lnTo>
                      <a:pt x="107" y="403"/>
                    </a:lnTo>
                    <a:lnTo>
                      <a:pt x="111" y="424"/>
                    </a:lnTo>
                    <a:lnTo>
                      <a:pt x="115" y="446"/>
                    </a:lnTo>
                    <a:lnTo>
                      <a:pt x="121" y="466"/>
                    </a:lnTo>
                    <a:lnTo>
                      <a:pt x="128" y="486"/>
                    </a:lnTo>
                    <a:lnTo>
                      <a:pt x="137" y="505"/>
                    </a:lnTo>
                    <a:lnTo>
                      <a:pt x="145" y="525"/>
                    </a:lnTo>
                    <a:lnTo>
                      <a:pt x="2" y="770"/>
                    </a:lnTo>
                    <a:lnTo>
                      <a:pt x="0" y="773"/>
                    </a:lnTo>
                    <a:lnTo>
                      <a:pt x="0" y="777"/>
                    </a:lnTo>
                    <a:lnTo>
                      <a:pt x="1" y="781"/>
                    </a:lnTo>
                    <a:lnTo>
                      <a:pt x="3" y="786"/>
                    </a:lnTo>
                    <a:lnTo>
                      <a:pt x="5" y="789"/>
                    </a:lnTo>
                    <a:lnTo>
                      <a:pt x="9" y="791"/>
                    </a:lnTo>
                    <a:lnTo>
                      <a:pt x="14" y="792"/>
                    </a:lnTo>
                    <a:lnTo>
                      <a:pt x="18" y="791"/>
                    </a:lnTo>
                    <a:lnTo>
                      <a:pt x="154" y="764"/>
                    </a:lnTo>
                    <a:lnTo>
                      <a:pt x="194" y="886"/>
                    </a:lnTo>
                    <a:lnTo>
                      <a:pt x="196" y="889"/>
                    </a:lnTo>
                    <a:lnTo>
                      <a:pt x="200" y="893"/>
                    </a:lnTo>
                    <a:lnTo>
                      <a:pt x="203" y="895"/>
                    </a:lnTo>
                    <a:lnTo>
                      <a:pt x="207" y="896"/>
                    </a:lnTo>
                    <a:lnTo>
                      <a:pt x="208" y="896"/>
                    </a:lnTo>
                    <a:lnTo>
                      <a:pt x="209" y="897"/>
                    </a:lnTo>
                    <a:lnTo>
                      <a:pt x="213" y="896"/>
                    </a:lnTo>
                    <a:lnTo>
                      <a:pt x="216" y="895"/>
                    </a:lnTo>
                    <a:lnTo>
                      <a:pt x="219" y="893"/>
                    </a:lnTo>
                    <a:lnTo>
                      <a:pt x="221" y="890"/>
                    </a:lnTo>
                    <a:lnTo>
                      <a:pt x="353" y="700"/>
                    </a:lnTo>
                    <a:lnTo>
                      <a:pt x="379" y="708"/>
                    </a:lnTo>
                    <a:lnTo>
                      <a:pt x="407" y="713"/>
                    </a:lnTo>
                    <a:lnTo>
                      <a:pt x="421" y="714"/>
                    </a:lnTo>
                    <a:lnTo>
                      <a:pt x="435" y="716"/>
                    </a:lnTo>
                    <a:lnTo>
                      <a:pt x="449" y="717"/>
                    </a:lnTo>
                    <a:lnTo>
                      <a:pt x="463" y="717"/>
                    </a:lnTo>
                    <a:lnTo>
                      <a:pt x="488" y="716"/>
                    </a:lnTo>
                    <a:lnTo>
                      <a:pt x="513" y="714"/>
                    </a:lnTo>
                    <a:lnTo>
                      <a:pt x="537" y="710"/>
                    </a:lnTo>
                    <a:lnTo>
                      <a:pt x="560" y="703"/>
                    </a:lnTo>
                    <a:lnTo>
                      <a:pt x="673" y="889"/>
                    </a:lnTo>
                    <a:lnTo>
                      <a:pt x="676" y="893"/>
                    </a:lnTo>
                    <a:lnTo>
                      <a:pt x="679" y="895"/>
                    </a:lnTo>
                    <a:lnTo>
                      <a:pt x="682" y="896"/>
                    </a:lnTo>
                    <a:lnTo>
                      <a:pt x="686" y="897"/>
                    </a:lnTo>
                    <a:lnTo>
                      <a:pt x="687" y="897"/>
                    </a:lnTo>
                    <a:lnTo>
                      <a:pt x="688" y="896"/>
                    </a:lnTo>
                    <a:lnTo>
                      <a:pt x="692" y="895"/>
                    </a:lnTo>
                    <a:lnTo>
                      <a:pt x="696" y="894"/>
                    </a:lnTo>
                    <a:lnTo>
                      <a:pt x="698" y="890"/>
                    </a:lnTo>
                    <a:lnTo>
                      <a:pt x="700" y="886"/>
                    </a:lnTo>
                    <a:lnTo>
                      <a:pt x="743" y="763"/>
                    </a:lnTo>
                    <a:lnTo>
                      <a:pt x="880" y="777"/>
                    </a:lnTo>
                    <a:lnTo>
                      <a:pt x="884" y="776"/>
                    </a:lnTo>
                    <a:lnTo>
                      <a:pt x="888" y="775"/>
                    </a:lnTo>
                    <a:lnTo>
                      <a:pt x="892" y="773"/>
                    </a:lnTo>
                    <a:lnTo>
                      <a:pt x="895" y="770"/>
                    </a:lnTo>
                    <a:lnTo>
                      <a:pt x="896" y="766"/>
                    </a:lnTo>
                    <a:lnTo>
                      <a:pt x="897" y="762"/>
                    </a:lnTo>
                    <a:lnTo>
                      <a:pt x="896" y="758"/>
                    </a:lnTo>
                    <a:lnTo>
                      <a:pt x="895" y="755"/>
                    </a:lnTo>
                    <a:lnTo>
                      <a:pt x="895" y="7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309">
                <a:extLst>
                  <a:ext uri="{FF2B5EF4-FFF2-40B4-BE49-F238E27FC236}">
                    <a16:creationId xmlns="" xmlns:a16="http://schemas.microsoft.com/office/drawing/2014/main" id="{5D49FD2E-E1DF-42FC-B61A-E2B3A35197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5813" y="1976438"/>
                <a:ext cx="114300" cy="114300"/>
              </a:xfrm>
              <a:custGeom>
                <a:avLst/>
                <a:gdLst>
                  <a:gd name="T0" fmla="*/ 242 w 358"/>
                  <a:gd name="T1" fmla="*/ 201 h 359"/>
                  <a:gd name="T2" fmla="*/ 239 w 358"/>
                  <a:gd name="T3" fmla="*/ 209 h 359"/>
                  <a:gd name="T4" fmla="*/ 272 w 358"/>
                  <a:gd name="T5" fmla="*/ 308 h 359"/>
                  <a:gd name="T6" fmla="*/ 183 w 358"/>
                  <a:gd name="T7" fmla="*/ 255 h 359"/>
                  <a:gd name="T8" fmla="*/ 176 w 358"/>
                  <a:gd name="T9" fmla="*/ 255 h 359"/>
                  <a:gd name="T10" fmla="*/ 87 w 358"/>
                  <a:gd name="T11" fmla="*/ 308 h 359"/>
                  <a:gd name="T12" fmla="*/ 119 w 358"/>
                  <a:gd name="T13" fmla="*/ 209 h 359"/>
                  <a:gd name="T14" fmla="*/ 117 w 358"/>
                  <a:gd name="T15" fmla="*/ 201 h 359"/>
                  <a:gd name="T16" fmla="*/ 56 w 358"/>
                  <a:gd name="T17" fmla="*/ 149 h 359"/>
                  <a:gd name="T18" fmla="*/ 123 w 358"/>
                  <a:gd name="T19" fmla="*/ 149 h 359"/>
                  <a:gd name="T20" fmla="*/ 131 w 358"/>
                  <a:gd name="T21" fmla="*/ 145 h 359"/>
                  <a:gd name="T22" fmla="*/ 179 w 358"/>
                  <a:gd name="T23" fmla="*/ 48 h 359"/>
                  <a:gd name="T24" fmla="*/ 228 w 358"/>
                  <a:gd name="T25" fmla="*/ 145 h 359"/>
                  <a:gd name="T26" fmla="*/ 234 w 358"/>
                  <a:gd name="T27" fmla="*/ 149 h 359"/>
                  <a:gd name="T28" fmla="*/ 303 w 358"/>
                  <a:gd name="T29" fmla="*/ 149 h 359"/>
                  <a:gd name="T30" fmla="*/ 343 w 358"/>
                  <a:gd name="T31" fmla="*/ 119 h 359"/>
                  <a:gd name="T32" fmla="*/ 193 w 358"/>
                  <a:gd name="T33" fmla="*/ 8 h 359"/>
                  <a:gd name="T34" fmla="*/ 187 w 358"/>
                  <a:gd name="T35" fmla="*/ 2 h 359"/>
                  <a:gd name="T36" fmla="*/ 179 w 358"/>
                  <a:gd name="T37" fmla="*/ 0 h 359"/>
                  <a:gd name="T38" fmla="*/ 171 w 358"/>
                  <a:gd name="T39" fmla="*/ 2 h 359"/>
                  <a:gd name="T40" fmla="*/ 166 w 358"/>
                  <a:gd name="T41" fmla="*/ 8 h 359"/>
                  <a:gd name="T42" fmla="*/ 15 w 358"/>
                  <a:gd name="T43" fmla="*/ 119 h 359"/>
                  <a:gd name="T44" fmla="*/ 7 w 358"/>
                  <a:gd name="T45" fmla="*/ 122 h 359"/>
                  <a:gd name="T46" fmla="*/ 0 w 358"/>
                  <a:gd name="T47" fmla="*/ 130 h 359"/>
                  <a:gd name="T48" fmla="*/ 0 w 358"/>
                  <a:gd name="T49" fmla="*/ 138 h 359"/>
                  <a:gd name="T50" fmla="*/ 6 w 358"/>
                  <a:gd name="T51" fmla="*/ 146 h 359"/>
                  <a:gd name="T52" fmla="*/ 45 w 358"/>
                  <a:gd name="T53" fmla="*/ 339 h 359"/>
                  <a:gd name="T54" fmla="*/ 45 w 358"/>
                  <a:gd name="T55" fmla="*/ 348 h 359"/>
                  <a:gd name="T56" fmla="*/ 50 w 358"/>
                  <a:gd name="T57" fmla="*/ 355 h 359"/>
                  <a:gd name="T58" fmla="*/ 59 w 358"/>
                  <a:gd name="T59" fmla="*/ 359 h 359"/>
                  <a:gd name="T60" fmla="*/ 68 w 358"/>
                  <a:gd name="T61" fmla="*/ 356 h 359"/>
                  <a:gd name="T62" fmla="*/ 291 w 358"/>
                  <a:gd name="T63" fmla="*/ 356 h 359"/>
                  <a:gd name="T64" fmla="*/ 299 w 358"/>
                  <a:gd name="T65" fmla="*/ 359 h 359"/>
                  <a:gd name="T66" fmla="*/ 308 w 358"/>
                  <a:gd name="T67" fmla="*/ 355 h 359"/>
                  <a:gd name="T68" fmla="*/ 313 w 358"/>
                  <a:gd name="T69" fmla="*/ 348 h 359"/>
                  <a:gd name="T70" fmla="*/ 312 w 358"/>
                  <a:gd name="T71" fmla="*/ 339 h 359"/>
                  <a:gd name="T72" fmla="*/ 353 w 358"/>
                  <a:gd name="T73" fmla="*/ 146 h 359"/>
                  <a:gd name="T74" fmla="*/ 358 w 358"/>
                  <a:gd name="T75" fmla="*/ 138 h 359"/>
                  <a:gd name="T76" fmla="*/ 357 w 358"/>
                  <a:gd name="T77" fmla="*/ 130 h 359"/>
                  <a:gd name="T78" fmla="*/ 352 w 358"/>
                  <a:gd name="T79" fmla="*/ 122 h 359"/>
                  <a:gd name="T80" fmla="*/ 343 w 358"/>
                  <a:gd name="T81" fmla="*/ 11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8" h="359">
                    <a:moveTo>
                      <a:pt x="244" y="197"/>
                    </a:moveTo>
                    <a:lnTo>
                      <a:pt x="242" y="201"/>
                    </a:lnTo>
                    <a:lnTo>
                      <a:pt x="240" y="205"/>
                    </a:lnTo>
                    <a:lnTo>
                      <a:pt x="239" y="209"/>
                    </a:lnTo>
                    <a:lnTo>
                      <a:pt x="240" y="214"/>
                    </a:lnTo>
                    <a:lnTo>
                      <a:pt x="272" y="308"/>
                    </a:lnTo>
                    <a:lnTo>
                      <a:pt x="187" y="256"/>
                    </a:lnTo>
                    <a:lnTo>
                      <a:pt x="183" y="255"/>
                    </a:lnTo>
                    <a:lnTo>
                      <a:pt x="179" y="254"/>
                    </a:lnTo>
                    <a:lnTo>
                      <a:pt x="176" y="255"/>
                    </a:lnTo>
                    <a:lnTo>
                      <a:pt x="171" y="256"/>
                    </a:lnTo>
                    <a:lnTo>
                      <a:pt x="87" y="308"/>
                    </a:lnTo>
                    <a:lnTo>
                      <a:pt x="119" y="214"/>
                    </a:lnTo>
                    <a:lnTo>
                      <a:pt x="119" y="209"/>
                    </a:lnTo>
                    <a:lnTo>
                      <a:pt x="119" y="205"/>
                    </a:lnTo>
                    <a:lnTo>
                      <a:pt x="117" y="201"/>
                    </a:lnTo>
                    <a:lnTo>
                      <a:pt x="114" y="197"/>
                    </a:lnTo>
                    <a:lnTo>
                      <a:pt x="56" y="149"/>
                    </a:lnTo>
                    <a:lnTo>
                      <a:pt x="119" y="149"/>
                    </a:lnTo>
                    <a:lnTo>
                      <a:pt x="123" y="149"/>
                    </a:lnTo>
                    <a:lnTo>
                      <a:pt x="127" y="147"/>
                    </a:lnTo>
                    <a:lnTo>
                      <a:pt x="131" y="145"/>
                    </a:lnTo>
                    <a:lnTo>
                      <a:pt x="133" y="141"/>
                    </a:lnTo>
                    <a:lnTo>
                      <a:pt x="179" y="48"/>
                    </a:lnTo>
                    <a:lnTo>
                      <a:pt x="226" y="141"/>
                    </a:lnTo>
                    <a:lnTo>
                      <a:pt x="228" y="145"/>
                    </a:lnTo>
                    <a:lnTo>
                      <a:pt x="231" y="147"/>
                    </a:lnTo>
                    <a:lnTo>
                      <a:pt x="234" y="149"/>
                    </a:lnTo>
                    <a:lnTo>
                      <a:pt x="239" y="149"/>
                    </a:lnTo>
                    <a:lnTo>
                      <a:pt x="303" y="149"/>
                    </a:lnTo>
                    <a:lnTo>
                      <a:pt x="244" y="197"/>
                    </a:lnTo>
                    <a:close/>
                    <a:moveTo>
                      <a:pt x="343" y="119"/>
                    </a:moveTo>
                    <a:lnTo>
                      <a:pt x="248" y="119"/>
                    </a:lnTo>
                    <a:lnTo>
                      <a:pt x="193" y="8"/>
                    </a:lnTo>
                    <a:lnTo>
                      <a:pt x="191" y="5"/>
                    </a:lnTo>
                    <a:lnTo>
                      <a:pt x="187" y="2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6" y="0"/>
                    </a:lnTo>
                    <a:lnTo>
                      <a:pt x="171" y="2"/>
                    </a:lnTo>
                    <a:lnTo>
                      <a:pt x="168" y="5"/>
                    </a:lnTo>
                    <a:lnTo>
                      <a:pt x="166" y="8"/>
                    </a:lnTo>
                    <a:lnTo>
                      <a:pt x="110" y="119"/>
                    </a:lnTo>
                    <a:lnTo>
                      <a:pt x="15" y="119"/>
                    </a:lnTo>
                    <a:lnTo>
                      <a:pt x="10" y="120"/>
                    </a:lnTo>
                    <a:lnTo>
                      <a:pt x="7" y="122"/>
                    </a:lnTo>
                    <a:lnTo>
                      <a:pt x="3" y="125"/>
                    </a:lnTo>
                    <a:lnTo>
                      <a:pt x="0" y="130"/>
                    </a:lnTo>
                    <a:lnTo>
                      <a:pt x="0" y="134"/>
                    </a:lnTo>
                    <a:lnTo>
                      <a:pt x="0" y="138"/>
                    </a:lnTo>
                    <a:lnTo>
                      <a:pt x="2" y="143"/>
                    </a:lnTo>
                    <a:lnTo>
                      <a:pt x="6" y="146"/>
                    </a:lnTo>
                    <a:lnTo>
                      <a:pt x="87" y="214"/>
                    </a:lnTo>
                    <a:lnTo>
                      <a:pt x="45" y="339"/>
                    </a:lnTo>
                    <a:lnTo>
                      <a:pt x="45" y="344"/>
                    </a:lnTo>
                    <a:lnTo>
                      <a:pt x="45" y="348"/>
                    </a:lnTo>
                    <a:lnTo>
                      <a:pt x="47" y="352"/>
                    </a:lnTo>
                    <a:lnTo>
                      <a:pt x="50" y="355"/>
                    </a:lnTo>
                    <a:lnTo>
                      <a:pt x="55" y="357"/>
                    </a:lnTo>
                    <a:lnTo>
                      <a:pt x="59" y="359"/>
                    </a:lnTo>
                    <a:lnTo>
                      <a:pt x="63" y="359"/>
                    </a:lnTo>
                    <a:lnTo>
                      <a:pt x="68" y="356"/>
                    </a:lnTo>
                    <a:lnTo>
                      <a:pt x="179" y="287"/>
                    </a:lnTo>
                    <a:lnTo>
                      <a:pt x="291" y="356"/>
                    </a:lnTo>
                    <a:lnTo>
                      <a:pt x="294" y="359"/>
                    </a:lnTo>
                    <a:lnTo>
                      <a:pt x="299" y="359"/>
                    </a:lnTo>
                    <a:lnTo>
                      <a:pt x="304" y="357"/>
                    </a:lnTo>
                    <a:lnTo>
                      <a:pt x="308" y="355"/>
                    </a:lnTo>
                    <a:lnTo>
                      <a:pt x="311" y="352"/>
                    </a:lnTo>
                    <a:lnTo>
                      <a:pt x="313" y="348"/>
                    </a:lnTo>
                    <a:lnTo>
                      <a:pt x="313" y="344"/>
                    </a:lnTo>
                    <a:lnTo>
                      <a:pt x="312" y="339"/>
                    </a:lnTo>
                    <a:lnTo>
                      <a:pt x="272" y="214"/>
                    </a:lnTo>
                    <a:lnTo>
                      <a:pt x="353" y="146"/>
                    </a:lnTo>
                    <a:lnTo>
                      <a:pt x="356" y="143"/>
                    </a:lnTo>
                    <a:lnTo>
                      <a:pt x="358" y="138"/>
                    </a:lnTo>
                    <a:lnTo>
                      <a:pt x="358" y="134"/>
                    </a:lnTo>
                    <a:lnTo>
                      <a:pt x="357" y="130"/>
                    </a:lnTo>
                    <a:lnTo>
                      <a:pt x="355" y="125"/>
                    </a:lnTo>
                    <a:lnTo>
                      <a:pt x="352" y="122"/>
                    </a:lnTo>
                    <a:lnTo>
                      <a:pt x="348" y="120"/>
                    </a:lnTo>
                    <a:lnTo>
                      <a:pt x="343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1EEB67F-F3EC-4AF9-A3B6-973E3450F9A9}"/>
              </a:ext>
            </a:extLst>
          </p:cNvPr>
          <p:cNvGrpSpPr/>
          <p:nvPr/>
        </p:nvGrpSpPr>
        <p:grpSpPr>
          <a:xfrm>
            <a:off x="5610723" y="3989653"/>
            <a:ext cx="5748715" cy="287557"/>
            <a:chOff x="5610723" y="4292791"/>
            <a:chExt cx="5748715" cy="287557"/>
          </a:xfrm>
        </p:grpSpPr>
        <p:sp>
          <p:nvSpPr>
            <p:cNvPr id="392" name="Rectangle 391">
              <a:extLst>
                <a:ext uri="{FF2B5EF4-FFF2-40B4-BE49-F238E27FC236}">
                  <a16:creationId xmlns="" xmlns:a16="http://schemas.microsoft.com/office/drawing/2014/main" id="{220A58F9-A733-46CA-9E6D-317302465099}"/>
                </a:ext>
              </a:extLst>
            </p:cNvPr>
            <p:cNvSpPr/>
            <p:nvPr/>
          </p:nvSpPr>
          <p:spPr>
            <a:xfrm>
              <a:off x="6113547" y="4292791"/>
              <a:ext cx="524589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Impactful communication</a:t>
              </a:r>
            </a:p>
          </p:txBody>
        </p:sp>
        <p:grpSp>
          <p:nvGrpSpPr>
            <p:cNvPr id="453" name="Group 452">
              <a:extLst>
                <a:ext uri="{FF2B5EF4-FFF2-40B4-BE49-F238E27FC236}">
                  <a16:creationId xmlns="" xmlns:a16="http://schemas.microsoft.com/office/drawing/2014/main" id="{50B79DEF-03CF-4FE0-AD55-1E954F0DFB21}"/>
                </a:ext>
              </a:extLst>
            </p:cNvPr>
            <p:cNvGrpSpPr/>
            <p:nvPr/>
          </p:nvGrpSpPr>
          <p:grpSpPr>
            <a:xfrm>
              <a:off x="5610723" y="4294598"/>
              <a:ext cx="285750" cy="285750"/>
              <a:chOff x="4319588" y="3074988"/>
              <a:chExt cx="285750" cy="285750"/>
            </a:xfrm>
            <a:solidFill>
              <a:srgbClr val="083D65"/>
            </a:solidFill>
          </p:grpSpPr>
          <p:sp>
            <p:nvSpPr>
              <p:cNvPr id="454" name="Freeform 103">
                <a:extLst>
                  <a:ext uri="{FF2B5EF4-FFF2-40B4-BE49-F238E27FC236}">
                    <a16:creationId xmlns="" xmlns:a16="http://schemas.microsoft.com/office/drawing/2014/main" id="{C542C826-2E09-4244-832C-1844B299D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3074988"/>
                <a:ext cx="261938" cy="238125"/>
              </a:xfrm>
              <a:custGeom>
                <a:avLst/>
                <a:gdLst>
                  <a:gd name="T0" fmla="*/ 465 w 825"/>
                  <a:gd name="T1" fmla="*/ 33 h 750"/>
                  <a:gd name="T2" fmla="*/ 538 w 825"/>
                  <a:gd name="T3" fmla="*/ 48 h 750"/>
                  <a:gd name="T4" fmla="*/ 606 w 825"/>
                  <a:gd name="T5" fmla="*/ 75 h 750"/>
                  <a:gd name="T6" fmla="*/ 666 w 825"/>
                  <a:gd name="T7" fmla="*/ 110 h 750"/>
                  <a:gd name="T8" fmla="*/ 717 w 825"/>
                  <a:gd name="T9" fmla="*/ 154 h 750"/>
                  <a:gd name="T10" fmla="*/ 757 w 825"/>
                  <a:gd name="T11" fmla="*/ 204 h 750"/>
                  <a:gd name="T12" fmla="*/ 783 w 825"/>
                  <a:gd name="T13" fmla="*/ 261 h 750"/>
                  <a:gd name="T14" fmla="*/ 795 w 825"/>
                  <a:gd name="T15" fmla="*/ 321 h 750"/>
                  <a:gd name="T16" fmla="*/ 792 w 825"/>
                  <a:gd name="T17" fmla="*/ 378 h 750"/>
                  <a:gd name="T18" fmla="*/ 824 w 825"/>
                  <a:gd name="T19" fmla="*/ 367 h 750"/>
                  <a:gd name="T20" fmla="*/ 823 w 825"/>
                  <a:gd name="T21" fmla="*/ 303 h 750"/>
                  <a:gd name="T22" fmla="*/ 806 w 825"/>
                  <a:gd name="T23" fmla="*/ 237 h 750"/>
                  <a:gd name="T24" fmla="*/ 774 w 825"/>
                  <a:gd name="T25" fmla="*/ 177 h 750"/>
                  <a:gd name="T26" fmla="*/ 728 w 825"/>
                  <a:gd name="T27" fmla="*/ 124 h 750"/>
                  <a:gd name="T28" fmla="*/ 671 w 825"/>
                  <a:gd name="T29" fmla="*/ 78 h 750"/>
                  <a:gd name="T30" fmla="*/ 604 w 825"/>
                  <a:gd name="T31" fmla="*/ 40 h 750"/>
                  <a:gd name="T32" fmla="*/ 529 w 825"/>
                  <a:gd name="T33" fmla="*/ 15 h 750"/>
                  <a:gd name="T34" fmla="*/ 447 w 825"/>
                  <a:gd name="T35" fmla="*/ 1 h 750"/>
                  <a:gd name="T36" fmla="*/ 364 w 825"/>
                  <a:gd name="T37" fmla="*/ 1 h 750"/>
                  <a:gd name="T38" fmla="*/ 285 w 825"/>
                  <a:gd name="T39" fmla="*/ 15 h 750"/>
                  <a:gd name="T40" fmla="*/ 213 w 825"/>
                  <a:gd name="T41" fmla="*/ 40 h 750"/>
                  <a:gd name="T42" fmla="*/ 148 w 825"/>
                  <a:gd name="T43" fmla="*/ 77 h 750"/>
                  <a:gd name="T44" fmla="*/ 93 w 825"/>
                  <a:gd name="T45" fmla="*/ 122 h 750"/>
                  <a:gd name="T46" fmla="*/ 49 w 825"/>
                  <a:gd name="T47" fmla="*/ 176 h 750"/>
                  <a:gd name="T48" fmla="*/ 18 w 825"/>
                  <a:gd name="T49" fmla="*/ 236 h 750"/>
                  <a:gd name="T50" fmla="*/ 2 w 825"/>
                  <a:gd name="T51" fmla="*/ 302 h 750"/>
                  <a:gd name="T52" fmla="*/ 2 w 825"/>
                  <a:gd name="T53" fmla="*/ 370 h 750"/>
                  <a:gd name="T54" fmla="*/ 16 w 825"/>
                  <a:gd name="T55" fmla="*/ 433 h 750"/>
                  <a:gd name="T56" fmla="*/ 44 w 825"/>
                  <a:gd name="T57" fmla="*/ 491 h 750"/>
                  <a:gd name="T58" fmla="*/ 85 w 825"/>
                  <a:gd name="T59" fmla="*/ 543 h 750"/>
                  <a:gd name="T60" fmla="*/ 30 w 825"/>
                  <a:gd name="T61" fmla="*/ 733 h 750"/>
                  <a:gd name="T62" fmla="*/ 37 w 825"/>
                  <a:gd name="T63" fmla="*/ 748 h 750"/>
                  <a:gd name="T64" fmla="*/ 48 w 825"/>
                  <a:gd name="T65" fmla="*/ 750 h 750"/>
                  <a:gd name="T66" fmla="*/ 319 w 825"/>
                  <a:gd name="T67" fmla="*/ 669 h 750"/>
                  <a:gd name="T68" fmla="*/ 350 w 825"/>
                  <a:gd name="T69" fmla="*/ 643 h 750"/>
                  <a:gd name="T70" fmla="*/ 260 w 825"/>
                  <a:gd name="T71" fmla="*/ 625 h 750"/>
                  <a:gd name="T72" fmla="*/ 144 w 825"/>
                  <a:gd name="T73" fmla="*/ 565 h 750"/>
                  <a:gd name="T74" fmla="*/ 125 w 825"/>
                  <a:gd name="T75" fmla="*/ 541 h 750"/>
                  <a:gd name="T76" fmla="*/ 82 w 825"/>
                  <a:gd name="T77" fmla="*/ 494 h 750"/>
                  <a:gd name="T78" fmla="*/ 52 w 825"/>
                  <a:gd name="T79" fmla="*/ 441 h 750"/>
                  <a:gd name="T80" fmla="*/ 34 w 825"/>
                  <a:gd name="T81" fmla="*/ 383 h 750"/>
                  <a:gd name="T82" fmla="*/ 31 w 825"/>
                  <a:gd name="T83" fmla="*/ 321 h 750"/>
                  <a:gd name="T84" fmla="*/ 42 w 825"/>
                  <a:gd name="T85" fmla="*/ 260 h 750"/>
                  <a:gd name="T86" fmla="*/ 68 w 825"/>
                  <a:gd name="T87" fmla="*/ 203 h 750"/>
                  <a:gd name="T88" fmla="*/ 105 w 825"/>
                  <a:gd name="T89" fmla="*/ 153 h 750"/>
                  <a:gd name="T90" fmla="*/ 153 w 825"/>
                  <a:gd name="T91" fmla="*/ 109 h 750"/>
                  <a:gd name="T92" fmla="*/ 211 w 825"/>
                  <a:gd name="T93" fmla="*/ 74 h 750"/>
                  <a:gd name="T94" fmla="*/ 276 w 825"/>
                  <a:gd name="T95" fmla="*/ 48 h 750"/>
                  <a:gd name="T96" fmla="*/ 349 w 825"/>
                  <a:gd name="T97" fmla="*/ 33 h 750"/>
                  <a:gd name="T98" fmla="*/ 406 w 825"/>
                  <a:gd name="T99" fmla="*/ 3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25" h="750">
                    <a:moveTo>
                      <a:pt x="406" y="30"/>
                    </a:moveTo>
                    <a:lnTo>
                      <a:pt x="425" y="30"/>
                    </a:lnTo>
                    <a:lnTo>
                      <a:pt x="445" y="31"/>
                    </a:lnTo>
                    <a:lnTo>
                      <a:pt x="465" y="33"/>
                    </a:lnTo>
                    <a:lnTo>
                      <a:pt x="483" y="36"/>
                    </a:lnTo>
                    <a:lnTo>
                      <a:pt x="502" y="39"/>
                    </a:lnTo>
                    <a:lnTo>
                      <a:pt x="520" y="44"/>
                    </a:lnTo>
                    <a:lnTo>
                      <a:pt x="538" y="48"/>
                    </a:lnTo>
                    <a:lnTo>
                      <a:pt x="556" y="54"/>
                    </a:lnTo>
                    <a:lnTo>
                      <a:pt x="573" y="61"/>
                    </a:lnTo>
                    <a:lnTo>
                      <a:pt x="590" y="67"/>
                    </a:lnTo>
                    <a:lnTo>
                      <a:pt x="606" y="75"/>
                    </a:lnTo>
                    <a:lnTo>
                      <a:pt x="622" y="82"/>
                    </a:lnTo>
                    <a:lnTo>
                      <a:pt x="637" y="92"/>
                    </a:lnTo>
                    <a:lnTo>
                      <a:pt x="652" y="100"/>
                    </a:lnTo>
                    <a:lnTo>
                      <a:pt x="666" y="110"/>
                    </a:lnTo>
                    <a:lnTo>
                      <a:pt x="680" y="121"/>
                    </a:lnTo>
                    <a:lnTo>
                      <a:pt x="693" y="131"/>
                    </a:lnTo>
                    <a:lnTo>
                      <a:pt x="705" y="142"/>
                    </a:lnTo>
                    <a:lnTo>
                      <a:pt x="717" y="154"/>
                    </a:lnTo>
                    <a:lnTo>
                      <a:pt x="728" y="166"/>
                    </a:lnTo>
                    <a:lnTo>
                      <a:pt x="739" y="179"/>
                    </a:lnTo>
                    <a:lnTo>
                      <a:pt x="748" y="191"/>
                    </a:lnTo>
                    <a:lnTo>
                      <a:pt x="757" y="204"/>
                    </a:lnTo>
                    <a:lnTo>
                      <a:pt x="764" y="218"/>
                    </a:lnTo>
                    <a:lnTo>
                      <a:pt x="772" y="232"/>
                    </a:lnTo>
                    <a:lnTo>
                      <a:pt x="778" y="246"/>
                    </a:lnTo>
                    <a:lnTo>
                      <a:pt x="783" y="261"/>
                    </a:lnTo>
                    <a:lnTo>
                      <a:pt x="788" y="276"/>
                    </a:lnTo>
                    <a:lnTo>
                      <a:pt x="791" y="291"/>
                    </a:lnTo>
                    <a:lnTo>
                      <a:pt x="793" y="306"/>
                    </a:lnTo>
                    <a:lnTo>
                      <a:pt x="795" y="321"/>
                    </a:lnTo>
                    <a:lnTo>
                      <a:pt x="795" y="337"/>
                    </a:lnTo>
                    <a:lnTo>
                      <a:pt x="795" y="350"/>
                    </a:lnTo>
                    <a:lnTo>
                      <a:pt x="794" y="364"/>
                    </a:lnTo>
                    <a:lnTo>
                      <a:pt x="792" y="378"/>
                    </a:lnTo>
                    <a:lnTo>
                      <a:pt x="790" y="391"/>
                    </a:lnTo>
                    <a:lnTo>
                      <a:pt x="819" y="398"/>
                    </a:lnTo>
                    <a:lnTo>
                      <a:pt x="822" y="383"/>
                    </a:lnTo>
                    <a:lnTo>
                      <a:pt x="824" y="367"/>
                    </a:lnTo>
                    <a:lnTo>
                      <a:pt x="825" y="352"/>
                    </a:lnTo>
                    <a:lnTo>
                      <a:pt x="825" y="337"/>
                    </a:lnTo>
                    <a:lnTo>
                      <a:pt x="825" y="320"/>
                    </a:lnTo>
                    <a:lnTo>
                      <a:pt x="823" y="303"/>
                    </a:lnTo>
                    <a:lnTo>
                      <a:pt x="821" y="286"/>
                    </a:lnTo>
                    <a:lnTo>
                      <a:pt x="817" y="269"/>
                    </a:lnTo>
                    <a:lnTo>
                      <a:pt x="812" y="253"/>
                    </a:lnTo>
                    <a:lnTo>
                      <a:pt x="806" y="237"/>
                    </a:lnTo>
                    <a:lnTo>
                      <a:pt x="800" y="222"/>
                    </a:lnTo>
                    <a:lnTo>
                      <a:pt x="792" y="206"/>
                    </a:lnTo>
                    <a:lnTo>
                      <a:pt x="783" y="191"/>
                    </a:lnTo>
                    <a:lnTo>
                      <a:pt x="774" y="177"/>
                    </a:lnTo>
                    <a:lnTo>
                      <a:pt x="764" y="164"/>
                    </a:lnTo>
                    <a:lnTo>
                      <a:pt x="752" y="150"/>
                    </a:lnTo>
                    <a:lnTo>
                      <a:pt x="741" y="137"/>
                    </a:lnTo>
                    <a:lnTo>
                      <a:pt x="728" y="124"/>
                    </a:lnTo>
                    <a:lnTo>
                      <a:pt x="715" y="111"/>
                    </a:lnTo>
                    <a:lnTo>
                      <a:pt x="701" y="99"/>
                    </a:lnTo>
                    <a:lnTo>
                      <a:pt x="686" y="89"/>
                    </a:lnTo>
                    <a:lnTo>
                      <a:pt x="671" y="78"/>
                    </a:lnTo>
                    <a:lnTo>
                      <a:pt x="655" y="67"/>
                    </a:lnTo>
                    <a:lnTo>
                      <a:pt x="639" y="58"/>
                    </a:lnTo>
                    <a:lnTo>
                      <a:pt x="622" y="49"/>
                    </a:lnTo>
                    <a:lnTo>
                      <a:pt x="604" y="40"/>
                    </a:lnTo>
                    <a:lnTo>
                      <a:pt x="586" y="33"/>
                    </a:lnTo>
                    <a:lnTo>
                      <a:pt x="567" y="27"/>
                    </a:lnTo>
                    <a:lnTo>
                      <a:pt x="548" y="20"/>
                    </a:lnTo>
                    <a:lnTo>
                      <a:pt x="529" y="15"/>
                    </a:lnTo>
                    <a:lnTo>
                      <a:pt x="510" y="11"/>
                    </a:lnTo>
                    <a:lnTo>
                      <a:pt x="489" y="6"/>
                    </a:lnTo>
                    <a:lnTo>
                      <a:pt x="469" y="3"/>
                    </a:lnTo>
                    <a:lnTo>
                      <a:pt x="447" y="1"/>
                    </a:lnTo>
                    <a:lnTo>
                      <a:pt x="427" y="0"/>
                    </a:lnTo>
                    <a:lnTo>
                      <a:pt x="406" y="0"/>
                    </a:lnTo>
                    <a:lnTo>
                      <a:pt x="385" y="0"/>
                    </a:lnTo>
                    <a:lnTo>
                      <a:pt x="364" y="1"/>
                    </a:lnTo>
                    <a:lnTo>
                      <a:pt x="344" y="3"/>
                    </a:lnTo>
                    <a:lnTo>
                      <a:pt x="324" y="6"/>
                    </a:lnTo>
                    <a:lnTo>
                      <a:pt x="304" y="11"/>
                    </a:lnTo>
                    <a:lnTo>
                      <a:pt x="285" y="15"/>
                    </a:lnTo>
                    <a:lnTo>
                      <a:pt x="267" y="20"/>
                    </a:lnTo>
                    <a:lnTo>
                      <a:pt x="248" y="25"/>
                    </a:lnTo>
                    <a:lnTo>
                      <a:pt x="230" y="33"/>
                    </a:lnTo>
                    <a:lnTo>
                      <a:pt x="213" y="40"/>
                    </a:lnTo>
                    <a:lnTo>
                      <a:pt x="196" y="48"/>
                    </a:lnTo>
                    <a:lnTo>
                      <a:pt x="179" y="58"/>
                    </a:lnTo>
                    <a:lnTo>
                      <a:pt x="163" y="66"/>
                    </a:lnTo>
                    <a:lnTo>
                      <a:pt x="148" y="77"/>
                    </a:lnTo>
                    <a:lnTo>
                      <a:pt x="133" y="88"/>
                    </a:lnTo>
                    <a:lnTo>
                      <a:pt x="119" y="98"/>
                    </a:lnTo>
                    <a:lnTo>
                      <a:pt x="106" y="110"/>
                    </a:lnTo>
                    <a:lnTo>
                      <a:pt x="93" y="122"/>
                    </a:lnTo>
                    <a:lnTo>
                      <a:pt x="80" y="135"/>
                    </a:lnTo>
                    <a:lnTo>
                      <a:pt x="70" y="149"/>
                    </a:lnTo>
                    <a:lnTo>
                      <a:pt x="59" y="161"/>
                    </a:lnTo>
                    <a:lnTo>
                      <a:pt x="49" y="176"/>
                    </a:lnTo>
                    <a:lnTo>
                      <a:pt x="40" y="190"/>
                    </a:lnTo>
                    <a:lnTo>
                      <a:pt x="32" y="205"/>
                    </a:lnTo>
                    <a:lnTo>
                      <a:pt x="25" y="220"/>
                    </a:lnTo>
                    <a:lnTo>
                      <a:pt x="18" y="236"/>
                    </a:lnTo>
                    <a:lnTo>
                      <a:pt x="13" y="252"/>
                    </a:lnTo>
                    <a:lnTo>
                      <a:pt x="9" y="268"/>
                    </a:lnTo>
                    <a:lnTo>
                      <a:pt x="5" y="286"/>
                    </a:lnTo>
                    <a:lnTo>
                      <a:pt x="2" y="302"/>
                    </a:lnTo>
                    <a:lnTo>
                      <a:pt x="1" y="319"/>
                    </a:lnTo>
                    <a:lnTo>
                      <a:pt x="0" y="337"/>
                    </a:lnTo>
                    <a:lnTo>
                      <a:pt x="0" y="353"/>
                    </a:lnTo>
                    <a:lnTo>
                      <a:pt x="2" y="370"/>
                    </a:lnTo>
                    <a:lnTo>
                      <a:pt x="5" y="386"/>
                    </a:lnTo>
                    <a:lnTo>
                      <a:pt x="8" y="402"/>
                    </a:lnTo>
                    <a:lnTo>
                      <a:pt x="11" y="417"/>
                    </a:lnTo>
                    <a:lnTo>
                      <a:pt x="16" y="433"/>
                    </a:lnTo>
                    <a:lnTo>
                      <a:pt x="22" y="448"/>
                    </a:lnTo>
                    <a:lnTo>
                      <a:pt x="28" y="463"/>
                    </a:lnTo>
                    <a:lnTo>
                      <a:pt x="36" y="477"/>
                    </a:lnTo>
                    <a:lnTo>
                      <a:pt x="44" y="491"/>
                    </a:lnTo>
                    <a:lnTo>
                      <a:pt x="53" y="505"/>
                    </a:lnTo>
                    <a:lnTo>
                      <a:pt x="62" y="518"/>
                    </a:lnTo>
                    <a:lnTo>
                      <a:pt x="73" y="532"/>
                    </a:lnTo>
                    <a:lnTo>
                      <a:pt x="85" y="543"/>
                    </a:lnTo>
                    <a:lnTo>
                      <a:pt x="98" y="556"/>
                    </a:lnTo>
                    <a:lnTo>
                      <a:pt x="110" y="568"/>
                    </a:lnTo>
                    <a:lnTo>
                      <a:pt x="32" y="729"/>
                    </a:lnTo>
                    <a:lnTo>
                      <a:pt x="30" y="733"/>
                    </a:lnTo>
                    <a:lnTo>
                      <a:pt x="30" y="738"/>
                    </a:lnTo>
                    <a:lnTo>
                      <a:pt x="32" y="742"/>
                    </a:lnTo>
                    <a:lnTo>
                      <a:pt x="34" y="746"/>
                    </a:lnTo>
                    <a:lnTo>
                      <a:pt x="37" y="748"/>
                    </a:lnTo>
                    <a:lnTo>
                      <a:pt x="40" y="749"/>
                    </a:lnTo>
                    <a:lnTo>
                      <a:pt x="42" y="750"/>
                    </a:lnTo>
                    <a:lnTo>
                      <a:pt x="45" y="750"/>
                    </a:lnTo>
                    <a:lnTo>
                      <a:pt x="48" y="750"/>
                    </a:lnTo>
                    <a:lnTo>
                      <a:pt x="52" y="749"/>
                    </a:lnTo>
                    <a:lnTo>
                      <a:pt x="262" y="656"/>
                    </a:lnTo>
                    <a:lnTo>
                      <a:pt x="290" y="662"/>
                    </a:lnTo>
                    <a:lnTo>
                      <a:pt x="319" y="669"/>
                    </a:lnTo>
                    <a:lnTo>
                      <a:pt x="348" y="673"/>
                    </a:lnTo>
                    <a:lnTo>
                      <a:pt x="375" y="675"/>
                    </a:lnTo>
                    <a:lnTo>
                      <a:pt x="377" y="645"/>
                    </a:lnTo>
                    <a:lnTo>
                      <a:pt x="350" y="643"/>
                    </a:lnTo>
                    <a:lnTo>
                      <a:pt x="321" y="639"/>
                    </a:lnTo>
                    <a:lnTo>
                      <a:pt x="293" y="632"/>
                    </a:lnTo>
                    <a:lnTo>
                      <a:pt x="266" y="625"/>
                    </a:lnTo>
                    <a:lnTo>
                      <a:pt x="260" y="625"/>
                    </a:lnTo>
                    <a:lnTo>
                      <a:pt x="255" y="626"/>
                    </a:lnTo>
                    <a:lnTo>
                      <a:pt x="77" y="705"/>
                    </a:lnTo>
                    <a:lnTo>
                      <a:pt x="143" y="570"/>
                    </a:lnTo>
                    <a:lnTo>
                      <a:pt x="144" y="565"/>
                    </a:lnTo>
                    <a:lnTo>
                      <a:pt x="144" y="561"/>
                    </a:lnTo>
                    <a:lnTo>
                      <a:pt x="141" y="555"/>
                    </a:lnTo>
                    <a:lnTo>
                      <a:pt x="138" y="552"/>
                    </a:lnTo>
                    <a:lnTo>
                      <a:pt x="125" y="541"/>
                    </a:lnTo>
                    <a:lnTo>
                      <a:pt x="114" y="530"/>
                    </a:lnTo>
                    <a:lnTo>
                      <a:pt x="102" y="518"/>
                    </a:lnTo>
                    <a:lnTo>
                      <a:pt x="91" y="506"/>
                    </a:lnTo>
                    <a:lnTo>
                      <a:pt x="82" y="494"/>
                    </a:lnTo>
                    <a:lnTo>
                      <a:pt x="73" y="481"/>
                    </a:lnTo>
                    <a:lnTo>
                      <a:pt x="66" y="469"/>
                    </a:lnTo>
                    <a:lnTo>
                      <a:pt x="58" y="455"/>
                    </a:lnTo>
                    <a:lnTo>
                      <a:pt x="52" y="441"/>
                    </a:lnTo>
                    <a:lnTo>
                      <a:pt x="46" y="427"/>
                    </a:lnTo>
                    <a:lnTo>
                      <a:pt x="41" y="413"/>
                    </a:lnTo>
                    <a:lnTo>
                      <a:pt x="38" y="398"/>
                    </a:lnTo>
                    <a:lnTo>
                      <a:pt x="34" y="383"/>
                    </a:lnTo>
                    <a:lnTo>
                      <a:pt x="32" y="368"/>
                    </a:lnTo>
                    <a:lnTo>
                      <a:pt x="31" y="352"/>
                    </a:lnTo>
                    <a:lnTo>
                      <a:pt x="30" y="337"/>
                    </a:lnTo>
                    <a:lnTo>
                      <a:pt x="31" y="321"/>
                    </a:lnTo>
                    <a:lnTo>
                      <a:pt x="32" y="305"/>
                    </a:lnTo>
                    <a:lnTo>
                      <a:pt x="34" y="290"/>
                    </a:lnTo>
                    <a:lnTo>
                      <a:pt x="38" y="275"/>
                    </a:lnTo>
                    <a:lnTo>
                      <a:pt x="42" y="260"/>
                    </a:lnTo>
                    <a:lnTo>
                      <a:pt x="47" y="245"/>
                    </a:lnTo>
                    <a:lnTo>
                      <a:pt x="53" y="231"/>
                    </a:lnTo>
                    <a:lnTo>
                      <a:pt x="60" y="217"/>
                    </a:lnTo>
                    <a:lnTo>
                      <a:pt x="68" y="203"/>
                    </a:lnTo>
                    <a:lnTo>
                      <a:pt x="76" y="190"/>
                    </a:lnTo>
                    <a:lnTo>
                      <a:pt x="85" y="177"/>
                    </a:lnTo>
                    <a:lnTo>
                      <a:pt x="94" y="165"/>
                    </a:lnTo>
                    <a:lnTo>
                      <a:pt x="105" y="153"/>
                    </a:lnTo>
                    <a:lnTo>
                      <a:pt x="116" y="141"/>
                    </a:lnTo>
                    <a:lnTo>
                      <a:pt x="128" y="130"/>
                    </a:lnTo>
                    <a:lnTo>
                      <a:pt x="140" y="120"/>
                    </a:lnTo>
                    <a:lnTo>
                      <a:pt x="153" y="109"/>
                    </a:lnTo>
                    <a:lnTo>
                      <a:pt x="167" y="99"/>
                    </a:lnTo>
                    <a:lnTo>
                      <a:pt x="181" y="91"/>
                    </a:lnTo>
                    <a:lnTo>
                      <a:pt x="196" y="82"/>
                    </a:lnTo>
                    <a:lnTo>
                      <a:pt x="211" y="74"/>
                    </a:lnTo>
                    <a:lnTo>
                      <a:pt x="227" y="66"/>
                    </a:lnTo>
                    <a:lnTo>
                      <a:pt x="243" y="60"/>
                    </a:lnTo>
                    <a:lnTo>
                      <a:pt x="260" y="53"/>
                    </a:lnTo>
                    <a:lnTo>
                      <a:pt x="276" y="48"/>
                    </a:lnTo>
                    <a:lnTo>
                      <a:pt x="294" y="44"/>
                    </a:lnTo>
                    <a:lnTo>
                      <a:pt x="312" y="39"/>
                    </a:lnTo>
                    <a:lnTo>
                      <a:pt x="330" y="36"/>
                    </a:lnTo>
                    <a:lnTo>
                      <a:pt x="349" y="33"/>
                    </a:lnTo>
                    <a:lnTo>
                      <a:pt x="367" y="31"/>
                    </a:lnTo>
                    <a:lnTo>
                      <a:pt x="387" y="30"/>
                    </a:lnTo>
                    <a:lnTo>
                      <a:pt x="406" y="30"/>
                    </a:lnTo>
                    <a:lnTo>
                      <a:pt x="40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Freeform 104">
                <a:extLst>
                  <a:ext uri="{FF2B5EF4-FFF2-40B4-BE49-F238E27FC236}">
                    <a16:creationId xmlns="" xmlns:a16="http://schemas.microsoft.com/office/drawing/2014/main" id="{0AB49AD8-E81A-48A5-982B-7F8370520E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2463" y="3217863"/>
                <a:ext cx="142875" cy="142875"/>
              </a:xfrm>
              <a:custGeom>
                <a:avLst/>
                <a:gdLst>
                  <a:gd name="T0" fmla="*/ 309 w 450"/>
                  <a:gd name="T1" fmla="*/ 257 h 451"/>
                  <a:gd name="T2" fmla="*/ 307 w 450"/>
                  <a:gd name="T3" fmla="*/ 266 h 451"/>
                  <a:gd name="T4" fmla="*/ 347 w 450"/>
                  <a:gd name="T5" fmla="*/ 397 h 451"/>
                  <a:gd name="T6" fmla="*/ 232 w 450"/>
                  <a:gd name="T7" fmla="*/ 317 h 451"/>
                  <a:gd name="T8" fmla="*/ 222 w 450"/>
                  <a:gd name="T9" fmla="*/ 317 h 451"/>
                  <a:gd name="T10" fmla="*/ 103 w 450"/>
                  <a:gd name="T11" fmla="*/ 397 h 451"/>
                  <a:gd name="T12" fmla="*/ 147 w 450"/>
                  <a:gd name="T13" fmla="*/ 266 h 451"/>
                  <a:gd name="T14" fmla="*/ 145 w 450"/>
                  <a:gd name="T15" fmla="*/ 257 h 451"/>
                  <a:gd name="T16" fmla="*/ 55 w 450"/>
                  <a:gd name="T17" fmla="*/ 180 h 451"/>
                  <a:gd name="T18" fmla="*/ 154 w 450"/>
                  <a:gd name="T19" fmla="*/ 180 h 451"/>
                  <a:gd name="T20" fmla="*/ 161 w 450"/>
                  <a:gd name="T21" fmla="*/ 176 h 451"/>
                  <a:gd name="T22" fmla="*/ 225 w 450"/>
                  <a:gd name="T23" fmla="*/ 48 h 451"/>
                  <a:gd name="T24" fmla="*/ 289 w 450"/>
                  <a:gd name="T25" fmla="*/ 176 h 451"/>
                  <a:gd name="T26" fmla="*/ 296 w 450"/>
                  <a:gd name="T27" fmla="*/ 180 h 451"/>
                  <a:gd name="T28" fmla="*/ 396 w 450"/>
                  <a:gd name="T29" fmla="*/ 180 h 451"/>
                  <a:gd name="T30" fmla="*/ 449 w 450"/>
                  <a:gd name="T31" fmla="*/ 160 h 451"/>
                  <a:gd name="T32" fmla="*/ 444 w 450"/>
                  <a:gd name="T33" fmla="*/ 153 h 451"/>
                  <a:gd name="T34" fmla="*/ 435 w 450"/>
                  <a:gd name="T35" fmla="*/ 150 h 451"/>
                  <a:gd name="T36" fmla="*/ 238 w 450"/>
                  <a:gd name="T37" fmla="*/ 8 h 451"/>
                  <a:gd name="T38" fmla="*/ 233 w 450"/>
                  <a:gd name="T39" fmla="*/ 2 h 451"/>
                  <a:gd name="T40" fmla="*/ 225 w 450"/>
                  <a:gd name="T41" fmla="*/ 0 h 451"/>
                  <a:gd name="T42" fmla="*/ 217 w 450"/>
                  <a:gd name="T43" fmla="*/ 2 h 451"/>
                  <a:gd name="T44" fmla="*/ 212 w 450"/>
                  <a:gd name="T45" fmla="*/ 8 h 451"/>
                  <a:gd name="T46" fmla="*/ 15 w 450"/>
                  <a:gd name="T47" fmla="*/ 150 h 451"/>
                  <a:gd name="T48" fmla="*/ 6 w 450"/>
                  <a:gd name="T49" fmla="*/ 153 h 451"/>
                  <a:gd name="T50" fmla="*/ 1 w 450"/>
                  <a:gd name="T51" fmla="*/ 160 h 451"/>
                  <a:gd name="T52" fmla="*/ 1 w 450"/>
                  <a:gd name="T53" fmla="*/ 169 h 451"/>
                  <a:gd name="T54" fmla="*/ 5 w 450"/>
                  <a:gd name="T55" fmla="*/ 177 h 451"/>
                  <a:gd name="T56" fmla="*/ 62 w 450"/>
                  <a:gd name="T57" fmla="*/ 431 h 451"/>
                  <a:gd name="T58" fmla="*/ 61 w 450"/>
                  <a:gd name="T59" fmla="*/ 440 h 451"/>
                  <a:gd name="T60" fmla="*/ 66 w 450"/>
                  <a:gd name="T61" fmla="*/ 448 h 451"/>
                  <a:gd name="T62" fmla="*/ 76 w 450"/>
                  <a:gd name="T63" fmla="*/ 451 h 451"/>
                  <a:gd name="T64" fmla="*/ 84 w 450"/>
                  <a:gd name="T65" fmla="*/ 448 h 451"/>
                  <a:gd name="T66" fmla="*/ 367 w 450"/>
                  <a:gd name="T67" fmla="*/ 448 h 451"/>
                  <a:gd name="T68" fmla="*/ 375 w 450"/>
                  <a:gd name="T69" fmla="*/ 451 h 451"/>
                  <a:gd name="T70" fmla="*/ 384 w 450"/>
                  <a:gd name="T71" fmla="*/ 448 h 451"/>
                  <a:gd name="T72" fmla="*/ 389 w 450"/>
                  <a:gd name="T73" fmla="*/ 440 h 451"/>
                  <a:gd name="T74" fmla="*/ 389 w 450"/>
                  <a:gd name="T75" fmla="*/ 432 h 451"/>
                  <a:gd name="T76" fmla="*/ 445 w 450"/>
                  <a:gd name="T77" fmla="*/ 177 h 451"/>
                  <a:gd name="T78" fmla="*/ 450 w 450"/>
                  <a:gd name="T79" fmla="*/ 168 h 451"/>
                  <a:gd name="T80" fmla="*/ 449 w 450"/>
                  <a:gd name="T81" fmla="*/ 16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0" h="451">
                    <a:moveTo>
                      <a:pt x="312" y="254"/>
                    </a:moveTo>
                    <a:lnTo>
                      <a:pt x="309" y="257"/>
                    </a:lnTo>
                    <a:lnTo>
                      <a:pt x="307" y="261"/>
                    </a:lnTo>
                    <a:lnTo>
                      <a:pt x="307" y="266"/>
                    </a:lnTo>
                    <a:lnTo>
                      <a:pt x="308" y="270"/>
                    </a:lnTo>
                    <a:lnTo>
                      <a:pt x="347" y="397"/>
                    </a:lnTo>
                    <a:lnTo>
                      <a:pt x="235" y="319"/>
                    </a:lnTo>
                    <a:lnTo>
                      <a:pt x="232" y="317"/>
                    </a:lnTo>
                    <a:lnTo>
                      <a:pt x="227" y="316"/>
                    </a:lnTo>
                    <a:lnTo>
                      <a:pt x="222" y="317"/>
                    </a:lnTo>
                    <a:lnTo>
                      <a:pt x="218" y="319"/>
                    </a:lnTo>
                    <a:lnTo>
                      <a:pt x="103" y="397"/>
                    </a:lnTo>
                    <a:lnTo>
                      <a:pt x="146" y="270"/>
                    </a:lnTo>
                    <a:lnTo>
                      <a:pt x="147" y="266"/>
                    </a:lnTo>
                    <a:lnTo>
                      <a:pt x="146" y="261"/>
                    </a:lnTo>
                    <a:lnTo>
                      <a:pt x="145" y="257"/>
                    </a:lnTo>
                    <a:lnTo>
                      <a:pt x="142" y="254"/>
                    </a:lnTo>
                    <a:lnTo>
                      <a:pt x="55" y="180"/>
                    </a:lnTo>
                    <a:lnTo>
                      <a:pt x="150" y="180"/>
                    </a:lnTo>
                    <a:lnTo>
                      <a:pt x="154" y="180"/>
                    </a:lnTo>
                    <a:lnTo>
                      <a:pt x="158" y="178"/>
                    </a:lnTo>
                    <a:lnTo>
                      <a:pt x="161" y="176"/>
                    </a:lnTo>
                    <a:lnTo>
                      <a:pt x="163" y="172"/>
                    </a:lnTo>
                    <a:lnTo>
                      <a:pt x="225" y="48"/>
                    </a:lnTo>
                    <a:lnTo>
                      <a:pt x="286" y="172"/>
                    </a:lnTo>
                    <a:lnTo>
                      <a:pt x="289" y="176"/>
                    </a:lnTo>
                    <a:lnTo>
                      <a:pt x="292" y="178"/>
                    </a:lnTo>
                    <a:lnTo>
                      <a:pt x="296" y="180"/>
                    </a:lnTo>
                    <a:lnTo>
                      <a:pt x="300" y="180"/>
                    </a:lnTo>
                    <a:lnTo>
                      <a:pt x="396" y="180"/>
                    </a:lnTo>
                    <a:lnTo>
                      <a:pt x="312" y="254"/>
                    </a:lnTo>
                    <a:close/>
                    <a:moveTo>
                      <a:pt x="449" y="160"/>
                    </a:moveTo>
                    <a:lnTo>
                      <a:pt x="447" y="155"/>
                    </a:lnTo>
                    <a:lnTo>
                      <a:pt x="444" y="153"/>
                    </a:lnTo>
                    <a:lnTo>
                      <a:pt x="439" y="151"/>
                    </a:lnTo>
                    <a:lnTo>
                      <a:pt x="435" y="150"/>
                    </a:lnTo>
                    <a:lnTo>
                      <a:pt x="309" y="150"/>
                    </a:lnTo>
                    <a:lnTo>
                      <a:pt x="238" y="8"/>
                    </a:lnTo>
                    <a:lnTo>
                      <a:pt x="236" y="5"/>
                    </a:lnTo>
                    <a:lnTo>
                      <a:pt x="233" y="2"/>
                    </a:lnTo>
                    <a:lnTo>
                      <a:pt x="229" y="1"/>
                    </a:lnTo>
                    <a:lnTo>
                      <a:pt x="225" y="0"/>
                    </a:lnTo>
                    <a:lnTo>
                      <a:pt x="221" y="1"/>
                    </a:lnTo>
                    <a:lnTo>
                      <a:pt x="217" y="2"/>
                    </a:lnTo>
                    <a:lnTo>
                      <a:pt x="214" y="5"/>
                    </a:lnTo>
                    <a:lnTo>
                      <a:pt x="212" y="8"/>
                    </a:lnTo>
                    <a:lnTo>
                      <a:pt x="141" y="150"/>
                    </a:lnTo>
                    <a:lnTo>
                      <a:pt x="15" y="150"/>
                    </a:lnTo>
                    <a:lnTo>
                      <a:pt x="10" y="151"/>
                    </a:lnTo>
                    <a:lnTo>
                      <a:pt x="6" y="153"/>
                    </a:lnTo>
                    <a:lnTo>
                      <a:pt x="3" y="155"/>
                    </a:lnTo>
                    <a:lnTo>
                      <a:pt x="1" y="160"/>
                    </a:lnTo>
                    <a:lnTo>
                      <a:pt x="0" y="164"/>
                    </a:lnTo>
                    <a:lnTo>
                      <a:pt x="1" y="169"/>
                    </a:lnTo>
                    <a:lnTo>
                      <a:pt x="2" y="174"/>
                    </a:lnTo>
                    <a:lnTo>
                      <a:pt x="5" y="177"/>
                    </a:lnTo>
                    <a:lnTo>
                      <a:pt x="115" y="270"/>
                    </a:lnTo>
                    <a:lnTo>
                      <a:pt x="62" y="431"/>
                    </a:lnTo>
                    <a:lnTo>
                      <a:pt x="61" y="436"/>
                    </a:lnTo>
                    <a:lnTo>
                      <a:pt x="61" y="440"/>
                    </a:lnTo>
                    <a:lnTo>
                      <a:pt x="63" y="444"/>
                    </a:lnTo>
                    <a:lnTo>
                      <a:pt x="66" y="448"/>
                    </a:lnTo>
                    <a:lnTo>
                      <a:pt x="70" y="450"/>
                    </a:lnTo>
                    <a:lnTo>
                      <a:pt x="76" y="451"/>
                    </a:lnTo>
                    <a:lnTo>
                      <a:pt x="80" y="450"/>
                    </a:lnTo>
                    <a:lnTo>
                      <a:pt x="84" y="448"/>
                    </a:lnTo>
                    <a:lnTo>
                      <a:pt x="227" y="350"/>
                    </a:lnTo>
                    <a:lnTo>
                      <a:pt x="367" y="448"/>
                    </a:lnTo>
                    <a:lnTo>
                      <a:pt x="371" y="450"/>
                    </a:lnTo>
                    <a:lnTo>
                      <a:pt x="375" y="451"/>
                    </a:lnTo>
                    <a:lnTo>
                      <a:pt x="380" y="450"/>
                    </a:lnTo>
                    <a:lnTo>
                      <a:pt x="384" y="448"/>
                    </a:lnTo>
                    <a:lnTo>
                      <a:pt x="387" y="444"/>
                    </a:lnTo>
                    <a:lnTo>
                      <a:pt x="389" y="440"/>
                    </a:lnTo>
                    <a:lnTo>
                      <a:pt x="390" y="436"/>
                    </a:lnTo>
                    <a:lnTo>
                      <a:pt x="389" y="432"/>
                    </a:lnTo>
                    <a:lnTo>
                      <a:pt x="339" y="270"/>
                    </a:lnTo>
                    <a:lnTo>
                      <a:pt x="445" y="177"/>
                    </a:lnTo>
                    <a:lnTo>
                      <a:pt x="448" y="173"/>
                    </a:lnTo>
                    <a:lnTo>
                      <a:pt x="450" y="168"/>
                    </a:lnTo>
                    <a:lnTo>
                      <a:pt x="450" y="164"/>
                    </a:lnTo>
                    <a:lnTo>
                      <a:pt x="449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1A3C887-49C9-46BB-963E-CBE6D50BE2F7}"/>
              </a:ext>
            </a:extLst>
          </p:cNvPr>
          <p:cNvGrpSpPr/>
          <p:nvPr/>
        </p:nvGrpSpPr>
        <p:grpSpPr>
          <a:xfrm>
            <a:off x="5622701" y="4534804"/>
            <a:ext cx="5736737" cy="286170"/>
            <a:chOff x="5622701" y="4962751"/>
            <a:chExt cx="5736737" cy="286170"/>
          </a:xfrm>
        </p:grpSpPr>
        <p:sp>
          <p:nvSpPr>
            <p:cNvPr id="393" name="Rectangle 392">
              <a:extLst>
                <a:ext uri="{FF2B5EF4-FFF2-40B4-BE49-F238E27FC236}">
                  <a16:creationId xmlns="" xmlns:a16="http://schemas.microsoft.com/office/drawing/2014/main" id="{BC0EEB67-292B-4ED5-8EE1-A9EB389951E3}"/>
                </a:ext>
              </a:extLst>
            </p:cNvPr>
            <p:cNvSpPr/>
            <p:nvPr/>
          </p:nvSpPr>
          <p:spPr>
            <a:xfrm>
              <a:off x="6113547" y="4962751"/>
              <a:ext cx="524589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Full integration with internal teams</a:t>
              </a:r>
            </a:p>
          </p:txBody>
        </p:sp>
        <p:grpSp>
          <p:nvGrpSpPr>
            <p:cNvPr id="462" name="Group 461">
              <a:extLst>
                <a:ext uri="{FF2B5EF4-FFF2-40B4-BE49-F238E27FC236}">
                  <a16:creationId xmlns="" xmlns:a16="http://schemas.microsoft.com/office/drawing/2014/main" id="{FCF2029C-13CE-4952-9E7A-B1787769AC02}"/>
                </a:ext>
              </a:extLst>
            </p:cNvPr>
            <p:cNvGrpSpPr/>
            <p:nvPr/>
          </p:nvGrpSpPr>
          <p:grpSpPr>
            <a:xfrm>
              <a:off x="5622701" y="4967933"/>
              <a:ext cx="282575" cy="280988"/>
              <a:chOff x="5468938" y="1920875"/>
              <a:chExt cx="282575" cy="280988"/>
            </a:xfrm>
            <a:solidFill>
              <a:srgbClr val="083D65"/>
            </a:solidFill>
          </p:grpSpPr>
          <p:sp>
            <p:nvSpPr>
              <p:cNvPr id="463" name="Freeform 87">
                <a:extLst>
                  <a:ext uri="{FF2B5EF4-FFF2-40B4-BE49-F238E27FC236}">
                    <a16:creationId xmlns="" xmlns:a16="http://schemas.microsoft.com/office/drawing/2014/main" id="{44DBD10E-1C62-4623-910C-2FE36E53AD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8938" y="1920875"/>
                <a:ext cx="130175" cy="128588"/>
              </a:xfrm>
              <a:custGeom>
                <a:avLst/>
                <a:gdLst>
                  <a:gd name="T0" fmla="*/ 32 w 407"/>
                  <a:gd name="T1" fmla="*/ 364 h 406"/>
                  <a:gd name="T2" fmla="*/ 46 w 407"/>
                  <a:gd name="T3" fmla="*/ 346 h 406"/>
                  <a:gd name="T4" fmla="*/ 166 w 407"/>
                  <a:gd name="T5" fmla="*/ 271 h 406"/>
                  <a:gd name="T6" fmla="*/ 205 w 407"/>
                  <a:gd name="T7" fmla="*/ 278 h 406"/>
                  <a:gd name="T8" fmla="*/ 241 w 407"/>
                  <a:gd name="T9" fmla="*/ 272 h 406"/>
                  <a:gd name="T10" fmla="*/ 363 w 407"/>
                  <a:gd name="T11" fmla="*/ 346 h 406"/>
                  <a:gd name="T12" fmla="*/ 374 w 407"/>
                  <a:gd name="T13" fmla="*/ 364 h 406"/>
                  <a:gd name="T14" fmla="*/ 202 w 407"/>
                  <a:gd name="T15" fmla="*/ 376 h 406"/>
                  <a:gd name="T16" fmla="*/ 106 w 407"/>
                  <a:gd name="T17" fmla="*/ 136 h 406"/>
                  <a:gd name="T18" fmla="*/ 164 w 407"/>
                  <a:gd name="T19" fmla="*/ 141 h 406"/>
                  <a:gd name="T20" fmla="*/ 221 w 407"/>
                  <a:gd name="T21" fmla="*/ 119 h 406"/>
                  <a:gd name="T22" fmla="*/ 243 w 407"/>
                  <a:gd name="T23" fmla="*/ 135 h 406"/>
                  <a:gd name="T24" fmla="*/ 269 w 407"/>
                  <a:gd name="T25" fmla="*/ 143 h 406"/>
                  <a:gd name="T26" fmla="*/ 304 w 407"/>
                  <a:gd name="T27" fmla="*/ 141 h 406"/>
                  <a:gd name="T28" fmla="*/ 296 w 407"/>
                  <a:gd name="T29" fmla="*/ 183 h 406"/>
                  <a:gd name="T30" fmla="*/ 275 w 407"/>
                  <a:gd name="T31" fmla="*/ 216 h 406"/>
                  <a:gd name="T32" fmla="*/ 244 w 407"/>
                  <a:gd name="T33" fmla="*/ 240 h 406"/>
                  <a:gd name="T34" fmla="*/ 205 w 407"/>
                  <a:gd name="T35" fmla="*/ 248 h 406"/>
                  <a:gd name="T36" fmla="*/ 166 w 407"/>
                  <a:gd name="T37" fmla="*/ 240 h 406"/>
                  <a:gd name="T38" fmla="*/ 135 w 407"/>
                  <a:gd name="T39" fmla="*/ 216 h 406"/>
                  <a:gd name="T40" fmla="*/ 114 w 407"/>
                  <a:gd name="T41" fmla="*/ 181 h 406"/>
                  <a:gd name="T42" fmla="*/ 106 w 407"/>
                  <a:gd name="T43" fmla="*/ 139 h 406"/>
                  <a:gd name="T44" fmla="*/ 230 w 407"/>
                  <a:gd name="T45" fmla="*/ 33 h 406"/>
                  <a:gd name="T46" fmla="*/ 260 w 407"/>
                  <a:gd name="T47" fmla="*/ 48 h 406"/>
                  <a:gd name="T48" fmla="*/ 282 w 407"/>
                  <a:gd name="T49" fmla="*/ 71 h 406"/>
                  <a:gd name="T50" fmla="*/ 298 w 407"/>
                  <a:gd name="T51" fmla="*/ 102 h 406"/>
                  <a:gd name="T52" fmla="*/ 281 w 407"/>
                  <a:gd name="T53" fmla="*/ 114 h 406"/>
                  <a:gd name="T54" fmla="*/ 250 w 407"/>
                  <a:gd name="T55" fmla="*/ 105 h 406"/>
                  <a:gd name="T56" fmla="*/ 235 w 407"/>
                  <a:gd name="T57" fmla="*/ 87 h 406"/>
                  <a:gd name="T58" fmla="*/ 223 w 407"/>
                  <a:gd name="T59" fmla="*/ 82 h 406"/>
                  <a:gd name="T60" fmla="*/ 208 w 407"/>
                  <a:gd name="T61" fmla="*/ 92 h 406"/>
                  <a:gd name="T62" fmla="*/ 181 w 407"/>
                  <a:gd name="T63" fmla="*/ 107 h 406"/>
                  <a:gd name="T64" fmla="*/ 147 w 407"/>
                  <a:gd name="T65" fmla="*/ 113 h 406"/>
                  <a:gd name="T66" fmla="*/ 114 w 407"/>
                  <a:gd name="T67" fmla="*/ 97 h 406"/>
                  <a:gd name="T68" fmla="*/ 130 w 407"/>
                  <a:gd name="T69" fmla="*/ 68 h 406"/>
                  <a:gd name="T70" fmla="*/ 152 w 407"/>
                  <a:gd name="T71" fmla="*/ 47 h 406"/>
                  <a:gd name="T72" fmla="*/ 181 w 407"/>
                  <a:gd name="T73" fmla="*/ 33 h 406"/>
                  <a:gd name="T74" fmla="*/ 239 w 407"/>
                  <a:gd name="T75" fmla="*/ 406 h 406"/>
                  <a:gd name="T76" fmla="*/ 403 w 407"/>
                  <a:gd name="T77" fmla="*/ 354 h 406"/>
                  <a:gd name="T78" fmla="*/ 380 w 407"/>
                  <a:gd name="T79" fmla="*/ 321 h 406"/>
                  <a:gd name="T80" fmla="*/ 271 w 407"/>
                  <a:gd name="T81" fmla="*/ 258 h 406"/>
                  <a:gd name="T82" fmla="*/ 297 w 407"/>
                  <a:gd name="T83" fmla="*/ 236 h 406"/>
                  <a:gd name="T84" fmla="*/ 324 w 407"/>
                  <a:gd name="T85" fmla="*/ 192 h 406"/>
                  <a:gd name="T86" fmla="*/ 333 w 407"/>
                  <a:gd name="T87" fmla="*/ 157 h 406"/>
                  <a:gd name="T88" fmla="*/ 332 w 407"/>
                  <a:gd name="T89" fmla="*/ 111 h 406"/>
                  <a:gd name="T90" fmla="*/ 312 w 407"/>
                  <a:gd name="T91" fmla="*/ 61 h 406"/>
                  <a:gd name="T92" fmla="*/ 277 w 407"/>
                  <a:gd name="T93" fmla="*/ 23 h 406"/>
                  <a:gd name="T94" fmla="*/ 231 w 407"/>
                  <a:gd name="T95" fmla="*/ 3 h 406"/>
                  <a:gd name="T96" fmla="*/ 179 w 407"/>
                  <a:gd name="T97" fmla="*/ 3 h 406"/>
                  <a:gd name="T98" fmla="*/ 133 w 407"/>
                  <a:gd name="T99" fmla="*/ 23 h 406"/>
                  <a:gd name="T100" fmla="*/ 99 w 407"/>
                  <a:gd name="T101" fmla="*/ 61 h 406"/>
                  <a:gd name="T102" fmla="*/ 80 w 407"/>
                  <a:gd name="T103" fmla="*/ 111 h 406"/>
                  <a:gd name="T104" fmla="*/ 77 w 407"/>
                  <a:gd name="T105" fmla="*/ 157 h 406"/>
                  <a:gd name="T106" fmla="*/ 92 w 407"/>
                  <a:gd name="T107" fmla="*/ 206 h 406"/>
                  <a:gd name="T108" fmla="*/ 136 w 407"/>
                  <a:gd name="T109" fmla="*/ 256 h 406"/>
                  <a:gd name="T110" fmla="*/ 29 w 407"/>
                  <a:gd name="T111" fmla="*/ 321 h 406"/>
                  <a:gd name="T112" fmla="*/ 5 w 407"/>
                  <a:gd name="T113" fmla="*/ 354 h 406"/>
                  <a:gd name="T114" fmla="*/ 202 w 407"/>
                  <a:gd name="T11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7" h="406">
                    <a:moveTo>
                      <a:pt x="30" y="376"/>
                    </a:move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6" y="359"/>
                    </a:lnTo>
                    <a:lnTo>
                      <a:pt x="39" y="354"/>
                    </a:lnTo>
                    <a:lnTo>
                      <a:pt x="42" y="350"/>
                    </a:lnTo>
                    <a:lnTo>
                      <a:pt x="46" y="346"/>
                    </a:lnTo>
                    <a:lnTo>
                      <a:pt x="51" y="343"/>
                    </a:lnTo>
                    <a:lnTo>
                      <a:pt x="56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5" y="274"/>
                    </a:lnTo>
                    <a:lnTo>
                      <a:pt x="186" y="276"/>
                    </a:lnTo>
                    <a:lnTo>
                      <a:pt x="195" y="277"/>
                    </a:lnTo>
                    <a:lnTo>
                      <a:pt x="205" y="278"/>
                    </a:lnTo>
                    <a:lnTo>
                      <a:pt x="215" y="277"/>
                    </a:lnTo>
                    <a:lnTo>
                      <a:pt x="223" y="276"/>
                    </a:lnTo>
                    <a:lnTo>
                      <a:pt x="233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4" y="340"/>
                    </a:lnTo>
                    <a:lnTo>
                      <a:pt x="358" y="343"/>
                    </a:lnTo>
                    <a:lnTo>
                      <a:pt x="363" y="346"/>
                    </a:lnTo>
                    <a:lnTo>
                      <a:pt x="367" y="349"/>
                    </a:lnTo>
                    <a:lnTo>
                      <a:pt x="370" y="353"/>
                    </a:lnTo>
                    <a:lnTo>
                      <a:pt x="373" y="359"/>
                    </a:lnTo>
                    <a:lnTo>
                      <a:pt x="374" y="364"/>
                    </a:lnTo>
                    <a:lnTo>
                      <a:pt x="377" y="369"/>
                    </a:lnTo>
                    <a:lnTo>
                      <a:pt x="377" y="376"/>
                    </a:lnTo>
                    <a:lnTo>
                      <a:pt x="239" y="376"/>
                    </a:lnTo>
                    <a:lnTo>
                      <a:pt x="202" y="376"/>
                    </a:lnTo>
                    <a:lnTo>
                      <a:pt x="30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9" y="142"/>
                    </a:lnTo>
                    <a:lnTo>
                      <a:pt x="164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2" y="128"/>
                    </a:lnTo>
                    <a:lnTo>
                      <a:pt x="237" y="131"/>
                    </a:lnTo>
                    <a:lnTo>
                      <a:pt x="243" y="135"/>
                    </a:lnTo>
                    <a:lnTo>
                      <a:pt x="249" y="138"/>
                    </a:lnTo>
                    <a:lnTo>
                      <a:pt x="255" y="140"/>
                    </a:lnTo>
                    <a:lnTo>
                      <a:pt x="262" y="142"/>
                    </a:lnTo>
                    <a:lnTo>
                      <a:pt x="269" y="143"/>
                    </a:lnTo>
                    <a:lnTo>
                      <a:pt x="276" y="144"/>
                    </a:lnTo>
                    <a:lnTo>
                      <a:pt x="282" y="144"/>
                    </a:lnTo>
                    <a:lnTo>
                      <a:pt x="293" y="143"/>
                    </a:lnTo>
                    <a:lnTo>
                      <a:pt x="304" y="141"/>
                    </a:lnTo>
                    <a:lnTo>
                      <a:pt x="304" y="152"/>
                    </a:lnTo>
                    <a:lnTo>
                      <a:pt x="302" y="162"/>
                    </a:lnTo>
                    <a:lnTo>
                      <a:pt x="299" y="173"/>
                    </a:lnTo>
                    <a:lnTo>
                      <a:pt x="296" y="183"/>
                    </a:lnTo>
                    <a:lnTo>
                      <a:pt x="292" y="191"/>
                    </a:lnTo>
                    <a:lnTo>
                      <a:pt x="287" y="201"/>
                    </a:lnTo>
                    <a:lnTo>
                      <a:pt x="281" y="209"/>
                    </a:lnTo>
                    <a:lnTo>
                      <a:pt x="275" y="216"/>
                    </a:lnTo>
                    <a:lnTo>
                      <a:pt x="267" y="224"/>
                    </a:lnTo>
                    <a:lnTo>
                      <a:pt x="260" y="230"/>
                    </a:lnTo>
                    <a:lnTo>
                      <a:pt x="252" y="235"/>
                    </a:lnTo>
                    <a:lnTo>
                      <a:pt x="244" y="240"/>
                    </a:lnTo>
                    <a:lnTo>
                      <a:pt x="234" y="243"/>
                    </a:lnTo>
                    <a:lnTo>
                      <a:pt x="225" y="246"/>
                    </a:lnTo>
                    <a:lnTo>
                      <a:pt x="216" y="247"/>
                    </a:lnTo>
                    <a:lnTo>
                      <a:pt x="205" y="248"/>
                    </a:lnTo>
                    <a:lnTo>
                      <a:pt x="195" y="247"/>
                    </a:lnTo>
                    <a:lnTo>
                      <a:pt x="186" y="245"/>
                    </a:lnTo>
                    <a:lnTo>
                      <a:pt x="176" y="243"/>
                    </a:lnTo>
                    <a:lnTo>
                      <a:pt x="166" y="240"/>
                    </a:lnTo>
                    <a:lnTo>
                      <a:pt x="158" y="234"/>
                    </a:lnTo>
                    <a:lnTo>
                      <a:pt x="150" y="229"/>
                    </a:lnTo>
                    <a:lnTo>
                      <a:pt x="143" y="223"/>
                    </a:lnTo>
                    <a:lnTo>
                      <a:pt x="135" y="216"/>
                    </a:lnTo>
                    <a:lnTo>
                      <a:pt x="129" y="208"/>
                    </a:lnTo>
                    <a:lnTo>
                      <a:pt x="124" y="200"/>
                    </a:lnTo>
                    <a:lnTo>
                      <a:pt x="118" y="190"/>
                    </a:lnTo>
                    <a:lnTo>
                      <a:pt x="114" y="181"/>
                    </a:lnTo>
                    <a:lnTo>
                      <a:pt x="111" y="171"/>
                    </a:lnTo>
                    <a:lnTo>
                      <a:pt x="109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4" y="30"/>
                    </a:lnTo>
                    <a:lnTo>
                      <a:pt x="222" y="32"/>
                    </a:lnTo>
                    <a:lnTo>
                      <a:pt x="230" y="33"/>
                    </a:lnTo>
                    <a:lnTo>
                      <a:pt x="238" y="36"/>
                    </a:lnTo>
                    <a:lnTo>
                      <a:pt x="246" y="39"/>
                    </a:lnTo>
                    <a:lnTo>
                      <a:pt x="252" y="43"/>
                    </a:lnTo>
                    <a:lnTo>
                      <a:pt x="260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8" y="65"/>
                    </a:lnTo>
                    <a:lnTo>
                      <a:pt x="282" y="71"/>
                    </a:lnTo>
                    <a:lnTo>
                      <a:pt x="288" y="78"/>
                    </a:lnTo>
                    <a:lnTo>
                      <a:pt x="292" y="85"/>
                    </a:lnTo>
                    <a:lnTo>
                      <a:pt x="295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5" y="112"/>
                    </a:lnTo>
                    <a:lnTo>
                      <a:pt x="289" y="113"/>
                    </a:lnTo>
                    <a:lnTo>
                      <a:pt x="281" y="114"/>
                    </a:lnTo>
                    <a:lnTo>
                      <a:pt x="274" y="113"/>
                    </a:lnTo>
                    <a:lnTo>
                      <a:pt x="265" y="112"/>
                    </a:lnTo>
                    <a:lnTo>
                      <a:pt x="255" y="108"/>
                    </a:lnTo>
                    <a:lnTo>
                      <a:pt x="250" y="105"/>
                    </a:lnTo>
                    <a:lnTo>
                      <a:pt x="246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3" y="84"/>
                    </a:lnTo>
                    <a:lnTo>
                      <a:pt x="230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20" y="83"/>
                    </a:lnTo>
                    <a:lnTo>
                      <a:pt x="217" y="84"/>
                    </a:lnTo>
                    <a:lnTo>
                      <a:pt x="214" y="86"/>
                    </a:lnTo>
                    <a:lnTo>
                      <a:pt x="208" y="92"/>
                    </a:lnTo>
                    <a:lnTo>
                      <a:pt x="202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1"/>
                    </a:lnTo>
                    <a:lnTo>
                      <a:pt x="161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1" y="106"/>
                    </a:lnTo>
                    <a:lnTo>
                      <a:pt x="114" y="97"/>
                    </a:lnTo>
                    <a:lnTo>
                      <a:pt x="117" y="90"/>
                    </a:lnTo>
                    <a:lnTo>
                      <a:pt x="121" y="82"/>
                    </a:lnTo>
                    <a:lnTo>
                      <a:pt x="125" y="76"/>
                    </a:lnTo>
                    <a:lnTo>
                      <a:pt x="130" y="68"/>
                    </a:lnTo>
                    <a:lnTo>
                      <a:pt x="135" y="63"/>
                    </a:lnTo>
                    <a:lnTo>
                      <a:pt x="141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60" y="42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8" y="30"/>
                    </a:lnTo>
                    <a:lnTo>
                      <a:pt x="205" y="30"/>
                    </a:lnTo>
                    <a:close/>
                    <a:moveTo>
                      <a:pt x="239" y="406"/>
                    </a:moveTo>
                    <a:lnTo>
                      <a:pt x="407" y="406"/>
                    </a:lnTo>
                    <a:lnTo>
                      <a:pt x="407" y="376"/>
                    </a:lnTo>
                    <a:lnTo>
                      <a:pt x="406" y="365"/>
                    </a:lnTo>
                    <a:lnTo>
                      <a:pt x="403" y="354"/>
                    </a:lnTo>
                    <a:lnTo>
                      <a:pt x="399" y="345"/>
                    </a:lnTo>
                    <a:lnTo>
                      <a:pt x="394" y="336"/>
                    </a:lnTo>
                    <a:lnTo>
                      <a:pt x="387" y="328"/>
                    </a:lnTo>
                    <a:lnTo>
                      <a:pt x="380" y="321"/>
                    </a:lnTo>
                    <a:lnTo>
                      <a:pt x="371" y="316"/>
                    </a:lnTo>
                    <a:lnTo>
                      <a:pt x="363" y="311"/>
                    </a:lnTo>
                    <a:lnTo>
                      <a:pt x="271" y="289"/>
                    </a:lnTo>
                    <a:lnTo>
                      <a:pt x="271" y="258"/>
                    </a:lnTo>
                    <a:lnTo>
                      <a:pt x="278" y="253"/>
                    </a:lnTo>
                    <a:lnTo>
                      <a:pt x="284" y="248"/>
                    </a:lnTo>
                    <a:lnTo>
                      <a:pt x="291" y="242"/>
                    </a:lnTo>
                    <a:lnTo>
                      <a:pt x="297" y="236"/>
                    </a:lnTo>
                    <a:lnTo>
                      <a:pt x="308" y="223"/>
                    </a:lnTo>
                    <a:lnTo>
                      <a:pt x="317" y="209"/>
                    </a:lnTo>
                    <a:lnTo>
                      <a:pt x="321" y="200"/>
                    </a:lnTo>
                    <a:lnTo>
                      <a:pt x="324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2" y="167"/>
                    </a:lnTo>
                    <a:lnTo>
                      <a:pt x="333" y="157"/>
                    </a:lnTo>
                    <a:lnTo>
                      <a:pt x="334" y="149"/>
                    </a:lnTo>
                    <a:lnTo>
                      <a:pt x="334" y="139"/>
                    </a:lnTo>
                    <a:lnTo>
                      <a:pt x="334" y="125"/>
                    </a:lnTo>
                    <a:lnTo>
                      <a:pt x="332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9" y="72"/>
                    </a:lnTo>
                    <a:lnTo>
                      <a:pt x="312" y="61"/>
                    </a:lnTo>
                    <a:lnTo>
                      <a:pt x="305" y="50"/>
                    </a:lnTo>
                    <a:lnTo>
                      <a:pt x="296" y="40"/>
                    </a:lnTo>
                    <a:lnTo>
                      <a:pt x="288" y="32"/>
                    </a:lnTo>
                    <a:lnTo>
                      <a:pt x="277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4" y="6"/>
                    </a:lnTo>
                    <a:lnTo>
                      <a:pt x="231" y="3"/>
                    </a:lnTo>
                    <a:lnTo>
                      <a:pt x="219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6" y="10"/>
                    </a:lnTo>
                    <a:lnTo>
                      <a:pt x="144" y="17"/>
                    </a:lnTo>
                    <a:lnTo>
                      <a:pt x="133" y="23"/>
                    </a:lnTo>
                    <a:lnTo>
                      <a:pt x="124" y="32"/>
                    </a:lnTo>
                    <a:lnTo>
                      <a:pt x="114" y="40"/>
                    </a:lnTo>
                    <a:lnTo>
                      <a:pt x="106" y="50"/>
                    </a:lnTo>
                    <a:lnTo>
                      <a:pt x="99" y="61"/>
                    </a:lnTo>
                    <a:lnTo>
                      <a:pt x="92" y="72"/>
                    </a:lnTo>
                    <a:lnTo>
                      <a:pt x="87" y="84"/>
                    </a:lnTo>
                    <a:lnTo>
                      <a:pt x="83" y="97"/>
                    </a:lnTo>
                    <a:lnTo>
                      <a:pt x="80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1" y="174"/>
                    </a:lnTo>
                    <a:lnTo>
                      <a:pt x="86" y="190"/>
                    </a:lnTo>
                    <a:lnTo>
                      <a:pt x="92" y="206"/>
                    </a:lnTo>
                    <a:lnTo>
                      <a:pt x="101" y="220"/>
                    </a:lnTo>
                    <a:lnTo>
                      <a:pt x="112" y="234"/>
                    </a:lnTo>
                    <a:lnTo>
                      <a:pt x="124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8" y="313"/>
                    </a:lnTo>
                    <a:lnTo>
                      <a:pt x="39" y="316"/>
                    </a:lnTo>
                    <a:lnTo>
                      <a:pt x="29" y="321"/>
                    </a:lnTo>
                    <a:lnTo>
                      <a:pt x="22" y="328"/>
                    </a:lnTo>
                    <a:lnTo>
                      <a:pt x="14" y="336"/>
                    </a:lnTo>
                    <a:lnTo>
                      <a:pt x="9" y="345"/>
                    </a:lnTo>
                    <a:lnTo>
                      <a:pt x="5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2" y="406"/>
                    </a:lnTo>
                    <a:lnTo>
                      <a:pt x="239" y="4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 88">
                <a:extLst>
                  <a:ext uri="{FF2B5EF4-FFF2-40B4-BE49-F238E27FC236}">
                    <a16:creationId xmlns="" xmlns:a16="http://schemas.microsoft.com/office/drawing/2014/main" id="{EBB6FEFE-1F9D-48DD-A914-CF47BC953E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2925" y="1920875"/>
                <a:ext cx="128588" cy="128588"/>
              </a:xfrm>
              <a:custGeom>
                <a:avLst/>
                <a:gdLst>
                  <a:gd name="T0" fmla="*/ 30 w 406"/>
                  <a:gd name="T1" fmla="*/ 375 h 406"/>
                  <a:gd name="T2" fmla="*/ 37 w 406"/>
                  <a:gd name="T3" fmla="*/ 354 h 406"/>
                  <a:gd name="T4" fmla="*/ 55 w 406"/>
                  <a:gd name="T5" fmla="*/ 342 h 406"/>
                  <a:gd name="T6" fmla="*/ 184 w 406"/>
                  <a:gd name="T7" fmla="*/ 276 h 406"/>
                  <a:gd name="T8" fmla="*/ 223 w 406"/>
                  <a:gd name="T9" fmla="*/ 276 h 406"/>
                  <a:gd name="T10" fmla="*/ 353 w 406"/>
                  <a:gd name="T11" fmla="*/ 340 h 406"/>
                  <a:gd name="T12" fmla="*/ 370 w 406"/>
                  <a:gd name="T13" fmla="*/ 353 h 406"/>
                  <a:gd name="T14" fmla="*/ 376 w 406"/>
                  <a:gd name="T15" fmla="*/ 376 h 406"/>
                  <a:gd name="T16" fmla="*/ 106 w 406"/>
                  <a:gd name="T17" fmla="*/ 136 h 406"/>
                  <a:gd name="T18" fmla="*/ 163 w 406"/>
                  <a:gd name="T19" fmla="*/ 141 h 406"/>
                  <a:gd name="T20" fmla="*/ 221 w 406"/>
                  <a:gd name="T21" fmla="*/ 119 h 406"/>
                  <a:gd name="T22" fmla="*/ 242 w 406"/>
                  <a:gd name="T23" fmla="*/ 135 h 406"/>
                  <a:gd name="T24" fmla="*/ 269 w 406"/>
                  <a:gd name="T25" fmla="*/ 143 h 406"/>
                  <a:gd name="T26" fmla="*/ 303 w 406"/>
                  <a:gd name="T27" fmla="*/ 141 h 406"/>
                  <a:gd name="T28" fmla="*/ 294 w 406"/>
                  <a:gd name="T29" fmla="*/ 183 h 406"/>
                  <a:gd name="T30" fmla="*/ 274 w 406"/>
                  <a:gd name="T31" fmla="*/ 216 h 406"/>
                  <a:gd name="T32" fmla="*/ 243 w 406"/>
                  <a:gd name="T33" fmla="*/ 240 h 406"/>
                  <a:gd name="T34" fmla="*/ 204 w 406"/>
                  <a:gd name="T35" fmla="*/ 248 h 406"/>
                  <a:gd name="T36" fmla="*/ 166 w 406"/>
                  <a:gd name="T37" fmla="*/ 240 h 406"/>
                  <a:gd name="T38" fmla="*/ 135 w 406"/>
                  <a:gd name="T39" fmla="*/ 216 h 406"/>
                  <a:gd name="T40" fmla="*/ 113 w 406"/>
                  <a:gd name="T41" fmla="*/ 181 h 406"/>
                  <a:gd name="T42" fmla="*/ 106 w 406"/>
                  <a:gd name="T43" fmla="*/ 139 h 406"/>
                  <a:gd name="T44" fmla="*/ 229 w 406"/>
                  <a:gd name="T45" fmla="*/ 33 h 406"/>
                  <a:gd name="T46" fmla="*/ 259 w 406"/>
                  <a:gd name="T47" fmla="*/ 48 h 406"/>
                  <a:gd name="T48" fmla="*/ 282 w 406"/>
                  <a:gd name="T49" fmla="*/ 71 h 406"/>
                  <a:gd name="T50" fmla="*/ 298 w 406"/>
                  <a:gd name="T51" fmla="*/ 102 h 406"/>
                  <a:gd name="T52" fmla="*/ 281 w 406"/>
                  <a:gd name="T53" fmla="*/ 114 h 406"/>
                  <a:gd name="T54" fmla="*/ 249 w 406"/>
                  <a:gd name="T55" fmla="*/ 105 h 406"/>
                  <a:gd name="T56" fmla="*/ 234 w 406"/>
                  <a:gd name="T57" fmla="*/ 87 h 406"/>
                  <a:gd name="T58" fmla="*/ 223 w 406"/>
                  <a:gd name="T59" fmla="*/ 82 h 406"/>
                  <a:gd name="T60" fmla="*/ 207 w 406"/>
                  <a:gd name="T61" fmla="*/ 92 h 406"/>
                  <a:gd name="T62" fmla="*/ 181 w 406"/>
                  <a:gd name="T63" fmla="*/ 107 h 406"/>
                  <a:gd name="T64" fmla="*/ 147 w 406"/>
                  <a:gd name="T65" fmla="*/ 113 h 406"/>
                  <a:gd name="T66" fmla="*/ 113 w 406"/>
                  <a:gd name="T67" fmla="*/ 97 h 406"/>
                  <a:gd name="T68" fmla="*/ 129 w 406"/>
                  <a:gd name="T69" fmla="*/ 68 h 406"/>
                  <a:gd name="T70" fmla="*/ 152 w 406"/>
                  <a:gd name="T71" fmla="*/ 47 h 406"/>
                  <a:gd name="T72" fmla="*/ 181 w 406"/>
                  <a:gd name="T73" fmla="*/ 33 h 406"/>
                  <a:gd name="T74" fmla="*/ 361 w 406"/>
                  <a:gd name="T75" fmla="*/ 311 h 406"/>
                  <a:gd name="T76" fmla="*/ 284 w 406"/>
                  <a:gd name="T77" fmla="*/ 248 h 406"/>
                  <a:gd name="T78" fmla="*/ 316 w 406"/>
                  <a:gd name="T79" fmla="*/ 209 h 406"/>
                  <a:gd name="T80" fmla="*/ 329 w 406"/>
                  <a:gd name="T81" fmla="*/ 175 h 406"/>
                  <a:gd name="T82" fmla="*/ 333 w 406"/>
                  <a:gd name="T83" fmla="*/ 139 h 406"/>
                  <a:gd name="T84" fmla="*/ 323 w 406"/>
                  <a:gd name="T85" fmla="*/ 84 h 406"/>
                  <a:gd name="T86" fmla="*/ 296 w 406"/>
                  <a:gd name="T87" fmla="*/ 40 h 406"/>
                  <a:gd name="T88" fmla="*/ 255 w 406"/>
                  <a:gd name="T89" fmla="*/ 10 h 406"/>
                  <a:gd name="T90" fmla="*/ 204 w 406"/>
                  <a:gd name="T91" fmla="*/ 0 h 406"/>
                  <a:gd name="T92" fmla="*/ 154 w 406"/>
                  <a:gd name="T93" fmla="*/ 10 h 406"/>
                  <a:gd name="T94" fmla="*/ 113 w 406"/>
                  <a:gd name="T95" fmla="*/ 40 h 406"/>
                  <a:gd name="T96" fmla="*/ 85 w 406"/>
                  <a:gd name="T97" fmla="*/ 84 h 406"/>
                  <a:gd name="T98" fmla="*/ 76 w 406"/>
                  <a:gd name="T99" fmla="*/ 139 h 406"/>
                  <a:gd name="T100" fmla="*/ 80 w 406"/>
                  <a:gd name="T101" fmla="*/ 174 h 406"/>
                  <a:gd name="T102" fmla="*/ 111 w 406"/>
                  <a:gd name="T103" fmla="*/ 234 h 406"/>
                  <a:gd name="T104" fmla="*/ 47 w 406"/>
                  <a:gd name="T105" fmla="*/ 313 h 406"/>
                  <a:gd name="T106" fmla="*/ 14 w 406"/>
                  <a:gd name="T107" fmla="*/ 336 h 406"/>
                  <a:gd name="T108" fmla="*/ 0 w 406"/>
                  <a:gd name="T109" fmla="*/ 375 h 406"/>
                  <a:gd name="T110" fmla="*/ 406 w 406"/>
                  <a:gd name="T111" fmla="*/ 406 h 406"/>
                  <a:gd name="T112" fmla="*/ 398 w 406"/>
                  <a:gd name="T113" fmla="*/ 345 h 406"/>
                  <a:gd name="T114" fmla="*/ 371 w 406"/>
                  <a:gd name="T115" fmla="*/ 31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6" h="406">
                    <a:moveTo>
                      <a:pt x="239" y="376"/>
                    </a:moveTo>
                    <a:lnTo>
                      <a:pt x="201" y="376"/>
                    </a:lnTo>
                    <a:lnTo>
                      <a:pt x="30" y="376"/>
                    </a:ln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4" y="359"/>
                    </a:lnTo>
                    <a:lnTo>
                      <a:pt x="37" y="354"/>
                    </a:lnTo>
                    <a:lnTo>
                      <a:pt x="41" y="350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5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4" y="274"/>
                    </a:lnTo>
                    <a:lnTo>
                      <a:pt x="184" y="276"/>
                    </a:lnTo>
                    <a:lnTo>
                      <a:pt x="195" y="277"/>
                    </a:lnTo>
                    <a:lnTo>
                      <a:pt x="204" y="278"/>
                    </a:lnTo>
                    <a:lnTo>
                      <a:pt x="214" y="277"/>
                    </a:lnTo>
                    <a:lnTo>
                      <a:pt x="223" y="276"/>
                    </a:lnTo>
                    <a:lnTo>
                      <a:pt x="232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3" y="340"/>
                    </a:lnTo>
                    <a:lnTo>
                      <a:pt x="358" y="343"/>
                    </a:lnTo>
                    <a:lnTo>
                      <a:pt x="362" y="346"/>
                    </a:lnTo>
                    <a:lnTo>
                      <a:pt x="366" y="349"/>
                    </a:lnTo>
                    <a:lnTo>
                      <a:pt x="370" y="353"/>
                    </a:lnTo>
                    <a:lnTo>
                      <a:pt x="372" y="359"/>
                    </a:lnTo>
                    <a:lnTo>
                      <a:pt x="374" y="364"/>
                    </a:lnTo>
                    <a:lnTo>
                      <a:pt x="376" y="369"/>
                    </a:lnTo>
                    <a:lnTo>
                      <a:pt x="376" y="376"/>
                    </a:lnTo>
                    <a:lnTo>
                      <a:pt x="239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19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8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0" y="128"/>
                    </a:lnTo>
                    <a:lnTo>
                      <a:pt x="237" y="131"/>
                    </a:lnTo>
                    <a:lnTo>
                      <a:pt x="242" y="135"/>
                    </a:lnTo>
                    <a:lnTo>
                      <a:pt x="248" y="138"/>
                    </a:lnTo>
                    <a:lnTo>
                      <a:pt x="255" y="140"/>
                    </a:lnTo>
                    <a:lnTo>
                      <a:pt x="261" y="142"/>
                    </a:lnTo>
                    <a:lnTo>
                      <a:pt x="269" y="143"/>
                    </a:lnTo>
                    <a:lnTo>
                      <a:pt x="275" y="144"/>
                    </a:lnTo>
                    <a:lnTo>
                      <a:pt x="282" y="144"/>
                    </a:lnTo>
                    <a:lnTo>
                      <a:pt x="292" y="143"/>
                    </a:lnTo>
                    <a:lnTo>
                      <a:pt x="303" y="141"/>
                    </a:lnTo>
                    <a:lnTo>
                      <a:pt x="303" y="152"/>
                    </a:lnTo>
                    <a:lnTo>
                      <a:pt x="301" y="162"/>
                    </a:lnTo>
                    <a:lnTo>
                      <a:pt x="299" y="173"/>
                    </a:lnTo>
                    <a:lnTo>
                      <a:pt x="294" y="183"/>
                    </a:lnTo>
                    <a:lnTo>
                      <a:pt x="290" y="191"/>
                    </a:lnTo>
                    <a:lnTo>
                      <a:pt x="286" y="201"/>
                    </a:lnTo>
                    <a:lnTo>
                      <a:pt x="279" y="209"/>
                    </a:lnTo>
                    <a:lnTo>
                      <a:pt x="274" y="216"/>
                    </a:lnTo>
                    <a:lnTo>
                      <a:pt x="267" y="224"/>
                    </a:lnTo>
                    <a:lnTo>
                      <a:pt x="259" y="230"/>
                    </a:lnTo>
                    <a:lnTo>
                      <a:pt x="251" y="235"/>
                    </a:lnTo>
                    <a:lnTo>
                      <a:pt x="243" y="240"/>
                    </a:lnTo>
                    <a:lnTo>
                      <a:pt x="233" y="243"/>
                    </a:lnTo>
                    <a:lnTo>
                      <a:pt x="224" y="246"/>
                    </a:lnTo>
                    <a:lnTo>
                      <a:pt x="214" y="247"/>
                    </a:lnTo>
                    <a:lnTo>
                      <a:pt x="204" y="248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5" y="243"/>
                    </a:lnTo>
                    <a:lnTo>
                      <a:pt x="166" y="240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200"/>
                    </a:lnTo>
                    <a:lnTo>
                      <a:pt x="118" y="190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6" y="150"/>
                    </a:lnTo>
                    <a:lnTo>
                      <a:pt x="106" y="139"/>
                    </a:lnTo>
                    <a:close/>
                    <a:moveTo>
                      <a:pt x="204" y="30"/>
                    </a:moveTo>
                    <a:lnTo>
                      <a:pt x="213" y="30"/>
                    </a:lnTo>
                    <a:lnTo>
                      <a:pt x="222" y="32"/>
                    </a:lnTo>
                    <a:lnTo>
                      <a:pt x="229" y="33"/>
                    </a:lnTo>
                    <a:lnTo>
                      <a:pt x="238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9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6" y="65"/>
                    </a:lnTo>
                    <a:lnTo>
                      <a:pt x="282" y="71"/>
                    </a:lnTo>
                    <a:lnTo>
                      <a:pt x="287" y="78"/>
                    </a:lnTo>
                    <a:lnTo>
                      <a:pt x="291" y="85"/>
                    </a:lnTo>
                    <a:lnTo>
                      <a:pt x="294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4" y="112"/>
                    </a:lnTo>
                    <a:lnTo>
                      <a:pt x="288" y="113"/>
                    </a:lnTo>
                    <a:lnTo>
                      <a:pt x="281" y="114"/>
                    </a:lnTo>
                    <a:lnTo>
                      <a:pt x="273" y="113"/>
                    </a:lnTo>
                    <a:lnTo>
                      <a:pt x="264" y="112"/>
                    </a:lnTo>
                    <a:lnTo>
                      <a:pt x="255" y="108"/>
                    </a:lnTo>
                    <a:lnTo>
                      <a:pt x="249" y="105"/>
                    </a:lnTo>
                    <a:lnTo>
                      <a:pt x="245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4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8" y="83"/>
                    </a:lnTo>
                    <a:lnTo>
                      <a:pt x="216" y="84"/>
                    </a:lnTo>
                    <a:lnTo>
                      <a:pt x="213" y="86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8" y="104"/>
                    </a:lnTo>
                    <a:lnTo>
                      <a:pt x="181" y="107"/>
                    </a:lnTo>
                    <a:lnTo>
                      <a:pt x="174" y="109"/>
                    </a:lnTo>
                    <a:lnTo>
                      <a:pt x="167" y="111"/>
                    </a:lnTo>
                    <a:lnTo>
                      <a:pt x="160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0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6"/>
                    </a:lnTo>
                    <a:lnTo>
                      <a:pt x="129" y="68"/>
                    </a:lnTo>
                    <a:lnTo>
                      <a:pt x="135" y="63"/>
                    </a:lnTo>
                    <a:lnTo>
                      <a:pt x="140" y="56"/>
                    </a:lnTo>
                    <a:lnTo>
                      <a:pt x="145" y="51"/>
                    </a:lnTo>
                    <a:lnTo>
                      <a:pt x="152" y="47"/>
                    </a:lnTo>
                    <a:lnTo>
                      <a:pt x="158" y="42"/>
                    </a:lnTo>
                    <a:lnTo>
                      <a:pt x="166" y="38"/>
                    </a:lnTo>
                    <a:lnTo>
                      <a:pt x="173" y="35"/>
                    </a:lnTo>
                    <a:lnTo>
                      <a:pt x="181" y="33"/>
                    </a:lnTo>
                    <a:lnTo>
                      <a:pt x="188" y="31"/>
                    </a:lnTo>
                    <a:lnTo>
                      <a:pt x="197" y="30"/>
                    </a:lnTo>
                    <a:lnTo>
                      <a:pt x="204" y="30"/>
                    </a:lnTo>
                    <a:close/>
                    <a:moveTo>
                      <a:pt x="361" y="311"/>
                    </a:moveTo>
                    <a:lnTo>
                      <a:pt x="271" y="289"/>
                    </a:lnTo>
                    <a:lnTo>
                      <a:pt x="271" y="258"/>
                    </a:lnTo>
                    <a:lnTo>
                      <a:pt x="277" y="253"/>
                    </a:lnTo>
                    <a:lnTo>
                      <a:pt x="284" y="248"/>
                    </a:lnTo>
                    <a:lnTo>
                      <a:pt x="290" y="242"/>
                    </a:lnTo>
                    <a:lnTo>
                      <a:pt x="297" y="236"/>
                    </a:lnTo>
                    <a:lnTo>
                      <a:pt x="307" y="223"/>
                    </a:lnTo>
                    <a:lnTo>
                      <a:pt x="316" y="209"/>
                    </a:lnTo>
                    <a:lnTo>
                      <a:pt x="320" y="200"/>
                    </a:lnTo>
                    <a:lnTo>
                      <a:pt x="323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1" y="167"/>
                    </a:lnTo>
                    <a:lnTo>
                      <a:pt x="332" y="157"/>
                    </a:lnTo>
                    <a:lnTo>
                      <a:pt x="333" y="149"/>
                    </a:lnTo>
                    <a:lnTo>
                      <a:pt x="333" y="139"/>
                    </a:lnTo>
                    <a:lnTo>
                      <a:pt x="333" y="125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3" y="84"/>
                    </a:lnTo>
                    <a:lnTo>
                      <a:pt x="318" y="72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4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6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2"/>
                    </a:lnTo>
                    <a:lnTo>
                      <a:pt x="85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0" y="174"/>
                    </a:lnTo>
                    <a:lnTo>
                      <a:pt x="85" y="190"/>
                    </a:lnTo>
                    <a:lnTo>
                      <a:pt x="92" y="206"/>
                    </a:lnTo>
                    <a:lnTo>
                      <a:pt x="100" y="220"/>
                    </a:lnTo>
                    <a:lnTo>
                      <a:pt x="111" y="234"/>
                    </a:lnTo>
                    <a:lnTo>
                      <a:pt x="123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7" y="313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1" y="406"/>
                    </a:lnTo>
                    <a:lnTo>
                      <a:pt x="239" y="406"/>
                    </a:lnTo>
                    <a:lnTo>
                      <a:pt x="406" y="406"/>
                    </a:lnTo>
                    <a:lnTo>
                      <a:pt x="406" y="376"/>
                    </a:lnTo>
                    <a:lnTo>
                      <a:pt x="405" y="365"/>
                    </a:lnTo>
                    <a:lnTo>
                      <a:pt x="403" y="354"/>
                    </a:lnTo>
                    <a:lnTo>
                      <a:pt x="398" y="345"/>
                    </a:lnTo>
                    <a:lnTo>
                      <a:pt x="393" y="336"/>
                    </a:lnTo>
                    <a:lnTo>
                      <a:pt x="387" y="328"/>
                    </a:lnTo>
                    <a:lnTo>
                      <a:pt x="379" y="321"/>
                    </a:lnTo>
                    <a:lnTo>
                      <a:pt x="371" y="316"/>
                    </a:lnTo>
                    <a:lnTo>
                      <a:pt x="361" y="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Freeform 89">
                <a:extLst>
                  <a:ext uri="{FF2B5EF4-FFF2-40B4-BE49-F238E27FC236}">
                    <a16:creationId xmlns="" xmlns:a16="http://schemas.microsoft.com/office/drawing/2014/main" id="{B96259E6-ABA9-4806-AAC7-F7CF5654F5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3550" y="2073275"/>
                <a:ext cx="130175" cy="128588"/>
              </a:xfrm>
              <a:custGeom>
                <a:avLst/>
                <a:gdLst>
                  <a:gd name="T0" fmla="*/ 30 w 409"/>
                  <a:gd name="T1" fmla="*/ 379 h 409"/>
                  <a:gd name="T2" fmla="*/ 35 w 409"/>
                  <a:gd name="T3" fmla="*/ 359 h 409"/>
                  <a:gd name="T4" fmla="*/ 50 w 409"/>
                  <a:gd name="T5" fmla="*/ 343 h 409"/>
                  <a:gd name="T6" fmla="*/ 172 w 409"/>
                  <a:gd name="T7" fmla="*/ 273 h 409"/>
                  <a:gd name="T8" fmla="*/ 215 w 409"/>
                  <a:gd name="T9" fmla="*/ 277 h 409"/>
                  <a:gd name="T10" fmla="*/ 246 w 409"/>
                  <a:gd name="T11" fmla="*/ 311 h 409"/>
                  <a:gd name="T12" fmla="*/ 368 w 409"/>
                  <a:gd name="T13" fmla="*/ 349 h 409"/>
                  <a:gd name="T14" fmla="*/ 379 w 409"/>
                  <a:gd name="T15" fmla="*/ 370 h 409"/>
                  <a:gd name="T16" fmla="*/ 106 w 409"/>
                  <a:gd name="T17" fmla="*/ 137 h 409"/>
                  <a:gd name="T18" fmla="*/ 148 w 409"/>
                  <a:gd name="T19" fmla="*/ 142 h 409"/>
                  <a:gd name="T20" fmla="*/ 208 w 409"/>
                  <a:gd name="T21" fmla="*/ 127 h 409"/>
                  <a:gd name="T22" fmla="*/ 236 w 409"/>
                  <a:gd name="T23" fmla="*/ 132 h 409"/>
                  <a:gd name="T24" fmla="*/ 260 w 409"/>
                  <a:gd name="T25" fmla="*/ 141 h 409"/>
                  <a:gd name="T26" fmla="*/ 293 w 409"/>
                  <a:gd name="T27" fmla="*/ 142 h 409"/>
                  <a:gd name="T28" fmla="*/ 299 w 409"/>
                  <a:gd name="T29" fmla="*/ 172 h 409"/>
                  <a:gd name="T30" fmla="*/ 281 w 409"/>
                  <a:gd name="T31" fmla="*/ 209 h 409"/>
                  <a:gd name="T32" fmla="*/ 252 w 409"/>
                  <a:gd name="T33" fmla="*/ 234 h 409"/>
                  <a:gd name="T34" fmla="*/ 215 w 409"/>
                  <a:gd name="T35" fmla="*/ 247 h 409"/>
                  <a:gd name="T36" fmla="*/ 176 w 409"/>
                  <a:gd name="T37" fmla="*/ 243 h 409"/>
                  <a:gd name="T38" fmla="*/ 142 w 409"/>
                  <a:gd name="T39" fmla="*/ 223 h 409"/>
                  <a:gd name="T40" fmla="*/ 118 w 409"/>
                  <a:gd name="T41" fmla="*/ 191 h 409"/>
                  <a:gd name="T42" fmla="*/ 107 w 409"/>
                  <a:gd name="T43" fmla="*/ 150 h 409"/>
                  <a:gd name="T44" fmla="*/ 222 w 409"/>
                  <a:gd name="T45" fmla="*/ 31 h 409"/>
                  <a:gd name="T46" fmla="*/ 252 w 409"/>
                  <a:gd name="T47" fmla="*/ 43 h 409"/>
                  <a:gd name="T48" fmla="*/ 276 w 409"/>
                  <a:gd name="T49" fmla="*/ 64 h 409"/>
                  <a:gd name="T50" fmla="*/ 295 w 409"/>
                  <a:gd name="T51" fmla="*/ 93 h 409"/>
                  <a:gd name="T52" fmla="*/ 287 w 409"/>
                  <a:gd name="T53" fmla="*/ 113 h 409"/>
                  <a:gd name="T54" fmla="*/ 254 w 409"/>
                  <a:gd name="T55" fmla="*/ 107 h 409"/>
                  <a:gd name="T56" fmla="*/ 237 w 409"/>
                  <a:gd name="T57" fmla="*/ 90 h 409"/>
                  <a:gd name="T58" fmla="*/ 226 w 409"/>
                  <a:gd name="T59" fmla="*/ 82 h 409"/>
                  <a:gd name="T60" fmla="*/ 213 w 409"/>
                  <a:gd name="T61" fmla="*/ 87 h 409"/>
                  <a:gd name="T62" fmla="*/ 189 w 409"/>
                  <a:gd name="T63" fmla="*/ 104 h 409"/>
                  <a:gd name="T64" fmla="*/ 161 w 409"/>
                  <a:gd name="T65" fmla="*/ 112 h 409"/>
                  <a:gd name="T66" fmla="*/ 111 w 409"/>
                  <a:gd name="T67" fmla="*/ 106 h 409"/>
                  <a:gd name="T68" fmla="*/ 124 w 409"/>
                  <a:gd name="T69" fmla="*/ 75 h 409"/>
                  <a:gd name="T70" fmla="*/ 146 w 409"/>
                  <a:gd name="T71" fmla="*/ 51 h 409"/>
                  <a:gd name="T72" fmla="*/ 174 w 409"/>
                  <a:gd name="T73" fmla="*/ 35 h 409"/>
                  <a:gd name="T74" fmla="*/ 205 w 409"/>
                  <a:gd name="T75" fmla="*/ 30 h 409"/>
                  <a:gd name="T76" fmla="*/ 289 w 409"/>
                  <a:gd name="T77" fmla="*/ 244 h 409"/>
                  <a:gd name="T78" fmla="*/ 325 w 409"/>
                  <a:gd name="T79" fmla="*/ 189 h 409"/>
                  <a:gd name="T80" fmla="*/ 333 w 409"/>
                  <a:gd name="T81" fmla="*/ 124 h 409"/>
                  <a:gd name="T82" fmla="*/ 318 w 409"/>
                  <a:gd name="T83" fmla="*/ 73 h 409"/>
                  <a:gd name="T84" fmla="*/ 287 w 409"/>
                  <a:gd name="T85" fmla="*/ 32 h 409"/>
                  <a:gd name="T86" fmla="*/ 243 w 409"/>
                  <a:gd name="T87" fmla="*/ 6 h 409"/>
                  <a:gd name="T88" fmla="*/ 192 w 409"/>
                  <a:gd name="T89" fmla="*/ 1 h 409"/>
                  <a:gd name="T90" fmla="*/ 143 w 409"/>
                  <a:gd name="T91" fmla="*/ 17 h 409"/>
                  <a:gd name="T92" fmla="*/ 105 w 409"/>
                  <a:gd name="T93" fmla="*/ 50 h 409"/>
                  <a:gd name="T94" fmla="*/ 81 w 409"/>
                  <a:gd name="T95" fmla="*/ 97 h 409"/>
                  <a:gd name="T96" fmla="*/ 77 w 409"/>
                  <a:gd name="T97" fmla="*/ 156 h 409"/>
                  <a:gd name="T98" fmla="*/ 100 w 409"/>
                  <a:gd name="T99" fmla="*/ 219 h 409"/>
                  <a:gd name="T100" fmla="*/ 133 w 409"/>
                  <a:gd name="T101" fmla="*/ 288 h 409"/>
                  <a:gd name="T102" fmla="*/ 21 w 409"/>
                  <a:gd name="T103" fmla="*/ 328 h 409"/>
                  <a:gd name="T104" fmla="*/ 1 w 409"/>
                  <a:gd name="T105" fmla="*/ 364 h 409"/>
                  <a:gd name="T106" fmla="*/ 224 w 409"/>
                  <a:gd name="T107" fmla="*/ 409 h 409"/>
                  <a:gd name="T108" fmla="*/ 406 w 409"/>
                  <a:gd name="T109" fmla="*/ 355 h 409"/>
                  <a:gd name="T110" fmla="*/ 380 w 409"/>
                  <a:gd name="T111" fmla="*/ 321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9">
                    <a:moveTo>
                      <a:pt x="379" y="379"/>
                    </a:moveTo>
                    <a:lnTo>
                      <a:pt x="224" y="379"/>
                    </a:lnTo>
                    <a:lnTo>
                      <a:pt x="186" y="379"/>
                    </a:lnTo>
                    <a:lnTo>
                      <a:pt x="30" y="379"/>
                    </a:lnTo>
                    <a:lnTo>
                      <a:pt x="30" y="375"/>
                    </a:lnTo>
                    <a:lnTo>
                      <a:pt x="31" y="370"/>
                    </a:lnTo>
                    <a:lnTo>
                      <a:pt x="32" y="364"/>
                    </a:lnTo>
                    <a:lnTo>
                      <a:pt x="35" y="359"/>
                    </a:lnTo>
                    <a:lnTo>
                      <a:pt x="37" y="355"/>
                    </a:lnTo>
                    <a:lnTo>
                      <a:pt x="42" y="349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6" y="341"/>
                    </a:lnTo>
                    <a:lnTo>
                      <a:pt x="163" y="311"/>
                    </a:lnTo>
                    <a:lnTo>
                      <a:pt x="163" y="270"/>
                    </a:lnTo>
                    <a:lnTo>
                      <a:pt x="172" y="273"/>
                    </a:lnTo>
                    <a:lnTo>
                      <a:pt x="183" y="275"/>
                    </a:lnTo>
                    <a:lnTo>
                      <a:pt x="194" y="277"/>
                    </a:lnTo>
                    <a:lnTo>
                      <a:pt x="205" y="277"/>
                    </a:lnTo>
                    <a:lnTo>
                      <a:pt x="215" y="277"/>
                    </a:lnTo>
                    <a:lnTo>
                      <a:pt x="226" y="275"/>
                    </a:lnTo>
                    <a:lnTo>
                      <a:pt x="237" y="273"/>
                    </a:lnTo>
                    <a:lnTo>
                      <a:pt x="246" y="270"/>
                    </a:lnTo>
                    <a:lnTo>
                      <a:pt x="246" y="311"/>
                    </a:lnTo>
                    <a:lnTo>
                      <a:pt x="354" y="341"/>
                    </a:lnTo>
                    <a:lnTo>
                      <a:pt x="359" y="343"/>
                    </a:lnTo>
                    <a:lnTo>
                      <a:pt x="363" y="346"/>
                    </a:lnTo>
                    <a:lnTo>
                      <a:pt x="368" y="349"/>
                    </a:lnTo>
                    <a:lnTo>
                      <a:pt x="372" y="355"/>
                    </a:lnTo>
                    <a:lnTo>
                      <a:pt x="375" y="359"/>
                    </a:lnTo>
                    <a:lnTo>
                      <a:pt x="377" y="364"/>
                    </a:lnTo>
                    <a:lnTo>
                      <a:pt x="379" y="370"/>
                    </a:lnTo>
                    <a:lnTo>
                      <a:pt x="379" y="375"/>
                    </a:lnTo>
                    <a:lnTo>
                      <a:pt x="379" y="379"/>
                    </a:lnTo>
                    <a:close/>
                    <a:moveTo>
                      <a:pt x="106" y="139"/>
                    </a:moveTo>
                    <a:lnTo>
                      <a:pt x="106" y="137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3"/>
                    </a:lnTo>
                    <a:lnTo>
                      <a:pt x="230" y="127"/>
                    </a:lnTo>
                    <a:lnTo>
                      <a:pt x="236" y="132"/>
                    </a:lnTo>
                    <a:lnTo>
                      <a:pt x="242" y="135"/>
                    </a:lnTo>
                    <a:lnTo>
                      <a:pt x="247" y="137"/>
                    </a:lnTo>
                    <a:lnTo>
                      <a:pt x="254" y="139"/>
                    </a:lnTo>
                    <a:lnTo>
                      <a:pt x="260" y="141"/>
                    </a:lnTo>
                    <a:lnTo>
                      <a:pt x="268" y="142"/>
                    </a:lnTo>
                    <a:lnTo>
                      <a:pt x="273" y="143"/>
                    </a:lnTo>
                    <a:lnTo>
                      <a:pt x="280" y="143"/>
                    </a:lnTo>
                    <a:lnTo>
                      <a:pt x="293" y="142"/>
                    </a:lnTo>
                    <a:lnTo>
                      <a:pt x="303" y="140"/>
                    </a:lnTo>
                    <a:lnTo>
                      <a:pt x="303" y="151"/>
                    </a:lnTo>
                    <a:lnTo>
                      <a:pt x="301" y="162"/>
                    </a:lnTo>
                    <a:lnTo>
                      <a:pt x="299" y="172"/>
                    </a:lnTo>
                    <a:lnTo>
                      <a:pt x="296" y="182"/>
                    </a:lnTo>
                    <a:lnTo>
                      <a:pt x="291" y="192"/>
                    </a:lnTo>
                    <a:lnTo>
                      <a:pt x="286" y="200"/>
                    </a:lnTo>
                    <a:lnTo>
                      <a:pt x="281" y="209"/>
                    </a:lnTo>
                    <a:lnTo>
                      <a:pt x="274" y="216"/>
                    </a:lnTo>
                    <a:lnTo>
                      <a:pt x="267" y="223"/>
                    </a:lnTo>
                    <a:lnTo>
                      <a:pt x="259" y="229"/>
                    </a:lnTo>
                    <a:lnTo>
                      <a:pt x="252" y="234"/>
                    </a:lnTo>
                    <a:lnTo>
                      <a:pt x="243" y="239"/>
                    </a:lnTo>
                    <a:lnTo>
                      <a:pt x="234" y="243"/>
                    </a:lnTo>
                    <a:lnTo>
                      <a:pt x="225" y="245"/>
                    </a:lnTo>
                    <a:lnTo>
                      <a:pt x="215" y="247"/>
                    </a:lnTo>
                    <a:lnTo>
                      <a:pt x="205" y="247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6" y="243"/>
                    </a:lnTo>
                    <a:lnTo>
                      <a:pt x="166" y="239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199"/>
                    </a:lnTo>
                    <a:lnTo>
                      <a:pt x="118" y="191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3" y="30"/>
                    </a:lnTo>
                    <a:lnTo>
                      <a:pt x="222" y="31"/>
                    </a:lnTo>
                    <a:lnTo>
                      <a:pt x="229" y="33"/>
                    </a:lnTo>
                    <a:lnTo>
                      <a:pt x="237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8" y="47"/>
                    </a:lnTo>
                    <a:lnTo>
                      <a:pt x="265" y="52"/>
                    </a:lnTo>
                    <a:lnTo>
                      <a:pt x="271" y="58"/>
                    </a:lnTo>
                    <a:lnTo>
                      <a:pt x="276" y="64"/>
                    </a:lnTo>
                    <a:lnTo>
                      <a:pt x="282" y="70"/>
                    </a:lnTo>
                    <a:lnTo>
                      <a:pt x="286" y="78"/>
                    </a:lnTo>
                    <a:lnTo>
                      <a:pt x="290" y="85"/>
                    </a:lnTo>
                    <a:lnTo>
                      <a:pt x="295" y="93"/>
                    </a:lnTo>
                    <a:lnTo>
                      <a:pt x="297" y="100"/>
                    </a:lnTo>
                    <a:lnTo>
                      <a:pt x="300" y="109"/>
                    </a:lnTo>
                    <a:lnTo>
                      <a:pt x="294" y="111"/>
                    </a:lnTo>
                    <a:lnTo>
                      <a:pt x="287" y="113"/>
                    </a:lnTo>
                    <a:lnTo>
                      <a:pt x="280" y="113"/>
                    </a:lnTo>
                    <a:lnTo>
                      <a:pt x="272" y="112"/>
                    </a:lnTo>
                    <a:lnTo>
                      <a:pt x="264" y="111"/>
                    </a:lnTo>
                    <a:lnTo>
                      <a:pt x="254" y="107"/>
                    </a:lnTo>
                    <a:lnTo>
                      <a:pt x="250" y="104"/>
                    </a:lnTo>
                    <a:lnTo>
                      <a:pt x="245" y="100"/>
                    </a:lnTo>
                    <a:lnTo>
                      <a:pt x="241" y="95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9" y="82"/>
                    </a:lnTo>
                    <a:lnTo>
                      <a:pt x="216" y="84"/>
                    </a:lnTo>
                    <a:lnTo>
                      <a:pt x="213" y="87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0"/>
                    </a:lnTo>
                    <a:lnTo>
                      <a:pt x="161" y="112"/>
                    </a:lnTo>
                    <a:lnTo>
                      <a:pt x="147" y="112"/>
                    </a:lnTo>
                    <a:lnTo>
                      <a:pt x="134" y="112"/>
                    </a:lnTo>
                    <a:lnTo>
                      <a:pt x="121" y="109"/>
                    </a:lnTo>
                    <a:lnTo>
                      <a:pt x="111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5"/>
                    </a:lnTo>
                    <a:lnTo>
                      <a:pt x="130" y="68"/>
                    </a:lnTo>
                    <a:lnTo>
                      <a:pt x="135" y="62"/>
                    </a:lnTo>
                    <a:lnTo>
                      <a:pt x="140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59" y="43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7" y="30"/>
                    </a:lnTo>
                    <a:lnTo>
                      <a:pt x="205" y="30"/>
                    </a:lnTo>
                    <a:close/>
                    <a:moveTo>
                      <a:pt x="362" y="312"/>
                    </a:moveTo>
                    <a:lnTo>
                      <a:pt x="276" y="288"/>
                    </a:lnTo>
                    <a:lnTo>
                      <a:pt x="276" y="254"/>
                    </a:lnTo>
                    <a:lnTo>
                      <a:pt x="289" y="244"/>
                    </a:lnTo>
                    <a:lnTo>
                      <a:pt x="300" y="232"/>
                    </a:lnTo>
                    <a:lnTo>
                      <a:pt x="310" y="219"/>
                    </a:lnTo>
                    <a:lnTo>
                      <a:pt x="318" y="204"/>
                    </a:lnTo>
                    <a:lnTo>
                      <a:pt x="325" y="189"/>
                    </a:lnTo>
                    <a:lnTo>
                      <a:pt x="329" y="173"/>
                    </a:lnTo>
                    <a:lnTo>
                      <a:pt x="332" y="156"/>
                    </a:lnTo>
                    <a:lnTo>
                      <a:pt x="333" y="139"/>
                    </a:lnTo>
                    <a:lnTo>
                      <a:pt x="333" y="124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8" y="73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3"/>
                    </a:lnTo>
                    <a:lnTo>
                      <a:pt x="86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4"/>
                    </a:lnTo>
                    <a:lnTo>
                      <a:pt x="76" y="139"/>
                    </a:lnTo>
                    <a:lnTo>
                      <a:pt x="77" y="156"/>
                    </a:lnTo>
                    <a:lnTo>
                      <a:pt x="80" y="173"/>
                    </a:lnTo>
                    <a:lnTo>
                      <a:pt x="85" y="189"/>
                    </a:lnTo>
                    <a:lnTo>
                      <a:pt x="92" y="204"/>
                    </a:lnTo>
                    <a:lnTo>
                      <a:pt x="100" y="219"/>
                    </a:lnTo>
                    <a:lnTo>
                      <a:pt x="109" y="232"/>
                    </a:lnTo>
                    <a:lnTo>
                      <a:pt x="121" y="244"/>
                    </a:lnTo>
                    <a:lnTo>
                      <a:pt x="133" y="254"/>
                    </a:lnTo>
                    <a:lnTo>
                      <a:pt x="133" y="288"/>
                    </a:lnTo>
                    <a:lnTo>
                      <a:pt x="47" y="312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5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9"/>
                    </a:lnTo>
                    <a:lnTo>
                      <a:pt x="186" y="409"/>
                    </a:lnTo>
                    <a:lnTo>
                      <a:pt x="224" y="409"/>
                    </a:lnTo>
                    <a:lnTo>
                      <a:pt x="409" y="409"/>
                    </a:lnTo>
                    <a:lnTo>
                      <a:pt x="409" y="375"/>
                    </a:lnTo>
                    <a:lnTo>
                      <a:pt x="408" y="364"/>
                    </a:lnTo>
                    <a:lnTo>
                      <a:pt x="406" y="355"/>
                    </a:lnTo>
                    <a:lnTo>
                      <a:pt x="402" y="345"/>
                    </a:lnTo>
                    <a:lnTo>
                      <a:pt x="395" y="336"/>
                    </a:lnTo>
                    <a:lnTo>
                      <a:pt x="389" y="328"/>
                    </a:lnTo>
                    <a:lnTo>
                      <a:pt x="380" y="321"/>
                    </a:lnTo>
                    <a:lnTo>
                      <a:pt x="372" y="316"/>
                    </a:lnTo>
                    <a:lnTo>
                      <a:pt x="362" y="3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Freeform 90">
                <a:extLst>
                  <a:ext uri="{FF2B5EF4-FFF2-40B4-BE49-F238E27FC236}">
                    <a16:creationId xmlns="" xmlns:a16="http://schemas.microsoft.com/office/drawing/2014/main" id="{136C94BE-4EB0-44EC-B4D3-AFA6C8FAF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038" y="2060575"/>
                <a:ext cx="39688" cy="39688"/>
              </a:xfrm>
              <a:custGeom>
                <a:avLst/>
                <a:gdLst>
                  <a:gd name="T0" fmla="*/ 121 w 126"/>
                  <a:gd name="T1" fmla="*/ 99 h 125"/>
                  <a:gd name="T2" fmla="*/ 26 w 126"/>
                  <a:gd name="T3" fmla="*/ 4 h 125"/>
                  <a:gd name="T4" fmla="*/ 24 w 126"/>
                  <a:gd name="T5" fmla="*/ 2 h 125"/>
                  <a:gd name="T6" fmla="*/ 21 w 126"/>
                  <a:gd name="T7" fmla="*/ 1 h 125"/>
                  <a:gd name="T8" fmla="*/ 18 w 126"/>
                  <a:gd name="T9" fmla="*/ 0 h 125"/>
                  <a:gd name="T10" fmla="*/ 15 w 126"/>
                  <a:gd name="T11" fmla="*/ 0 h 125"/>
                  <a:gd name="T12" fmla="*/ 13 w 126"/>
                  <a:gd name="T13" fmla="*/ 0 h 125"/>
                  <a:gd name="T14" fmla="*/ 10 w 126"/>
                  <a:gd name="T15" fmla="*/ 1 h 125"/>
                  <a:gd name="T16" fmla="*/ 7 w 126"/>
                  <a:gd name="T17" fmla="*/ 2 h 125"/>
                  <a:gd name="T18" fmla="*/ 4 w 126"/>
                  <a:gd name="T19" fmla="*/ 4 h 125"/>
                  <a:gd name="T20" fmla="*/ 2 w 126"/>
                  <a:gd name="T21" fmla="*/ 7 h 125"/>
                  <a:gd name="T22" fmla="*/ 1 w 126"/>
                  <a:gd name="T23" fmla="*/ 9 h 125"/>
                  <a:gd name="T24" fmla="*/ 0 w 126"/>
                  <a:gd name="T25" fmla="*/ 12 h 125"/>
                  <a:gd name="T26" fmla="*/ 0 w 126"/>
                  <a:gd name="T27" fmla="*/ 15 h 125"/>
                  <a:gd name="T28" fmla="*/ 0 w 126"/>
                  <a:gd name="T29" fmla="*/ 17 h 125"/>
                  <a:gd name="T30" fmla="*/ 1 w 126"/>
                  <a:gd name="T31" fmla="*/ 21 h 125"/>
                  <a:gd name="T32" fmla="*/ 2 w 126"/>
                  <a:gd name="T33" fmla="*/ 23 h 125"/>
                  <a:gd name="T34" fmla="*/ 4 w 126"/>
                  <a:gd name="T35" fmla="*/ 26 h 125"/>
                  <a:gd name="T36" fmla="*/ 100 w 126"/>
                  <a:gd name="T37" fmla="*/ 120 h 125"/>
                  <a:gd name="T38" fmla="*/ 102 w 126"/>
                  <a:gd name="T39" fmla="*/ 122 h 125"/>
                  <a:gd name="T40" fmla="*/ 104 w 126"/>
                  <a:gd name="T41" fmla="*/ 123 h 125"/>
                  <a:gd name="T42" fmla="*/ 107 w 126"/>
                  <a:gd name="T43" fmla="*/ 125 h 125"/>
                  <a:gd name="T44" fmla="*/ 111 w 126"/>
                  <a:gd name="T45" fmla="*/ 125 h 125"/>
                  <a:gd name="T46" fmla="*/ 113 w 126"/>
                  <a:gd name="T47" fmla="*/ 125 h 125"/>
                  <a:gd name="T48" fmla="*/ 116 w 126"/>
                  <a:gd name="T49" fmla="*/ 123 h 125"/>
                  <a:gd name="T50" fmla="*/ 118 w 126"/>
                  <a:gd name="T51" fmla="*/ 122 h 125"/>
                  <a:gd name="T52" fmla="*/ 121 w 126"/>
                  <a:gd name="T53" fmla="*/ 120 h 125"/>
                  <a:gd name="T54" fmla="*/ 122 w 126"/>
                  <a:gd name="T55" fmla="*/ 118 h 125"/>
                  <a:gd name="T56" fmla="*/ 125 w 126"/>
                  <a:gd name="T57" fmla="*/ 115 h 125"/>
                  <a:gd name="T58" fmla="*/ 125 w 126"/>
                  <a:gd name="T59" fmla="*/ 113 h 125"/>
                  <a:gd name="T60" fmla="*/ 126 w 126"/>
                  <a:gd name="T61" fmla="*/ 110 h 125"/>
                  <a:gd name="T62" fmla="*/ 125 w 126"/>
                  <a:gd name="T63" fmla="*/ 106 h 125"/>
                  <a:gd name="T64" fmla="*/ 125 w 126"/>
                  <a:gd name="T65" fmla="*/ 104 h 125"/>
                  <a:gd name="T66" fmla="*/ 122 w 126"/>
                  <a:gd name="T67" fmla="*/ 101 h 125"/>
                  <a:gd name="T68" fmla="*/ 121 w 126"/>
                  <a:gd name="T69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6" h="125">
                    <a:moveTo>
                      <a:pt x="121" y="99"/>
                    </a:move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100" y="120"/>
                    </a:lnTo>
                    <a:lnTo>
                      <a:pt x="102" y="122"/>
                    </a:lnTo>
                    <a:lnTo>
                      <a:pt x="104" y="123"/>
                    </a:lnTo>
                    <a:lnTo>
                      <a:pt x="107" y="125"/>
                    </a:lnTo>
                    <a:lnTo>
                      <a:pt x="111" y="125"/>
                    </a:lnTo>
                    <a:lnTo>
                      <a:pt x="113" y="125"/>
                    </a:lnTo>
                    <a:lnTo>
                      <a:pt x="116" y="123"/>
                    </a:lnTo>
                    <a:lnTo>
                      <a:pt x="118" y="122"/>
                    </a:lnTo>
                    <a:lnTo>
                      <a:pt x="121" y="120"/>
                    </a:lnTo>
                    <a:lnTo>
                      <a:pt x="122" y="118"/>
                    </a:lnTo>
                    <a:lnTo>
                      <a:pt x="125" y="115"/>
                    </a:lnTo>
                    <a:lnTo>
                      <a:pt x="125" y="113"/>
                    </a:lnTo>
                    <a:lnTo>
                      <a:pt x="126" y="110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2" y="101"/>
                    </a:lnTo>
                    <a:lnTo>
                      <a:pt x="121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Freeform 91">
                <a:extLst>
                  <a:ext uri="{FF2B5EF4-FFF2-40B4-BE49-F238E27FC236}">
                    <a16:creationId xmlns="" xmlns:a16="http://schemas.microsoft.com/office/drawing/2014/main" id="{2C83EA5B-159D-4ECD-B7DC-F542E88C8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550" y="2060575"/>
                <a:ext cx="38100" cy="39688"/>
              </a:xfrm>
              <a:custGeom>
                <a:avLst/>
                <a:gdLst>
                  <a:gd name="T0" fmla="*/ 98 w 124"/>
                  <a:gd name="T1" fmla="*/ 4 h 125"/>
                  <a:gd name="T2" fmla="*/ 4 w 124"/>
                  <a:gd name="T3" fmla="*/ 99 h 125"/>
                  <a:gd name="T4" fmla="*/ 2 w 124"/>
                  <a:gd name="T5" fmla="*/ 101 h 125"/>
                  <a:gd name="T6" fmla="*/ 1 w 124"/>
                  <a:gd name="T7" fmla="*/ 104 h 125"/>
                  <a:gd name="T8" fmla="*/ 0 w 124"/>
                  <a:gd name="T9" fmla="*/ 106 h 125"/>
                  <a:gd name="T10" fmla="*/ 0 w 124"/>
                  <a:gd name="T11" fmla="*/ 110 h 125"/>
                  <a:gd name="T12" fmla="*/ 0 w 124"/>
                  <a:gd name="T13" fmla="*/ 113 h 125"/>
                  <a:gd name="T14" fmla="*/ 1 w 124"/>
                  <a:gd name="T15" fmla="*/ 115 h 125"/>
                  <a:gd name="T16" fmla="*/ 2 w 124"/>
                  <a:gd name="T17" fmla="*/ 118 h 125"/>
                  <a:gd name="T18" fmla="*/ 4 w 124"/>
                  <a:gd name="T19" fmla="*/ 120 h 125"/>
                  <a:gd name="T20" fmla="*/ 6 w 124"/>
                  <a:gd name="T21" fmla="*/ 122 h 125"/>
                  <a:gd name="T22" fmla="*/ 8 w 124"/>
                  <a:gd name="T23" fmla="*/ 123 h 125"/>
                  <a:gd name="T24" fmla="*/ 11 w 124"/>
                  <a:gd name="T25" fmla="*/ 125 h 125"/>
                  <a:gd name="T26" fmla="*/ 15 w 124"/>
                  <a:gd name="T27" fmla="*/ 125 h 125"/>
                  <a:gd name="T28" fmla="*/ 17 w 124"/>
                  <a:gd name="T29" fmla="*/ 125 h 125"/>
                  <a:gd name="T30" fmla="*/ 20 w 124"/>
                  <a:gd name="T31" fmla="*/ 123 h 125"/>
                  <a:gd name="T32" fmla="*/ 22 w 124"/>
                  <a:gd name="T33" fmla="*/ 122 h 125"/>
                  <a:gd name="T34" fmla="*/ 25 w 124"/>
                  <a:gd name="T35" fmla="*/ 120 h 125"/>
                  <a:gd name="T36" fmla="*/ 120 w 124"/>
                  <a:gd name="T37" fmla="*/ 25 h 125"/>
                  <a:gd name="T38" fmla="*/ 122 w 124"/>
                  <a:gd name="T39" fmla="*/ 23 h 125"/>
                  <a:gd name="T40" fmla="*/ 123 w 124"/>
                  <a:gd name="T41" fmla="*/ 21 h 125"/>
                  <a:gd name="T42" fmla="*/ 124 w 124"/>
                  <a:gd name="T43" fmla="*/ 17 h 125"/>
                  <a:gd name="T44" fmla="*/ 124 w 124"/>
                  <a:gd name="T45" fmla="*/ 15 h 125"/>
                  <a:gd name="T46" fmla="*/ 124 w 124"/>
                  <a:gd name="T47" fmla="*/ 12 h 125"/>
                  <a:gd name="T48" fmla="*/ 123 w 124"/>
                  <a:gd name="T49" fmla="*/ 9 h 125"/>
                  <a:gd name="T50" fmla="*/ 122 w 124"/>
                  <a:gd name="T51" fmla="*/ 7 h 125"/>
                  <a:gd name="T52" fmla="*/ 120 w 124"/>
                  <a:gd name="T53" fmla="*/ 4 h 125"/>
                  <a:gd name="T54" fmla="*/ 118 w 124"/>
                  <a:gd name="T55" fmla="*/ 2 h 125"/>
                  <a:gd name="T56" fmla="*/ 114 w 124"/>
                  <a:gd name="T57" fmla="*/ 1 h 125"/>
                  <a:gd name="T58" fmla="*/ 112 w 124"/>
                  <a:gd name="T59" fmla="*/ 0 h 125"/>
                  <a:gd name="T60" fmla="*/ 109 w 124"/>
                  <a:gd name="T61" fmla="*/ 0 h 125"/>
                  <a:gd name="T62" fmla="*/ 107 w 124"/>
                  <a:gd name="T63" fmla="*/ 0 h 125"/>
                  <a:gd name="T64" fmla="*/ 104 w 124"/>
                  <a:gd name="T65" fmla="*/ 1 h 125"/>
                  <a:gd name="T66" fmla="*/ 100 w 124"/>
                  <a:gd name="T67" fmla="*/ 2 h 125"/>
                  <a:gd name="T68" fmla="*/ 98 w 124"/>
                  <a:gd name="T69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" h="125">
                    <a:moveTo>
                      <a:pt x="98" y="4"/>
                    </a:moveTo>
                    <a:lnTo>
                      <a:pt x="4" y="99"/>
                    </a:lnTo>
                    <a:lnTo>
                      <a:pt x="2" y="101"/>
                    </a:lnTo>
                    <a:lnTo>
                      <a:pt x="1" y="104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11" y="125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20" y="123"/>
                    </a:lnTo>
                    <a:lnTo>
                      <a:pt x="22" y="122"/>
                    </a:lnTo>
                    <a:lnTo>
                      <a:pt x="25" y="120"/>
                    </a:lnTo>
                    <a:lnTo>
                      <a:pt x="120" y="25"/>
                    </a:lnTo>
                    <a:lnTo>
                      <a:pt x="122" y="23"/>
                    </a:lnTo>
                    <a:lnTo>
                      <a:pt x="123" y="21"/>
                    </a:lnTo>
                    <a:lnTo>
                      <a:pt x="124" y="17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20" y="4"/>
                    </a:lnTo>
                    <a:lnTo>
                      <a:pt x="118" y="2"/>
                    </a:lnTo>
                    <a:lnTo>
                      <a:pt x="114" y="1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0" y="2"/>
                    </a:lnTo>
                    <a:lnTo>
                      <a:pt x="9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FABA1946-80AE-40F6-8B61-DA2370955091}"/>
              </a:ext>
            </a:extLst>
          </p:cNvPr>
          <p:cNvSpPr/>
          <p:nvPr/>
        </p:nvSpPr>
        <p:spPr>
          <a:xfrm>
            <a:off x="1685253" y="5640133"/>
            <a:ext cx="88214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Go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to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id-ID" sz="2800" dirty="0" err="1" smtClean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designmypresentation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.</a:t>
            </a:r>
            <a:r>
              <a:rPr kumimoji="0" lang="id-ID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com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for more information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7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83" y="4619576"/>
            <a:ext cx="7731144" cy="1527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18" y="5104029"/>
            <a:ext cx="4652997" cy="1043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8322" y="5430094"/>
            <a:ext cx="3850448" cy="71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53" y="934018"/>
            <a:ext cx="4938108" cy="5212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4342" y="832098"/>
            <a:ext cx="4038942" cy="751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138" y="934018"/>
            <a:ext cx="452427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Introduction slide</a:t>
            </a:r>
            <a:endParaRPr lang="en-US" sz="4000" b="1" dirty="0">
              <a:solidFill>
                <a:srgbClr val="3F2F6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138" y="2173831"/>
            <a:ext cx="4087673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 of the printing and typesetting industry.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popularised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in the 1960s with the release of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Letraset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sheets containing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passages, and more recently with desktop publishing software like Aldus PageMaker including versions of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Contrary to popular belief,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not simply random text. It has roots in a piece of classical Latin literature from 45 BC, making it over 2000 years old. Richard McClintock, a Latin professor at Hampden-Sydney College in Virginia, looked up one of the more obscure Latin words,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, from 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passage, and going through the cites of the word in classical literature, discovered the undoubtable source.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32" y="5226784"/>
            <a:ext cx="1059478" cy="10594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41982" y="5461229"/>
            <a:ext cx="4087673" cy="590587"/>
            <a:chOff x="6241982" y="5541703"/>
            <a:chExt cx="4087673" cy="590587"/>
          </a:xfrm>
        </p:grpSpPr>
        <p:sp>
          <p:nvSpPr>
            <p:cNvPr id="12" name="TextBox 11"/>
            <p:cNvSpPr txBox="1"/>
            <p:nvPr/>
          </p:nvSpPr>
          <p:spPr>
            <a:xfrm>
              <a:off x="6241982" y="5541703"/>
              <a:ext cx="4087673" cy="387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F3F2E7"/>
                  </a:solidFill>
                  <a:latin typeface="+mj-lt"/>
                  <a:ea typeface="Georgia" charset="0"/>
                  <a:cs typeface="Georgia" charset="0"/>
                </a:rPr>
                <a:t>“It is a long established fact that a reader will be distracted by the readable content of a </a:t>
              </a:r>
              <a:r>
                <a:rPr lang="en-US" sz="1400" smtClean="0">
                  <a:solidFill>
                    <a:srgbClr val="F3F2E7"/>
                  </a:solidFill>
                  <a:latin typeface="+mj-lt"/>
                  <a:ea typeface="Georgia" charset="0"/>
                  <a:cs typeface="Georgia" charset="0"/>
                </a:rPr>
                <a:t>page .“</a:t>
              </a:r>
              <a:endParaRPr lang="en-US" sz="1400" dirty="0">
                <a:solidFill>
                  <a:srgbClr val="F3F2E7"/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1982" y="5938391"/>
              <a:ext cx="4087673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i="1" dirty="0" smtClean="0">
                  <a:solidFill>
                    <a:srgbClr val="F3F2E7"/>
                  </a:solidFill>
                  <a:latin typeface="Georgia" charset="0"/>
                  <a:ea typeface="Georgia" charset="0"/>
                  <a:cs typeface="Georgia" charset="0"/>
                </a:rPr>
                <a:t>John Doe</a:t>
              </a:r>
              <a:endParaRPr lang="en-US" sz="1400" i="1" dirty="0">
                <a:solidFill>
                  <a:srgbClr val="F3F2E7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8" r="5740"/>
          <a:stretch/>
        </p:blipFill>
        <p:spPr>
          <a:xfrm>
            <a:off x="10816660" y="5324723"/>
            <a:ext cx="863600" cy="863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2652" y="423182"/>
            <a:ext cx="315679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4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Bullet point</a:t>
            </a:r>
          </a:p>
          <a:p>
            <a:pPr algn="r">
              <a:lnSpc>
                <a:spcPct val="85000"/>
              </a:lnSpc>
            </a:pPr>
            <a:r>
              <a:rPr lang="en-US" sz="4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slide</a:t>
            </a:r>
            <a:endParaRPr lang="en-US" sz="4000" b="1" dirty="0">
              <a:solidFill>
                <a:srgbClr val="3F2F6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2652" y="1552000"/>
            <a:ext cx="315679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 of the printing and typesetting industry.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892" y="2207741"/>
            <a:ext cx="6561893" cy="1221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04" y="2978738"/>
            <a:ext cx="2008671" cy="450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2428" y="3024678"/>
            <a:ext cx="2172450" cy="40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471" y="2843784"/>
            <a:ext cx="2962656" cy="5852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59" y="2885928"/>
            <a:ext cx="2749303" cy="5430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8038" y="3024678"/>
            <a:ext cx="2172450" cy="4043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19"/>
          <a:stretch/>
        </p:blipFill>
        <p:spPr>
          <a:xfrm>
            <a:off x="6899858" y="2744244"/>
            <a:ext cx="2299300" cy="6847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909" y="2978829"/>
            <a:ext cx="2418796" cy="450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3512" y="3609656"/>
            <a:ext cx="2334935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has been the industry's standard dummy text ever since the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1500s.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64" y="2294055"/>
            <a:ext cx="1048630" cy="104863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33511" y="4326550"/>
            <a:ext cx="2334936" cy="775597"/>
            <a:chOff x="432978" y="4372010"/>
            <a:chExt cx="2334936" cy="775597"/>
          </a:xfrm>
        </p:grpSpPr>
        <p:sp>
          <p:nvSpPr>
            <p:cNvPr id="21" name="TextBox 20"/>
            <p:cNvSpPr txBox="1"/>
            <p:nvPr/>
          </p:nvSpPr>
          <p:spPr>
            <a:xfrm>
              <a:off x="716691" y="4372010"/>
              <a:ext cx="2051223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When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an unknown printer took a galley of type and scrambled it to make a type specimen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book 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33511" y="5237343"/>
            <a:ext cx="2334936" cy="387798"/>
            <a:chOff x="432978" y="4372010"/>
            <a:chExt cx="2334936" cy="387798"/>
          </a:xfrm>
        </p:grpSpPr>
        <p:sp>
          <p:nvSpPr>
            <p:cNvPr id="25" name="TextBox 24"/>
            <p:cNvSpPr txBox="1"/>
            <p:nvPr/>
          </p:nvSpPr>
          <p:spPr>
            <a:xfrm>
              <a:off x="716691" y="4372010"/>
              <a:ext cx="2051223" cy="387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It has survived not only five centuries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33511" y="5760337"/>
            <a:ext cx="2334936" cy="581698"/>
            <a:chOff x="432978" y="4372010"/>
            <a:chExt cx="2334936" cy="581698"/>
          </a:xfrm>
        </p:grpSpPr>
        <p:sp>
          <p:nvSpPr>
            <p:cNvPr id="28" name="TextBox 27"/>
            <p:cNvSpPr txBox="1"/>
            <p:nvPr/>
          </p:nvSpPr>
          <p:spPr>
            <a:xfrm>
              <a:off x="716691" y="4372010"/>
              <a:ext cx="2051223" cy="58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T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he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leap into electronic typesetting, remaining essentially unchanged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928533" y="3609656"/>
            <a:ext cx="2334935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has been the industry's standard dummy text ever since the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1500s.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85" y="2294055"/>
            <a:ext cx="1048630" cy="104863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928532" y="4326550"/>
            <a:ext cx="2334936" cy="775597"/>
            <a:chOff x="432978" y="4372010"/>
            <a:chExt cx="2334936" cy="775597"/>
          </a:xfrm>
        </p:grpSpPr>
        <p:sp>
          <p:nvSpPr>
            <p:cNvPr id="41" name="TextBox 40"/>
            <p:cNvSpPr txBox="1"/>
            <p:nvPr/>
          </p:nvSpPr>
          <p:spPr>
            <a:xfrm>
              <a:off x="716691" y="4372010"/>
              <a:ext cx="2051223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When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an unknown printer took a galley of type and scrambled it to make a type specimen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book 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928532" y="5237343"/>
            <a:ext cx="2334936" cy="387798"/>
            <a:chOff x="432978" y="4372010"/>
            <a:chExt cx="2334936" cy="387798"/>
          </a:xfrm>
        </p:grpSpPr>
        <p:sp>
          <p:nvSpPr>
            <p:cNvPr id="39" name="TextBox 38"/>
            <p:cNvSpPr txBox="1"/>
            <p:nvPr/>
          </p:nvSpPr>
          <p:spPr>
            <a:xfrm>
              <a:off x="716691" y="4372010"/>
              <a:ext cx="2051223" cy="387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It has survived not only five centuries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928532" y="5760337"/>
            <a:ext cx="2334936" cy="581698"/>
            <a:chOff x="432978" y="4372010"/>
            <a:chExt cx="2334936" cy="581698"/>
          </a:xfrm>
        </p:grpSpPr>
        <p:sp>
          <p:nvSpPr>
            <p:cNvPr id="37" name="TextBox 36"/>
            <p:cNvSpPr txBox="1"/>
            <p:nvPr/>
          </p:nvSpPr>
          <p:spPr>
            <a:xfrm>
              <a:off x="716691" y="4372010"/>
              <a:ext cx="2051223" cy="58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T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he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leap into electronic typesetting, remaining essentially unchanged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9023554" y="3609656"/>
            <a:ext cx="2334935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has been the industry's standard dummy text ever since the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1500s.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06" y="2294055"/>
            <a:ext cx="1048630" cy="104863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9023553" y="4326550"/>
            <a:ext cx="2334936" cy="775597"/>
            <a:chOff x="432978" y="4372010"/>
            <a:chExt cx="2334936" cy="775597"/>
          </a:xfrm>
        </p:grpSpPr>
        <p:sp>
          <p:nvSpPr>
            <p:cNvPr id="53" name="TextBox 52"/>
            <p:cNvSpPr txBox="1"/>
            <p:nvPr/>
          </p:nvSpPr>
          <p:spPr>
            <a:xfrm>
              <a:off x="716691" y="4372010"/>
              <a:ext cx="2051223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When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an unknown printer took a galley of type and scrambled it to make a type specimen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book 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9023553" y="5237343"/>
            <a:ext cx="2334936" cy="387798"/>
            <a:chOff x="432978" y="4372010"/>
            <a:chExt cx="2334936" cy="387798"/>
          </a:xfrm>
        </p:grpSpPr>
        <p:sp>
          <p:nvSpPr>
            <p:cNvPr id="51" name="TextBox 50"/>
            <p:cNvSpPr txBox="1"/>
            <p:nvPr/>
          </p:nvSpPr>
          <p:spPr>
            <a:xfrm>
              <a:off x="716691" y="4372010"/>
              <a:ext cx="2051223" cy="387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It has survived not only five centuries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9023553" y="5760337"/>
            <a:ext cx="2334936" cy="581698"/>
            <a:chOff x="432978" y="4372010"/>
            <a:chExt cx="2334936" cy="581698"/>
          </a:xfrm>
        </p:grpSpPr>
        <p:sp>
          <p:nvSpPr>
            <p:cNvPr id="49" name="TextBox 48"/>
            <p:cNvSpPr txBox="1"/>
            <p:nvPr/>
          </p:nvSpPr>
          <p:spPr>
            <a:xfrm>
              <a:off x="716691" y="4372010"/>
              <a:ext cx="2051223" cy="58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T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he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leap into electronic typesetting, remaining essentially unchanged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cxnSp>
        <p:nvCxnSpPr>
          <p:cNvPr id="57" name="Straight Connector 56"/>
          <p:cNvCxnSpPr>
            <a:stCxn id="5" idx="2"/>
            <a:endCxn id="9" idx="0"/>
          </p:cNvCxnSpPr>
          <p:nvPr/>
        </p:nvCxnSpPr>
        <p:spPr>
          <a:xfrm>
            <a:off x="2000979" y="3342685"/>
            <a:ext cx="1" cy="266971"/>
          </a:xfrm>
          <a:prstGeom prst="line">
            <a:avLst/>
          </a:prstGeom>
          <a:ln>
            <a:solidFill>
              <a:srgbClr val="33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3" idx="2"/>
            <a:endCxn id="32" idx="0"/>
          </p:cNvCxnSpPr>
          <p:nvPr/>
        </p:nvCxnSpPr>
        <p:spPr>
          <a:xfrm>
            <a:off x="6096000" y="3342685"/>
            <a:ext cx="1" cy="266971"/>
          </a:xfrm>
          <a:prstGeom prst="line">
            <a:avLst/>
          </a:prstGeom>
          <a:ln>
            <a:solidFill>
              <a:srgbClr val="33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5" idx="2"/>
            <a:endCxn id="44" idx="0"/>
          </p:cNvCxnSpPr>
          <p:nvPr/>
        </p:nvCxnSpPr>
        <p:spPr>
          <a:xfrm>
            <a:off x="10191021" y="3342685"/>
            <a:ext cx="1" cy="266971"/>
          </a:xfrm>
          <a:prstGeom prst="line">
            <a:avLst/>
          </a:prstGeom>
          <a:ln>
            <a:solidFill>
              <a:srgbClr val="33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827941" y="2651328"/>
            <a:ext cx="346075" cy="320675"/>
            <a:chOff x="6283326" y="3989388"/>
            <a:chExt cx="346075" cy="320675"/>
          </a:xfrm>
        </p:grpSpPr>
        <p:sp>
          <p:nvSpPr>
            <p:cNvPr id="68" name="Oval 167"/>
            <p:cNvSpPr>
              <a:spLocks noChangeArrowheads="1"/>
            </p:cNvSpPr>
            <p:nvPr/>
          </p:nvSpPr>
          <p:spPr bwMode="auto">
            <a:xfrm>
              <a:off x="6283326" y="4159250"/>
              <a:ext cx="150813" cy="150813"/>
            </a:xfrm>
            <a:prstGeom prst="ellipse">
              <a:avLst/>
            </a:pr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168"/>
            <p:cNvSpPr>
              <a:spLocks/>
            </p:cNvSpPr>
            <p:nvPr/>
          </p:nvSpPr>
          <p:spPr bwMode="auto">
            <a:xfrm>
              <a:off x="6299201" y="3989388"/>
              <a:ext cx="134938" cy="200025"/>
            </a:xfrm>
            <a:custGeom>
              <a:avLst/>
              <a:gdLst>
                <a:gd name="T0" fmla="*/ 36 w 36"/>
                <a:gd name="T1" fmla="*/ 19 h 53"/>
                <a:gd name="T2" fmla="*/ 36 w 36"/>
                <a:gd name="T3" fmla="*/ 3 h 53"/>
                <a:gd name="T4" fmla="*/ 24 w 36"/>
                <a:gd name="T5" fmla="*/ 3 h 53"/>
                <a:gd name="T6" fmla="*/ 18 w 36"/>
                <a:gd name="T7" fmla="*/ 19 h 53"/>
                <a:gd name="T8" fmla="*/ 12 w 36"/>
                <a:gd name="T9" fmla="*/ 25 h 53"/>
                <a:gd name="T10" fmla="*/ 0 w 3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36" y="19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3" y="0"/>
                    <a:pt x="27" y="0"/>
                    <a:pt x="24" y="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53"/>
                    <a:pt x="0" y="53"/>
                    <a:pt x="0" y="53"/>
                  </a:cubicBezTo>
                </a:path>
              </a:pathLst>
            </a:cu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Oval 169"/>
            <p:cNvSpPr>
              <a:spLocks noChangeArrowheads="1"/>
            </p:cNvSpPr>
            <p:nvPr/>
          </p:nvSpPr>
          <p:spPr bwMode="auto">
            <a:xfrm>
              <a:off x="6478588" y="4159250"/>
              <a:ext cx="150813" cy="150813"/>
            </a:xfrm>
            <a:prstGeom prst="ellipse">
              <a:avLst/>
            </a:pr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170"/>
            <p:cNvSpPr>
              <a:spLocks/>
            </p:cNvSpPr>
            <p:nvPr/>
          </p:nvSpPr>
          <p:spPr bwMode="auto">
            <a:xfrm>
              <a:off x="6478588" y="3989388"/>
              <a:ext cx="136525" cy="200025"/>
            </a:xfrm>
            <a:custGeom>
              <a:avLst/>
              <a:gdLst>
                <a:gd name="T0" fmla="*/ 0 w 36"/>
                <a:gd name="T1" fmla="*/ 19 h 53"/>
                <a:gd name="T2" fmla="*/ 0 w 36"/>
                <a:gd name="T3" fmla="*/ 3 h 53"/>
                <a:gd name="T4" fmla="*/ 12 w 36"/>
                <a:gd name="T5" fmla="*/ 3 h 53"/>
                <a:gd name="T6" fmla="*/ 18 w 36"/>
                <a:gd name="T7" fmla="*/ 19 h 53"/>
                <a:gd name="T8" fmla="*/ 24 w 36"/>
                <a:gd name="T9" fmla="*/ 25 h 53"/>
                <a:gd name="T10" fmla="*/ 36 w 3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0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9" y="0"/>
                    <a:pt x="12" y="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6" y="53"/>
                    <a:pt x="36" y="53"/>
                    <a:pt x="36" y="53"/>
                  </a:cubicBezTo>
                </a:path>
              </a:pathLst>
            </a:cu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171"/>
            <p:cNvSpPr>
              <a:spLocks/>
            </p:cNvSpPr>
            <p:nvPr/>
          </p:nvSpPr>
          <p:spPr bwMode="auto">
            <a:xfrm>
              <a:off x="6396038" y="4090988"/>
              <a:ext cx="120650" cy="30163"/>
            </a:xfrm>
            <a:custGeom>
              <a:avLst/>
              <a:gdLst>
                <a:gd name="T0" fmla="*/ 0 w 32"/>
                <a:gd name="T1" fmla="*/ 8 h 8"/>
                <a:gd name="T2" fmla="*/ 16 w 32"/>
                <a:gd name="T3" fmla="*/ 0 h 8"/>
                <a:gd name="T4" fmla="*/ 32 w 3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cubicBezTo>
                    <a:pt x="0" y="4"/>
                    <a:pt x="7" y="0"/>
                    <a:pt x="16" y="0"/>
                  </a:cubicBezTo>
                  <a:cubicBezTo>
                    <a:pt x="25" y="0"/>
                    <a:pt x="32" y="4"/>
                    <a:pt x="32" y="8"/>
                  </a:cubicBezTo>
                </a:path>
              </a:pathLst>
            </a:cu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Line 172"/>
            <p:cNvSpPr>
              <a:spLocks noChangeShapeType="1"/>
            </p:cNvSpPr>
            <p:nvPr/>
          </p:nvSpPr>
          <p:spPr bwMode="auto">
            <a:xfrm flipV="1">
              <a:off x="6434138" y="4095750"/>
              <a:ext cx="0" cy="138113"/>
            </a:xfrm>
            <a:prstGeom prst="line">
              <a:avLst/>
            </a:pr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Line 173"/>
            <p:cNvSpPr>
              <a:spLocks noChangeShapeType="1"/>
            </p:cNvSpPr>
            <p:nvPr/>
          </p:nvSpPr>
          <p:spPr bwMode="auto">
            <a:xfrm flipV="1">
              <a:off x="6478588" y="4095750"/>
              <a:ext cx="0" cy="138113"/>
            </a:xfrm>
            <a:prstGeom prst="line">
              <a:avLst/>
            </a:pr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174"/>
            <p:cNvSpPr>
              <a:spLocks/>
            </p:cNvSpPr>
            <p:nvPr/>
          </p:nvSpPr>
          <p:spPr bwMode="auto">
            <a:xfrm>
              <a:off x="6313488" y="4189413"/>
              <a:ext cx="46038" cy="44450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</a:path>
              </a:pathLst>
            </a:cu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175"/>
            <p:cNvSpPr>
              <a:spLocks/>
            </p:cNvSpPr>
            <p:nvPr/>
          </p:nvSpPr>
          <p:spPr bwMode="auto">
            <a:xfrm>
              <a:off x="6508751" y="4189413"/>
              <a:ext cx="46038" cy="44450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</a:path>
              </a:pathLst>
            </a:cu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922962" y="2633865"/>
            <a:ext cx="346075" cy="338138"/>
            <a:chOff x="3398838" y="2540000"/>
            <a:chExt cx="346075" cy="338138"/>
          </a:xfrm>
        </p:grpSpPr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398838" y="2622550"/>
              <a:ext cx="346075" cy="255588"/>
            </a:xfrm>
            <a:custGeom>
              <a:avLst/>
              <a:gdLst>
                <a:gd name="T0" fmla="*/ 30 w 92"/>
                <a:gd name="T1" fmla="*/ 0 h 68"/>
                <a:gd name="T2" fmla="*/ 30 w 92"/>
                <a:gd name="T3" fmla="*/ 6 h 68"/>
                <a:gd name="T4" fmla="*/ 30 w 92"/>
                <a:gd name="T5" fmla="*/ 14 h 68"/>
                <a:gd name="T6" fmla="*/ 36 w 92"/>
                <a:gd name="T7" fmla="*/ 26 h 68"/>
                <a:gd name="T8" fmla="*/ 36 w 92"/>
                <a:gd name="T9" fmla="*/ 38 h 68"/>
                <a:gd name="T10" fmla="*/ 4 w 92"/>
                <a:gd name="T11" fmla="*/ 54 h 68"/>
                <a:gd name="T12" fmla="*/ 0 w 92"/>
                <a:gd name="T13" fmla="*/ 68 h 68"/>
                <a:gd name="T14" fmla="*/ 46 w 92"/>
                <a:gd name="T15" fmla="*/ 68 h 68"/>
                <a:gd name="T16" fmla="*/ 92 w 92"/>
                <a:gd name="T17" fmla="*/ 68 h 68"/>
                <a:gd name="T18" fmla="*/ 88 w 92"/>
                <a:gd name="T19" fmla="*/ 54 h 68"/>
                <a:gd name="T20" fmla="*/ 56 w 92"/>
                <a:gd name="T21" fmla="*/ 38 h 68"/>
                <a:gd name="T22" fmla="*/ 56 w 92"/>
                <a:gd name="T23" fmla="*/ 26 h 68"/>
                <a:gd name="T24" fmla="*/ 62 w 92"/>
                <a:gd name="T25" fmla="*/ 14 h 68"/>
                <a:gd name="T26" fmla="*/ 62 w 92"/>
                <a:gd name="T27" fmla="*/ 6 h 68"/>
                <a:gd name="T28" fmla="*/ 62 w 92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68">
                  <a:moveTo>
                    <a:pt x="30" y="0"/>
                  </a:moveTo>
                  <a:cubicBezTo>
                    <a:pt x="30" y="4"/>
                    <a:pt x="30" y="5"/>
                    <a:pt x="30" y="6"/>
                  </a:cubicBezTo>
                  <a:cubicBezTo>
                    <a:pt x="26" y="6"/>
                    <a:pt x="28" y="14"/>
                    <a:pt x="30" y="14"/>
                  </a:cubicBezTo>
                  <a:cubicBezTo>
                    <a:pt x="30" y="22"/>
                    <a:pt x="36" y="26"/>
                    <a:pt x="36" y="26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20" y="44"/>
                    <a:pt x="6" y="48"/>
                    <a:pt x="4" y="54"/>
                  </a:cubicBezTo>
                  <a:cubicBezTo>
                    <a:pt x="2" y="58"/>
                    <a:pt x="0" y="68"/>
                    <a:pt x="0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2" y="68"/>
                    <a:pt x="92" y="62"/>
                    <a:pt x="88" y="54"/>
                  </a:cubicBezTo>
                  <a:cubicBezTo>
                    <a:pt x="86" y="48"/>
                    <a:pt x="72" y="44"/>
                    <a:pt x="56" y="38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62" y="22"/>
                    <a:pt x="62" y="14"/>
                  </a:cubicBezTo>
                  <a:cubicBezTo>
                    <a:pt x="64" y="14"/>
                    <a:pt x="66" y="6"/>
                    <a:pt x="62" y="6"/>
                  </a:cubicBezTo>
                  <a:cubicBezTo>
                    <a:pt x="62" y="5"/>
                    <a:pt x="62" y="4"/>
                    <a:pt x="62" y="0"/>
                  </a:cubicBezTo>
                </a:path>
              </a:pathLst>
            </a:custGeom>
            <a:noFill/>
            <a:ln w="14288" cap="flat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>
              <a:off x="3473451" y="2622550"/>
              <a:ext cx="195263" cy="0"/>
            </a:xfrm>
            <a:prstGeom prst="line">
              <a:avLst/>
            </a:pr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503613" y="2540000"/>
              <a:ext cx="136525" cy="82550"/>
            </a:xfrm>
            <a:custGeom>
              <a:avLst/>
              <a:gdLst>
                <a:gd name="T0" fmla="*/ 0 w 36"/>
                <a:gd name="T1" fmla="*/ 22 h 22"/>
                <a:gd name="T2" fmla="*/ 8 w 36"/>
                <a:gd name="T3" fmla="*/ 0 h 22"/>
                <a:gd name="T4" fmla="*/ 13 w 36"/>
                <a:gd name="T5" fmla="*/ 3 h 22"/>
                <a:gd name="T6" fmla="*/ 23 w 36"/>
                <a:gd name="T7" fmla="*/ 3 h 22"/>
                <a:gd name="T8" fmla="*/ 28 w 36"/>
                <a:gd name="T9" fmla="*/ 0 h 22"/>
                <a:gd name="T10" fmla="*/ 36 w 36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0" y="2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5"/>
                    <a:pt x="20" y="5"/>
                    <a:pt x="23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22"/>
                    <a:pt x="36" y="22"/>
                    <a:pt x="36" y="22"/>
                  </a:cubicBezTo>
                </a:path>
              </a:pathLst>
            </a:cu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3549651" y="2781300"/>
              <a:ext cx="44450" cy="44450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0" y="14"/>
                  </a:lnTo>
                  <a:lnTo>
                    <a:pt x="14" y="28"/>
                  </a:lnTo>
                  <a:lnTo>
                    <a:pt x="28" y="14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4288" cap="flat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26"/>
            <p:cNvSpPr>
              <a:spLocks/>
            </p:cNvSpPr>
            <p:nvPr/>
          </p:nvSpPr>
          <p:spPr bwMode="auto">
            <a:xfrm>
              <a:off x="3549651" y="2825750"/>
              <a:ext cx="44450" cy="52388"/>
            </a:xfrm>
            <a:custGeom>
              <a:avLst/>
              <a:gdLst>
                <a:gd name="T0" fmla="*/ 14 w 28"/>
                <a:gd name="T1" fmla="*/ 0 h 33"/>
                <a:gd name="T2" fmla="*/ 0 w 28"/>
                <a:gd name="T3" fmla="*/ 33 h 33"/>
                <a:gd name="T4" fmla="*/ 28 w 28"/>
                <a:gd name="T5" fmla="*/ 33 h 33"/>
                <a:gd name="T6" fmla="*/ 14 w 28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3">
                  <a:moveTo>
                    <a:pt x="14" y="0"/>
                  </a:moveTo>
                  <a:lnTo>
                    <a:pt x="0" y="33"/>
                  </a:lnTo>
                  <a:lnTo>
                    <a:pt x="28" y="33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4288" cap="flat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Line 27"/>
            <p:cNvSpPr>
              <a:spLocks noChangeShapeType="1"/>
            </p:cNvSpPr>
            <p:nvPr/>
          </p:nvSpPr>
          <p:spPr bwMode="auto">
            <a:xfrm flipH="1" flipV="1">
              <a:off x="3503613" y="2776538"/>
              <a:ext cx="30163" cy="101600"/>
            </a:xfrm>
            <a:prstGeom prst="line">
              <a:avLst/>
            </a:prstGeom>
            <a:noFill/>
            <a:ln w="14288" cap="flat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 flipV="1">
              <a:off x="3609976" y="2776538"/>
              <a:ext cx="30163" cy="101600"/>
            </a:xfrm>
            <a:prstGeom prst="line">
              <a:avLst/>
            </a:prstGeom>
            <a:noFill/>
            <a:ln w="14288" cap="flat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Line 29"/>
            <p:cNvSpPr>
              <a:spLocks noChangeShapeType="1"/>
            </p:cNvSpPr>
            <p:nvPr/>
          </p:nvSpPr>
          <p:spPr bwMode="auto">
            <a:xfrm flipH="1" flipV="1">
              <a:off x="3533776" y="2765425"/>
              <a:ext cx="38100" cy="15875"/>
            </a:xfrm>
            <a:prstGeom prst="line">
              <a:avLst/>
            </a:prstGeom>
            <a:noFill/>
            <a:ln w="14288" cap="flat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Line 30"/>
            <p:cNvSpPr>
              <a:spLocks noChangeShapeType="1"/>
            </p:cNvSpPr>
            <p:nvPr/>
          </p:nvSpPr>
          <p:spPr bwMode="auto">
            <a:xfrm flipV="1">
              <a:off x="3571876" y="2765425"/>
              <a:ext cx="38100" cy="15875"/>
            </a:xfrm>
            <a:prstGeom prst="line">
              <a:avLst/>
            </a:prstGeom>
            <a:noFill/>
            <a:ln w="14288" cap="flat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Line 31"/>
            <p:cNvSpPr>
              <a:spLocks noChangeShapeType="1"/>
            </p:cNvSpPr>
            <p:nvPr/>
          </p:nvSpPr>
          <p:spPr bwMode="auto">
            <a:xfrm>
              <a:off x="3662363" y="2847975"/>
              <a:ext cx="36513" cy="0"/>
            </a:xfrm>
            <a:prstGeom prst="line">
              <a:avLst/>
            </a:prstGeom>
            <a:noFill/>
            <a:ln w="14288" cap="flat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Line 32"/>
            <p:cNvSpPr>
              <a:spLocks noChangeShapeType="1"/>
            </p:cNvSpPr>
            <p:nvPr/>
          </p:nvSpPr>
          <p:spPr bwMode="auto">
            <a:xfrm flipH="1">
              <a:off x="3519488" y="2781300"/>
              <a:ext cx="52388" cy="44450"/>
            </a:xfrm>
            <a:prstGeom prst="line">
              <a:avLst/>
            </a:prstGeom>
            <a:noFill/>
            <a:ln w="14288" cap="flat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3571876" y="2781300"/>
              <a:ext cx="52388" cy="44450"/>
            </a:xfrm>
            <a:prstGeom prst="line">
              <a:avLst/>
            </a:prstGeom>
            <a:noFill/>
            <a:ln w="14288" cap="flat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017983" y="2648946"/>
            <a:ext cx="346075" cy="355600"/>
            <a:chOff x="7007226" y="3251201"/>
            <a:chExt cx="346075" cy="355600"/>
          </a:xfrm>
        </p:grpSpPr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007226" y="3405188"/>
              <a:ext cx="30163" cy="61913"/>
            </a:xfrm>
            <a:custGeom>
              <a:avLst/>
              <a:gdLst>
                <a:gd name="T0" fmla="*/ 8 w 8"/>
                <a:gd name="T1" fmla="*/ 16 h 16"/>
                <a:gd name="T2" fmla="*/ 0 w 8"/>
                <a:gd name="T3" fmla="*/ 8 h 16"/>
                <a:gd name="T4" fmla="*/ 8 w 8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</a:path>
              </a:pathLst>
            </a:cu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218363" y="3514726"/>
              <a:ext cx="82550" cy="69850"/>
            </a:xfrm>
            <a:custGeom>
              <a:avLst/>
              <a:gdLst>
                <a:gd name="T0" fmla="*/ 0 w 22"/>
                <a:gd name="T1" fmla="*/ 18 h 18"/>
                <a:gd name="T2" fmla="*/ 8 w 22"/>
                <a:gd name="T3" fmla="*/ 18 h 18"/>
                <a:gd name="T4" fmla="*/ 22 w 22"/>
                <a:gd name="T5" fmla="*/ 4 h 18"/>
                <a:gd name="T6" fmla="*/ 22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0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16" y="18"/>
                    <a:pt x="22" y="12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7172326" y="3560763"/>
              <a:ext cx="46038" cy="46038"/>
            </a:xfrm>
            <a:prstGeom prst="ellipse">
              <a:avLst/>
            </a:pr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037388" y="3359151"/>
              <a:ext cx="60325" cy="155575"/>
            </a:xfrm>
            <a:custGeom>
              <a:avLst/>
              <a:gdLst>
                <a:gd name="T0" fmla="*/ 16 w 16"/>
                <a:gd name="T1" fmla="*/ 40 h 40"/>
                <a:gd name="T2" fmla="*/ 8 w 16"/>
                <a:gd name="T3" fmla="*/ 40 h 40"/>
                <a:gd name="T4" fmla="*/ 0 w 16"/>
                <a:gd name="T5" fmla="*/ 32 h 40"/>
                <a:gd name="T6" fmla="*/ 0 w 16"/>
                <a:gd name="T7" fmla="*/ 8 h 40"/>
                <a:gd name="T8" fmla="*/ 8 w 16"/>
                <a:gd name="T9" fmla="*/ 0 h 40"/>
                <a:gd name="T10" fmla="*/ 16 w 16"/>
                <a:gd name="T11" fmla="*/ 0 h 40"/>
                <a:gd name="T12" fmla="*/ 16 w 1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6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4" y="40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40"/>
                  </a:lnTo>
                  <a:close/>
                </a:path>
              </a:pathLst>
            </a:cu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7323138" y="3405188"/>
              <a:ext cx="30163" cy="61913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8 h 16"/>
                <a:gd name="T4" fmla="*/ 0 w 8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4" y="16"/>
                    <a:pt x="8" y="12"/>
                    <a:pt x="8" y="8"/>
                  </a:cubicBezTo>
                  <a:cubicBezTo>
                    <a:pt x="8" y="4"/>
                    <a:pt x="4" y="0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7262813" y="3359151"/>
              <a:ext cx="60325" cy="155575"/>
            </a:xfrm>
            <a:custGeom>
              <a:avLst/>
              <a:gdLst>
                <a:gd name="T0" fmla="*/ 0 w 16"/>
                <a:gd name="T1" fmla="*/ 40 h 40"/>
                <a:gd name="T2" fmla="*/ 8 w 16"/>
                <a:gd name="T3" fmla="*/ 40 h 40"/>
                <a:gd name="T4" fmla="*/ 16 w 16"/>
                <a:gd name="T5" fmla="*/ 32 h 40"/>
                <a:gd name="T6" fmla="*/ 16 w 16"/>
                <a:gd name="T7" fmla="*/ 8 h 40"/>
                <a:gd name="T8" fmla="*/ 8 w 16"/>
                <a:gd name="T9" fmla="*/ 0 h 40"/>
                <a:gd name="T10" fmla="*/ 0 w 16"/>
                <a:gd name="T11" fmla="*/ 0 h 40"/>
                <a:gd name="T12" fmla="*/ 0 w 1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12" y="40"/>
                    <a:pt x="16" y="36"/>
                    <a:pt x="16" y="3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14288" cap="rnd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7075488" y="3251201"/>
              <a:ext cx="211138" cy="107950"/>
            </a:xfrm>
            <a:custGeom>
              <a:avLst/>
              <a:gdLst>
                <a:gd name="T0" fmla="*/ 0 w 56"/>
                <a:gd name="T1" fmla="*/ 28 h 28"/>
                <a:gd name="T2" fmla="*/ 28 w 56"/>
                <a:gd name="T3" fmla="*/ 0 h 28"/>
                <a:gd name="T4" fmla="*/ 56 w 56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8">
                  <a:moveTo>
                    <a:pt x="0" y="28"/>
                  </a:move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</a:path>
              </a:pathLst>
            </a:custGeom>
            <a:noFill/>
            <a:ln w="14288" cap="flat">
              <a:solidFill>
                <a:srgbClr val="F2F1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A9C83A5-8679-49CE-AE7A-38DF4C577A2B}"/>
              </a:ext>
            </a:extLst>
          </p:cNvPr>
          <p:cNvGrpSpPr/>
          <p:nvPr/>
        </p:nvGrpSpPr>
        <p:grpSpPr>
          <a:xfrm>
            <a:off x="1018198" y="687573"/>
            <a:ext cx="10711752" cy="5591722"/>
            <a:chOff x="1504597" y="2399471"/>
            <a:chExt cx="6134807" cy="3202478"/>
          </a:xfrm>
          <a:solidFill>
            <a:srgbClr val="DCDCD4"/>
          </a:solidFill>
          <a:effectLst/>
        </p:grpSpPr>
        <p:sp>
          <p:nvSpPr>
            <p:cNvPr id="5" name="Freeform 5962">
              <a:extLst>
                <a:ext uri="{FF2B5EF4-FFF2-40B4-BE49-F238E27FC236}">
                  <a16:creationId xmlns:a16="http://schemas.microsoft.com/office/drawing/2014/main" xmlns="" id="{3030BE1A-7780-4EB8-A6AD-85EB5CCB2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972" y="4165973"/>
              <a:ext cx="836057" cy="1435976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" name="Freeform 6151">
              <a:extLst>
                <a:ext uri="{FF2B5EF4-FFF2-40B4-BE49-F238E27FC236}">
                  <a16:creationId xmlns:a16="http://schemas.microsoft.com/office/drawing/2014/main" xmlns="" id="{FA1C427F-26D4-4D08-93A2-370ABFDC6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6439" y="4430998"/>
              <a:ext cx="1201064" cy="968402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" name="Freeform 6153">
              <a:extLst>
                <a:ext uri="{FF2B5EF4-FFF2-40B4-BE49-F238E27FC236}">
                  <a16:creationId xmlns:a16="http://schemas.microsoft.com/office/drawing/2014/main" xmlns="" id="{53DEC68B-5907-4261-86FA-2A221D075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5668" y="3671184"/>
              <a:ext cx="1239013" cy="1462182"/>
            </a:xfrm>
            <a:custGeom>
              <a:avLst/>
              <a:gdLst>
                <a:gd name="T0" fmla="*/ 1666909 w 2776"/>
                <a:gd name="T1" fmla="*/ 1643154 h 3628"/>
                <a:gd name="T2" fmla="*/ 1572963 w 2776"/>
                <a:gd name="T3" fmla="*/ 1734581 h 3628"/>
                <a:gd name="T4" fmla="*/ 1567885 w 2776"/>
                <a:gd name="T5" fmla="*/ 1859024 h 3628"/>
                <a:gd name="T6" fmla="*/ 1595815 w 2776"/>
                <a:gd name="T7" fmla="*/ 1991086 h 3628"/>
                <a:gd name="T8" fmla="*/ 1712613 w 2776"/>
                <a:gd name="T9" fmla="*/ 1728232 h 3628"/>
                <a:gd name="T10" fmla="*/ 1736734 w 2776"/>
                <a:gd name="T11" fmla="*/ 1666011 h 3628"/>
                <a:gd name="T12" fmla="*/ 1698648 w 2776"/>
                <a:gd name="T13" fmla="*/ 844434 h 3628"/>
                <a:gd name="T14" fmla="*/ 1576772 w 2776"/>
                <a:gd name="T15" fmla="*/ 868560 h 3628"/>
                <a:gd name="T16" fmla="*/ 1533607 w 2776"/>
                <a:gd name="T17" fmla="*/ 784752 h 3628"/>
                <a:gd name="T18" fmla="*/ 1484095 w 2776"/>
                <a:gd name="T19" fmla="*/ 730150 h 3628"/>
                <a:gd name="T20" fmla="*/ 1434583 w 2776"/>
                <a:gd name="T21" fmla="*/ 633643 h 3628"/>
                <a:gd name="T22" fmla="*/ 1401575 w 2776"/>
                <a:gd name="T23" fmla="*/ 539676 h 3628"/>
                <a:gd name="T24" fmla="*/ 1353332 w 2776"/>
                <a:gd name="T25" fmla="*/ 454597 h 3628"/>
                <a:gd name="T26" fmla="*/ 1301281 w 2776"/>
                <a:gd name="T27" fmla="*/ 313647 h 3628"/>
                <a:gd name="T28" fmla="*/ 1263195 w 2776"/>
                <a:gd name="T29" fmla="*/ 199363 h 3628"/>
                <a:gd name="T30" fmla="*/ 1197179 w 2776"/>
                <a:gd name="T31" fmla="*/ 219680 h 3628"/>
                <a:gd name="T32" fmla="*/ 1090537 w 2776"/>
                <a:gd name="T33" fmla="*/ 195553 h 3628"/>
                <a:gd name="T34" fmla="*/ 983895 w 2776"/>
                <a:gd name="T35" fmla="*/ 156189 h 3628"/>
                <a:gd name="T36" fmla="*/ 873445 w 2776"/>
                <a:gd name="T37" fmla="*/ 208251 h 3628"/>
                <a:gd name="T38" fmla="*/ 743952 w 2776"/>
                <a:gd name="T39" fmla="*/ 142220 h 3628"/>
                <a:gd name="T40" fmla="*/ 731256 w 2776"/>
                <a:gd name="T41" fmla="*/ 69840 h 3628"/>
                <a:gd name="T42" fmla="*/ 712213 w 2776"/>
                <a:gd name="T43" fmla="*/ 20317 h 3628"/>
                <a:gd name="T44" fmla="*/ 633502 w 2776"/>
                <a:gd name="T45" fmla="*/ 8889 h 3628"/>
                <a:gd name="T46" fmla="*/ 534477 w 2776"/>
                <a:gd name="T47" fmla="*/ 17778 h 3628"/>
                <a:gd name="T48" fmla="*/ 424027 w 2776"/>
                <a:gd name="T49" fmla="*/ 54602 h 3628"/>
                <a:gd name="T50" fmla="*/ 344046 w 2776"/>
                <a:gd name="T51" fmla="*/ 72380 h 3628"/>
                <a:gd name="T52" fmla="*/ 210744 w 2776"/>
                <a:gd name="T53" fmla="*/ 162538 h 3628"/>
                <a:gd name="T54" fmla="*/ 124415 w 2776"/>
                <a:gd name="T55" fmla="*/ 312377 h 3628"/>
                <a:gd name="T56" fmla="*/ 38086 w 2776"/>
                <a:gd name="T57" fmla="*/ 453328 h 3628"/>
                <a:gd name="T58" fmla="*/ 15235 w 2776"/>
                <a:gd name="T59" fmla="*/ 537136 h 3628"/>
                <a:gd name="T60" fmla="*/ 38086 w 2776"/>
                <a:gd name="T61" fmla="*/ 626024 h 3628"/>
                <a:gd name="T62" fmla="*/ 25391 w 2776"/>
                <a:gd name="T63" fmla="*/ 775863 h 3628"/>
                <a:gd name="T64" fmla="*/ 34278 w 2776"/>
                <a:gd name="T65" fmla="*/ 802530 h 3628"/>
                <a:gd name="T66" fmla="*/ 34278 w 2776"/>
                <a:gd name="T67" fmla="*/ 825386 h 3628"/>
                <a:gd name="T68" fmla="*/ 54590 w 2776"/>
                <a:gd name="T69" fmla="*/ 848243 h 3628"/>
                <a:gd name="T70" fmla="*/ 71094 w 2776"/>
                <a:gd name="T71" fmla="*/ 863481 h 3628"/>
                <a:gd name="T72" fmla="*/ 106642 w 2776"/>
                <a:gd name="T73" fmla="*/ 909195 h 3628"/>
                <a:gd name="T74" fmla="*/ 115528 w 2776"/>
                <a:gd name="T75" fmla="*/ 940941 h 3628"/>
                <a:gd name="T76" fmla="*/ 171388 w 2776"/>
                <a:gd name="T77" fmla="*/ 996813 h 3628"/>
                <a:gd name="T78" fmla="*/ 319925 w 2776"/>
                <a:gd name="T79" fmla="*/ 1036177 h 3628"/>
                <a:gd name="T80" fmla="*/ 411332 w 2776"/>
                <a:gd name="T81" fmla="*/ 1038717 h 3628"/>
                <a:gd name="T82" fmla="*/ 535747 w 2776"/>
                <a:gd name="T83" fmla="*/ 993003 h 3628"/>
                <a:gd name="T84" fmla="*/ 632232 w 2776"/>
                <a:gd name="T85" fmla="*/ 1052685 h 3628"/>
                <a:gd name="T86" fmla="*/ 690631 w 2776"/>
                <a:gd name="T87" fmla="*/ 1069193 h 3628"/>
                <a:gd name="T88" fmla="*/ 686822 w 2776"/>
                <a:gd name="T89" fmla="*/ 1158081 h 3628"/>
                <a:gd name="T90" fmla="*/ 700787 w 2776"/>
                <a:gd name="T91" fmla="*/ 1193636 h 3628"/>
                <a:gd name="T92" fmla="*/ 690631 w 2776"/>
                <a:gd name="T93" fmla="*/ 1262206 h 3628"/>
                <a:gd name="T94" fmla="*/ 766804 w 2776"/>
                <a:gd name="T95" fmla="*/ 1376491 h 3628"/>
                <a:gd name="T96" fmla="*/ 797273 w 2776"/>
                <a:gd name="T97" fmla="*/ 1521251 h 3628"/>
                <a:gd name="T98" fmla="*/ 746491 w 2776"/>
                <a:gd name="T99" fmla="*/ 1737121 h 3628"/>
                <a:gd name="T100" fmla="*/ 846785 w 2776"/>
                <a:gd name="T101" fmla="*/ 2073625 h 3628"/>
                <a:gd name="T102" fmla="*/ 903914 w 2776"/>
                <a:gd name="T103" fmla="*/ 2242511 h 3628"/>
                <a:gd name="T104" fmla="*/ 934383 w 2776"/>
                <a:gd name="T105" fmla="*/ 2289495 h 3628"/>
                <a:gd name="T106" fmla="*/ 1009286 w 2776"/>
                <a:gd name="T107" fmla="*/ 2284416 h 3628"/>
                <a:gd name="T108" fmla="*/ 1104502 w 2776"/>
                <a:gd name="T109" fmla="*/ 2269178 h 3628"/>
                <a:gd name="T110" fmla="*/ 1280968 w 2776"/>
                <a:gd name="T111" fmla="*/ 2079974 h 3628"/>
                <a:gd name="T112" fmla="*/ 1354602 w 2776"/>
                <a:gd name="T113" fmla="*/ 1940293 h 3628"/>
                <a:gd name="T114" fmla="*/ 1338098 w 2776"/>
                <a:gd name="T115" fmla="*/ 1812041 h 3628"/>
                <a:gd name="T116" fmla="*/ 1482826 w 2776"/>
                <a:gd name="T117" fmla="*/ 1673630 h 3628"/>
                <a:gd name="T118" fmla="*/ 1475208 w 2776"/>
                <a:gd name="T119" fmla="*/ 1513632 h 3628"/>
                <a:gd name="T120" fmla="*/ 1448548 w 2776"/>
                <a:gd name="T121" fmla="*/ 1400617 h 3628"/>
                <a:gd name="T122" fmla="*/ 1491712 w 2776"/>
                <a:gd name="T123" fmla="*/ 1268555 h 3628"/>
                <a:gd name="T124" fmla="*/ 1679605 w 2776"/>
                <a:gd name="T125" fmla="*/ 1045066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" name="Freeform 6155">
              <a:extLst>
                <a:ext uri="{FF2B5EF4-FFF2-40B4-BE49-F238E27FC236}">
                  <a16:creationId xmlns:a16="http://schemas.microsoft.com/office/drawing/2014/main" xmlns="" id="{01AE34C1-084E-4B0C-AAFF-F5432A8D2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675" y="2527450"/>
              <a:ext cx="1264689" cy="1655655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" name="Freeform 6156">
              <a:extLst>
                <a:ext uri="{FF2B5EF4-FFF2-40B4-BE49-F238E27FC236}">
                  <a16:creationId xmlns:a16="http://schemas.microsoft.com/office/drawing/2014/main" xmlns="" id="{549994B7-FA96-4148-87E6-E80FDAC81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074" y="2480087"/>
              <a:ext cx="2615330" cy="2204852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" name="Freeform 6004">
              <a:extLst>
                <a:ext uri="{FF2B5EF4-FFF2-40B4-BE49-F238E27FC236}">
                  <a16:creationId xmlns:a16="http://schemas.microsoft.com/office/drawing/2014/main" xmlns="" id="{C234E250-D638-4A52-94C8-AB626C0A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495" y="4209922"/>
              <a:ext cx="3572" cy="40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grpSp>
          <p:nvGrpSpPr>
            <p:cNvPr id="11" name="Gruppe 224">
              <a:extLst>
                <a:ext uri="{FF2B5EF4-FFF2-40B4-BE49-F238E27FC236}">
                  <a16:creationId xmlns:a16="http://schemas.microsoft.com/office/drawing/2014/main" xmlns="" id="{5F17C7AD-6097-43C0-9B9F-E6849DBB7280}"/>
                </a:ext>
              </a:extLst>
            </p:cNvPr>
            <p:cNvGrpSpPr/>
            <p:nvPr/>
          </p:nvGrpSpPr>
          <p:grpSpPr bwMode="auto">
            <a:xfrm>
              <a:off x="1504597" y="2399471"/>
              <a:ext cx="2802847" cy="1873326"/>
              <a:chOff x="93979" y="699453"/>
              <a:chExt cx="3986530" cy="2951480"/>
            </a:xfrm>
            <a:grpFill/>
          </p:grpSpPr>
          <p:sp>
            <p:nvSpPr>
              <p:cNvPr id="19" name="Freeform 6016">
                <a:extLst>
                  <a:ext uri="{FF2B5EF4-FFF2-40B4-BE49-F238E27FC236}">
                    <a16:creationId xmlns:a16="http://schemas.microsoft.com/office/drawing/2014/main" xmlns="" id="{161F0D1E-FA2D-4759-8F60-8BFE1ABFD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1099503"/>
                <a:ext cx="40640" cy="2667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32" y="12"/>
                  </a:cxn>
                  <a:cxn ang="0">
                    <a:pos x="10" y="24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4" y="40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2" y="42"/>
                  </a:cxn>
                  <a:cxn ang="0">
                    <a:pos x="28" y="42"/>
                  </a:cxn>
                  <a:cxn ang="0">
                    <a:pos x="40" y="36"/>
                  </a:cxn>
                  <a:cxn ang="0">
                    <a:pos x="50" y="28"/>
                  </a:cxn>
                  <a:cxn ang="0">
                    <a:pos x="58" y="20"/>
                  </a:cxn>
                  <a:cxn ang="0">
                    <a:pos x="62" y="10"/>
                  </a:cxn>
                  <a:cxn ang="0">
                    <a:pos x="64" y="4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64" h="42">
                    <a:moveTo>
                      <a:pt x="54" y="2"/>
                    </a:moveTo>
                    <a:lnTo>
                      <a:pt x="54" y="2"/>
                    </a:lnTo>
                    <a:lnTo>
                      <a:pt x="32" y="12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2" y="42"/>
                    </a:lnTo>
                    <a:lnTo>
                      <a:pt x="28" y="42"/>
                    </a:lnTo>
                    <a:lnTo>
                      <a:pt x="40" y="36"/>
                    </a:lnTo>
                    <a:lnTo>
                      <a:pt x="50" y="28"/>
                    </a:lnTo>
                    <a:lnTo>
                      <a:pt x="58" y="20"/>
                    </a:lnTo>
                    <a:lnTo>
                      <a:pt x="62" y="10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20" name="Freeform 6017">
                <a:extLst>
                  <a:ext uri="{FF2B5EF4-FFF2-40B4-BE49-F238E27FC236}">
                    <a16:creationId xmlns:a16="http://schemas.microsoft.com/office/drawing/2014/main" xmlns="" id="{F774CF59-AABE-45F2-AFED-64A1E0DE0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910" y="1173163"/>
                <a:ext cx="270510" cy="16510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68" y="214"/>
                  </a:cxn>
                  <a:cxn ang="0">
                    <a:pos x="92" y="232"/>
                  </a:cxn>
                  <a:cxn ang="0">
                    <a:pos x="106" y="256"/>
                  </a:cxn>
                  <a:cxn ang="0">
                    <a:pos x="116" y="260"/>
                  </a:cxn>
                  <a:cxn ang="0">
                    <a:pos x="146" y="248"/>
                  </a:cxn>
                  <a:cxn ang="0">
                    <a:pos x="168" y="236"/>
                  </a:cxn>
                  <a:cxn ang="0">
                    <a:pos x="184" y="238"/>
                  </a:cxn>
                  <a:cxn ang="0">
                    <a:pos x="208" y="232"/>
                  </a:cxn>
                  <a:cxn ang="0">
                    <a:pos x="216" y="226"/>
                  </a:cxn>
                  <a:cxn ang="0">
                    <a:pos x="224" y="200"/>
                  </a:cxn>
                  <a:cxn ang="0">
                    <a:pos x="232" y="178"/>
                  </a:cxn>
                  <a:cxn ang="0">
                    <a:pos x="254" y="172"/>
                  </a:cxn>
                  <a:cxn ang="0">
                    <a:pos x="266" y="158"/>
                  </a:cxn>
                  <a:cxn ang="0">
                    <a:pos x="280" y="140"/>
                  </a:cxn>
                  <a:cxn ang="0">
                    <a:pos x="322" y="124"/>
                  </a:cxn>
                  <a:cxn ang="0">
                    <a:pos x="392" y="94"/>
                  </a:cxn>
                  <a:cxn ang="0">
                    <a:pos x="418" y="86"/>
                  </a:cxn>
                  <a:cxn ang="0">
                    <a:pos x="424" y="72"/>
                  </a:cxn>
                  <a:cxn ang="0">
                    <a:pos x="408" y="64"/>
                  </a:cxn>
                  <a:cxn ang="0">
                    <a:pos x="370" y="40"/>
                  </a:cxn>
                  <a:cxn ang="0">
                    <a:pos x="334" y="22"/>
                  </a:cxn>
                  <a:cxn ang="0">
                    <a:pos x="302" y="22"/>
                  </a:cxn>
                  <a:cxn ang="0">
                    <a:pos x="284" y="30"/>
                  </a:cxn>
                  <a:cxn ang="0">
                    <a:pos x="276" y="40"/>
                  </a:cxn>
                  <a:cxn ang="0">
                    <a:pos x="272" y="36"/>
                  </a:cxn>
                  <a:cxn ang="0">
                    <a:pos x="268" y="26"/>
                  </a:cxn>
                  <a:cxn ang="0">
                    <a:pos x="260" y="26"/>
                  </a:cxn>
                  <a:cxn ang="0">
                    <a:pos x="234" y="22"/>
                  </a:cxn>
                  <a:cxn ang="0">
                    <a:pos x="192" y="2"/>
                  </a:cxn>
                  <a:cxn ang="0">
                    <a:pos x="168" y="0"/>
                  </a:cxn>
                  <a:cxn ang="0">
                    <a:pos x="138" y="6"/>
                  </a:cxn>
                  <a:cxn ang="0">
                    <a:pos x="54" y="16"/>
                  </a:cxn>
                  <a:cxn ang="0">
                    <a:pos x="50" y="20"/>
                  </a:cxn>
                  <a:cxn ang="0">
                    <a:pos x="56" y="28"/>
                  </a:cxn>
                  <a:cxn ang="0">
                    <a:pos x="64" y="46"/>
                  </a:cxn>
                  <a:cxn ang="0">
                    <a:pos x="76" y="52"/>
                  </a:cxn>
                  <a:cxn ang="0">
                    <a:pos x="86" y="60"/>
                  </a:cxn>
                  <a:cxn ang="0">
                    <a:pos x="74" y="72"/>
                  </a:cxn>
                  <a:cxn ang="0">
                    <a:pos x="72" y="80"/>
                  </a:cxn>
                  <a:cxn ang="0">
                    <a:pos x="58" y="84"/>
                  </a:cxn>
                  <a:cxn ang="0">
                    <a:pos x="56" y="90"/>
                  </a:cxn>
                  <a:cxn ang="0">
                    <a:pos x="48" y="106"/>
                  </a:cxn>
                  <a:cxn ang="0">
                    <a:pos x="46" y="114"/>
                  </a:cxn>
                  <a:cxn ang="0">
                    <a:pos x="56" y="122"/>
                  </a:cxn>
                  <a:cxn ang="0">
                    <a:pos x="44" y="126"/>
                  </a:cxn>
                  <a:cxn ang="0">
                    <a:pos x="30" y="130"/>
                  </a:cxn>
                  <a:cxn ang="0">
                    <a:pos x="34" y="140"/>
                  </a:cxn>
                  <a:cxn ang="0">
                    <a:pos x="22" y="160"/>
                  </a:cxn>
                  <a:cxn ang="0">
                    <a:pos x="4" y="182"/>
                  </a:cxn>
                  <a:cxn ang="0">
                    <a:pos x="0" y="192"/>
                  </a:cxn>
                  <a:cxn ang="0">
                    <a:pos x="2" y="196"/>
                  </a:cxn>
                </a:cxnLst>
                <a:rect l="0" t="0" r="r" b="b"/>
                <a:pathLst>
                  <a:path w="426" h="260">
                    <a:moveTo>
                      <a:pt x="2" y="196"/>
                    </a:moveTo>
                    <a:lnTo>
                      <a:pt x="2" y="196"/>
                    </a:lnTo>
                    <a:lnTo>
                      <a:pt x="20" y="198"/>
                    </a:lnTo>
                    <a:lnTo>
                      <a:pt x="38" y="204"/>
                    </a:lnTo>
                    <a:lnTo>
                      <a:pt x="68" y="214"/>
                    </a:lnTo>
                    <a:lnTo>
                      <a:pt x="68" y="214"/>
                    </a:lnTo>
                    <a:lnTo>
                      <a:pt x="78" y="220"/>
                    </a:lnTo>
                    <a:lnTo>
                      <a:pt x="86" y="226"/>
                    </a:lnTo>
                    <a:lnTo>
                      <a:pt x="92" y="232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6" y="256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6" y="260"/>
                    </a:lnTo>
                    <a:lnTo>
                      <a:pt x="122" y="260"/>
                    </a:lnTo>
                    <a:lnTo>
                      <a:pt x="134" y="256"/>
                    </a:lnTo>
                    <a:lnTo>
                      <a:pt x="146" y="248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8" y="236"/>
                    </a:lnTo>
                    <a:lnTo>
                      <a:pt x="172" y="234"/>
                    </a:lnTo>
                    <a:lnTo>
                      <a:pt x="180" y="236"/>
                    </a:lnTo>
                    <a:lnTo>
                      <a:pt x="184" y="238"/>
                    </a:lnTo>
                    <a:lnTo>
                      <a:pt x="190" y="238"/>
                    </a:lnTo>
                    <a:lnTo>
                      <a:pt x="19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12" y="230"/>
                    </a:lnTo>
                    <a:lnTo>
                      <a:pt x="216" y="226"/>
                    </a:lnTo>
                    <a:lnTo>
                      <a:pt x="222" y="218"/>
                    </a:lnTo>
                    <a:lnTo>
                      <a:pt x="224" y="210"/>
                    </a:lnTo>
                    <a:lnTo>
                      <a:pt x="224" y="200"/>
                    </a:lnTo>
                    <a:lnTo>
                      <a:pt x="224" y="192"/>
                    </a:lnTo>
                    <a:lnTo>
                      <a:pt x="226" y="184"/>
                    </a:lnTo>
                    <a:lnTo>
                      <a:pt x="232" y="178"/>
                    </a:lnTo>
                    <a:lnTo>
                      <a:pt x="244" y="174"/>
                    </a:lnTo>
                    <a:lnTo>
                      <a:pt x="244" y="174"/>
                    </a:lnTo>
                    <a:lnTo>
                      <a:pt x="254" y="172"/>
                    </a:lnTo>
                    <a:lnTo>
                      <a:pt x="260" y="170"/>
                    </a:lnTo>
                    <a:lnTo>
                      <a:pt x="264" y="164"/>
                    </a:lnTo>
                    <a:lnTo>
                      <a:pt x="266" y="158"/>
                    </a:lnTo>
                    <a:lnTo>
                      <a:pt x="268" y="152"/>
                    </a:lnTo>
                    <a:lnTo>
                      <a:pt x="272" y="146"/>
                    </a:lnTo>
                    <a:lnTo>
                      <a:pt x="280" y="140"/>
                    </a:lnTo>
                    <a:lnTo>
                      <a:pt x="292" y="136"/>
                    </a:lnTo>
                    <a:lnTo>
                      <a:pt x="292" y="136"/>
                    </a:lnTo>
                    <a:lnTo>
                      <a:pt x="322" y="124"/>
                    </a:lnTo>
                    <a:lnTo>
                      <a:pt x="348" y="112"/>
                    </a:lnTo>
                    <a:lnTo>
                      <a:pt x="370" y="102"/>
                    </a:lnTo>
                    <a:lnTo>
                      <a:pt x="392" y="94"/>
                    </a:lnTo>
                    <a:lnTo>
                      <a:pt x="392" y="94"/>
                    </a:lnTo>
                    <a:lnTo>
                      <a:pt x="408" y="90"/>
                    </a:lnTo>
                    <a:lnTo>
                      <a:pt x="418" y="86"/>
                    </a:lnTo>
                    <a:lnTo>
                      <a:pt x="424" y="82"/>
                    </a:lnTo>
                    <a:lnTo>
                      <a:pt x="426" y="76"/>
                    </a:lnTo>
                    <a:lnTo>
                      <a:pt x="424" y="72"/>
                    </a:lnTo>
                    <a:lnTo>
                      <a:pt x="420" y="70"/>
                    </a:lnTo>
                    <a:lnTo>
                      <a:pt x="408" y="64"/>
                    </a:lnTo>
                    <a:lnTo>
                      <a:pt x="408" y="64"/>
                    </a:lnTo>
                    <a:lnTo>
                      <a:pt x="398" y="60"/>
                    </a:lnTo>
                    <a:lnTo>
                      <a:pt x="390" y="54"/>
                    </a:lnTo>
                    <a:lnTo>
                      <a:pt x="370" y="40"/>
                    </a:lnTo>
                    <a:lnTo>
                      <a:pt x="360" y="32"/>
                    </a:lnTo>
                    <a:lnTo>
                      <a:pt x="348" y="26"/>
                    </a:lnTo>
                    <a:lnTo>
                      <a:pt x="334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02" y="22"/>
                    </a:lnTo>
                    <a:lnTo>
                      <a:pt x="294" y="24"/>
                    </a:lnTo>
                    <a:lnTo>
                      <a:pt x="288" y="26"/>
                    </a:lnTo>
                    <a:lnTo>
                      <a:pt x="284" y="30"/>
                    </a:lnTo>
                    <a:lnTo>
                      <a:pt x="282" y="36"/>
                    </a:lnTo>
                    <a:lnTo>
                      <a:pt x="280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36"/>
                    </a:lnTo>
                    <a:lnTo>
                      <a:pt x="272" y="32"/>
                    </a:lnTo>
                    <a:lnTo>
                      <a:pt x="272" y="30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0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18" y="16"/>
                    </a:lnTo>
                    <a:lnTo>
                      <a:pt x="208" y="12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38" y="6"/>
                    </a:lnTo>
                    <a:lnTo>
                      <a:pt x="120" y="8"/>
                    </a:lnTo>
                    <a:lnTo>
                      <a:pt x="82" y="12"/>
                    </a:lnTo>
                    <a:lnTo>
                      <a:pt x="54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76" y="68"/>
                    </a:lnTo>
                    <a:lnTo>
                      <a:pt x="74" y="7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80"/>
                    </a:lnTo>
                    <a:lnTo>
                      <a:pt x="70" y="82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4" y="98"/>
                    </a:lnTo>
                    <a:lnTo>
                      <a:pt x="48" y="106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4" y="118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2" y="150"/>
                    </a:lnTo>
                    <a:lnTo>
                      <a:pt x="22" y="160"/>
                    </a:lnTo>
                    <a:lnTo>
                      <a:pt x="10" y="172"/>
                    </a:lnTo>
                    <a:lnTo>
                      <a:pt x="6" y="178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2" y="188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2" y="19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21" name="Freeform 6018">
                <a:extLst>
                  <a:ext uri="{FF2B5EF4-FFF2-40B4-BE49-F238E27FC236}">
                    <a16:creationId xmlns:a16="http://schemas.microsoft.com/office/drawing/2014/main" xmlns="" id="{DACBE376-93DF-421E-B3B0-BEB3645EB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570" y="1024573"/>
                <a:ext cx="190500" cy="87630"/>
              </a:xfrm>
              <a:custGeom>
                <a:avLst/>
                <a:gdLst/>
                <a:ahLst/>
                <a:cxnLst>
                  <a:cxn ang="0">
                    <a:pos x="12" y="124"/>
                  </a:cxn>
                  <a:cxn ang="0">
                    <a:pos x="16" y="130"/>
                  </a:cxn>
                  <a:cxn ang="0">
                    <a:pos x="36" y="120"/>
                  </a:cxn>
                  <a:cxn ang="0">
                    <a:pos x="50" y="118"/>
                  </a:cxn>
                  <a:cxn ang="0">
                    <a:pos x="66" y="124"/>
                  </a:cxn>
                  <a:cxn ang="0">
                    <a:pos x="76" y="124"/>
                  </a:cxn>
                  <a:cxn ang="0">
                    <a:pos x="88" y="114"/>
                  </a:cxn>
                  <a:cxn ang="0">
                    <a:pos x="94" y="122"/>
                  </a:cxn>
                  <a:cxn ang="0">
                    <a:pos x="112" y="138"/>
                  </a:cxn>
                  <a:cxn ang="0">
                    <a:pos x="132" y="132"/>
                  </a:cxn>
                  <a:cxn ang="0">
                    <a:pos x="138" y="114"/>
                  </a:cxn>
                  <a:cxn ang="0">
                    <a:pos x="146" y="110"/>
                  </a:cxn>
                  <a:cxn ang="0">
                    <a:pos x="156" y="114"/>
                  </a:cxn>
                  <a:cxn ang="0">
                    <a:pos x="174" y="94"/>
                  </a:cxn>
                  <a:cxn ang="0">
                    <a:pos x="182" y="76"/>
                  </a:cxn>
                  <a:cxn ang="0">
                    <a:pos x="186" y="66"/>
                  </a:cxn>
                  <a:cxn ang="0">
                    <a:pos x="206" y="56"/>
                  </a:cxn>
                  <a:cxn ang="0">
                    <a:pos x="208" y="64"/>
                  </a:cxn>
                  <a:cxn ang="0">
                    <a:pos x="206" y="88"/>
                  </a:cxn>
                  <a:cxn ang="0">
                    <a:pos x="214" y="96"/>
                  </a:cxn>
                  <a:cxn ang="0">
                    <a:pos x="236" y="100"/>
                  </a:cxn>
                  <a:cxn ang="0">
                    <a:pos x="244" y="92"/>
                  </a:cxn>
                  <a:cxn ang="0">
                    <a:pos x="246" y="80"/>
                  </a:cxn>
                  <a:cxn ang="0">
                    <a:pos x="274" y="74"/>
                  </a:cxn>
                  <a:cxn ang="0">
                    <a:pos x="294" y="60"/>
                  </a:cxn>
                  <a:cxn ang="0">
                    <a:pos x="280" y="42"/>
                  </a:cxn>
                  <a:cxn ang="0">
                    <a:pos x="272" y="36"/>
                  </a:cxn>
                  <a:cxn ang="0">
                    <a:pos x="278" y="28"/>
                  </a:cxn>
                  <a:cxn ang="0">
                    <a:pos x="300" y="18"/>
                  </a:cxn>
                  <a:cxn ang="0">
                    <a:pos x="288" y="8"/>
                  </a:cxn>
                  <a:cxn ang="0">
                    <a:pos x="258" y="0"/>
                  </a:cxn>
                  <a:cxn ang="0">
                    <a:pos x="244" y="4"/>
                  </a:cxn>
                  <a:cxn ang="0">
                    <a:pos x="234" y="16"/>
                  </a:cxn>
                  <a:cxn ang="0">
                    <a:pos x="202" y="12"/>
                  </a:cxn>
                  <a:cxn ang="0">
                    <a:pos x="160" y="18"/>
                  </a:cxn>
                  <a:cxn ang="0">
                    <a:pos x="128" y="38"/>
                  </a:cxn>
                  <a:cxn ang="0">
                    <a:pos x="102" y="58"/>
                  </a:cxn>
                  <a:cxn ang="0">
                    <a:pos x="82" y="66"/>
                  </a:cxn>
                  <a:cxn ang="0">
                    <a:pos x="66" y="78"/>
                  </a:cxn>
                  <a:cxn ang="0">
                    <a:pos x="44" y="90"/>
                  </a:cxn>
                  <a:cxn ang="0">
                    <a:pos x="28" y="86"/>
                  </a:cxn>
                  <a:cxn ang="0">
                    <a:pos x="12" y="96"/>
                  </a:cxn>
                  <a:cxn ang="0">
                    <a:pos x="2" y="112"/>
                  </a:cxn>
                  <a:cxn ang="0">
                    <a:pos x="14" y="116"/>
                  </a:cxn>
                </a:cxnLst>
                <a:rect l="0" t="0" r="r" b="b"/>
                <a:pathLst>
                  <a:path w="300" h="138">
                    <a:moveTo>
                      <a:pt x="14" y="120"/>
                    </a:moveTo>
                    <a:lnTo>
                      <a:pt x="14" y="120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24" y="12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42" y="118"/>
                    </a:lnTo>
                    <a:lnTo>
                      <a:pt x="46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60" y="124"/>
                    </a:lnTo>
                    <a:lnTo>
                      <a:pt x="66" y="124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2" y="122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30"/>
                    </a:lnTo>
                    <a:lnTo>
                      <a:pt x="104" y="134"/>
                    </a:lnTo>
                    <a:lnTo>
                      <a:pt x="112" y="138"/>
                    </a:lnTo>
                    <a:lnTo>
                      <a:pt x="118" y="138"/>
                    </a:lnTo>
                    <a:lnTo>
                      <a:pt x="126" y="136"/>
                    </a:lnTo>
                    <a:lnTo>
                      <a:pt x="132" y="132"/>
                    </a:lnTo>
                    <a:lnTo>
                      <a:pt x="136" y="12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06"/>
                    </a:lnTo>
                    <a:lnTo>
                      <a:pt x="140" y="10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60" y="112"/>
                    </a:lnTo>
                    <a:lnTo>
                      <a:pt x="164" y="108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80" y="82"/>
                    </a:lnTo>
                    <a:lnTo>
                      <a:pt x="182" y="76"/>
                    </a:lnTo>
                    <a:lnTo>
                      <a:pt x="182" y="68"/>
                    </a:lnTo>
                    <a:lnTo>
                      <a:pt x="184" y="66"/>
                    </a:lnTo>
                    <a:lnTo>
                      <a:pt x="186" y="66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206" y="56"/>
                    </a:lnTo>
                    <a:lnTo>
                      <a:pt x="208" y="58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06" y="72"/>
                    </a:lnTo>
                    <a:lnTo>
                      <a:pt x="204" y="80"/>
                    </a:lnTo>
                    <a:lnTo>
                      <a:pt x="206" y="88"/>
                    </a:lnTo>
                    <a:lnTo>
                      <a:pt x="208" y="92"/>
                    </a:lnTo>
                    <a:lnTo>
                      <a:pt x="210" y="94"/>
                    </a:lnTo>
                    <a:lnTo>
                      <a:pt x="214" y="96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36" y="100"/>
                    </a:lnTo>
                    <a:lnTo>
                      <a:pt x="242" y="98"/>
                    </a:lnTo>
                    <a:lnTo>
                      <a:pt x="246" y="96"/>
                    </a:lnTo>
                    <a:lnTo>
                      <a:pt x="244" y="92"/>
                    </a:lnTo>
                    <a:lnTo>
                      <a:pt x="244" y="86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74" y="74"/>
                    </a:lnTo>
                    <a:lnTo>
                      <a:pt x="284" y="70"/>
                    </a:lnTo>
                    <a:lnTo>
                      <a:pt x="290" y="66"/>
                    </a:lnTo>
                    <a:lnTo>
                      <a:pt x="294" y="60"/>
                    </a:lnTo>
                    <a:lnTo>
                      <a:pt x="294" y="54"/>
                    </a:lnTo>
                    <a:lnTo>
                      <a:pt x="290" y="48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2"/>
                    </a:lnTo>
                    <a:lnTo>
                      <a:pt x="278" y="28"/>
                    </a:lnTo>
                    <a:lnTo>
                      <a:pt x="288" y="24"/>
                    </a:lnTo>
                    <a:lnTo>
                      <a:pt x="296" y="22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298" y="14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4" y="16"/>
                    </a:lnTo>
                    <a:lnTo>
                      <a:pt x="232" y="16"/>
                    </a:lnTo>
                    <a:lnTo>
                      <a:pt x="224" y="16"/>
                    </a:lnTo>
                    <a:lnTo>
                      <a:pt x="202" y="12"/>
                    </a:lnTo>
                    <a:lnTo>
                      <a:pt x="186" y="12"/>
                    </a:lnTo>
                    <a:lnTo>
                      <a:pt x="170" y="14"/>
                    </a:lnTo>
                    <a:lnTo>
                      <a:pt x="160" y="18"/>
                    </a:lnTo>
                    <a:lnTo>
                      <a:pt x="150" y="22"/>
                    </a:lnTo>
                    <a:lnTo>
                      <a:pt x="140" y="2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102" y="58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82" y="66"/>
                    </a:lnTo>
                    <a:lnTo>
                      <a:pt x="76" y="7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58" y="86"/>
                    </a:lnTo>
                    <a:lnTo>
                      <a:pt x="50" y="88"/>
                    </a:lnTo>
                    <a:lnTo>
                      <a:pt x="44" y="90"/>
                    </a:lnTo>
                    <a:lnTo>
                      <a:pt x="38" y="88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0" y="90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12" y="114"/>
                    </a:lnTo>
                    <a:lnTo>
                      <a:pt x="14" y="116"/>
                    </a:lnTo>
                    <a:lnTo>
                      <a:pt x="14" y="120"/>
                    </a:lnTo>
                    <a:lnTo>
                      <a:pt x="14" y="1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22" name="Freeform 6019">
                <a:extLst>
                  <a:ext uri="{FF2B5EF4-FFF2-40B4-BE49-F238E27FC236}">
                    <a16:creationId xmlns:a16="http://schemas.microsoft.com/office/drawing/2014/main" xmlns="" id="{F8CDB52E-16E7-4817-AF41-FD383F8F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120" y="1056323"/>
                <a:ext cx="35560" cy="101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18" y="16"/>
                  </a:cxn>
                  <a:cxn ang="0">
                    <a:pos x="38" y="16"/>
                  </a:cxn>
                  <a:cxn ang="0">
                    <a:pos x="46" y="1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10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8" y="16"/>
                    </a:lnTo>
                    <a:lnTo>
                      <a:pt x="38" y="16"/>
                    </a:lnTo>
                    <a:lnTo>
                      <a:pt x="4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23" name="Freeform 6020">
                <a:extLst>
                  <a:ext uri="{FF2B5EF4-FFF2-40B4-BE49-F238E27FC236}">
                    <a16:creationId xmlns:a16="http://schemas.microsoft.com/office/drawing/2014/main" xmlns="" id="{838F801A-39F6-4F33-8A7D-F16F03335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310" y="996633"/>
                <a:ext cx="34290" cy="1905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0" y="1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24" y="28"/>
                  </a:cxn>
                  <a:cxn ang="0">
                    <a:pos x="32" y="28"/>
                  </a:cxn>
                  <a:cxn ang="0">
                    <a:pos x="42" y="30"/>
                  </a:cxn>
                  <a:cxn ang="0">
                    <a:pos x="42" y="30"/>
                  </a:cxn>
                </a:cxnLst>
                <a:rect l="0" t="0" r="r" b="b"/>
                <a:pathLst>
                  <a:path w="5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24" name="Freeform 6021">
                <a:extLst>
                  <a:ext uri="{FF2B5EF4-FFF2-40B4-BE49-F238E27FC236}">
                    <a16:creationId xmlns:a16="http://schemas.microsoft.com/office/drawing/2014/main" xmlns="" id="{BD3FD3F4-0FA5-4009-9D8E-C1321DFFA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950" y="994093"/>
                <a:ext cx="97790" cy="39370"/>
              </a:xfrm>
              <a:custGeom>
                <a:avLst/>
                <a:gdLst/>
                <a:ahLst/>
                <a:cxnLst>
                  <a:cxn ang="0">
                    <a:pos x="106" y="56"/>
                  </a:cxn>
                  <a:cxn ang="0">
                    <a:pos x="106" y="56"/>
                  </a:cxn>
                  <a:cxn ang="0">
                    <a:pos x="120" y="52"/>
                  </a:cxn>
                  <a:cxn ang="0">
                    <a:pos x="130" y="48"/>
                  </a:cxn>
                  <a:cxn ang="0">
                    <a:pos x="136" y="44"/>
                  </a:cxn>
                  <a:cxn ang="0">
                    <a:pos x="138" y="40"/>
                  </a:cxn>
                  <a:cxn ang="0">
                    <a:pos x="138" y="34"/>
                  </a:cxn>
                  <a:cxn ang="0">
                    <a:pos x="132" y="30"/>
                  </a:cxn>
                  <a:cxn ang="0">
                    <a:pos x="124" y="28"/>
                  </a:cxn>
                  <a:cxn ang="0">
                    <a:pos x="114" y="26"/>
                  </a:cxn>
                  <a:cxn ang="0">
                    <a:pos x="114" y="26"/>
                  </a:cxn>
                  <a:cxn ang="0">
                    <a:pos x="104" y="24"/>
                  </a:cxn>
                  <a:cxn ang="0">
                    <a:pos x="104" y="24"/>
                  </a:cxn>
                  <a:cxn ang="0">
                    <a:pos x="118" y="22"/>
                  </a:cxn>
                  <a:cxn ang="0">
                    <a:pos x="138" y="16"/>
                  </a:cxn>
                  <a:cxn ang="0">
                    <a:pos x="148" y="12"/>
                  </a:cxn>
                  <a:cxn ang="0">
                    <a:pos x="152" y="8"/>
                  </a:cxn>
                  <a:cxn ang="0">
                    <a:pos x="152" y="8"/>
                  </a:cxn>
                  <a:cxn ang="0">
                    <a:pos x="154" y="4"/>
                  </a:cxn>
                  <a:cxn ang="0">
                    <a:pos x="152" y="2"/>
                  </a:cxn>
                  <a:cxn ang="0">
                    <a:pos x="148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90" y="4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18" y="14"/>
                  </a:cxn>
                  <a:cxn ang="0">
                    <a:pos x="8" y="18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4" y="52"/>
                  </a:cxn>
                  <a:cxn ang="0">
                    <a:pos x="22" y="58"/>
                  </a:cxn>
                  <a:cxn ang="0">
                    <a:pos x="32" y="60"/>
                  </a:cxn>
                  <a:cxn ang="0">
                    <a:pos x="46" y="62"/>
                  </a:cxn>
                  <a:cxn ang="0">
                    <a:pos x="74" y="60"/>
                  </a:cxn>
                  <a:cxn ang="0">
                    <a:pos x="106" y="56"/>
                  </a:cxn>
                  <a:cxn ang="0">
                    <a:pos x="106" y="56"/>
                  </a:cxn>
                </a:cxnLst>
                <a:rect l="0" t="0" r="r" b="b"/>
                <a:pathLst>
                  <a:path w="154" h="62">
                    <a:moveTo>
                      <a:pt x="106" y="56"/>
                    </a:moveTo>
                    <a:lnTo>
                      <a:pt x="106" y="56"/>
                    </a:lnTo>
                    <a:lnTo>
                      <a:pt x="120" y="52"/>
                    </a:lnTo>
                    <a:lnTo>
                      <a:pt x="130" y="48"/>
                    </a:lnTo>
                    <a:lnTo>
                      <a:pt x="136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8" y="22"/>
                    </a:lnTo>
                    <a:lnTo>
                      <a:pt x="138" y="16"/>
                    </a:lnTo>
                    <a:lnTo>
                      <a:pt x="148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4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90" y="4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18" y="14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2" y="58"/>
                    </a:lnTo>
                    <a:lnTo>
                      <a:pt x="32" y="60"/>
                    </a:lnTo>
                    <a:lnTo>
                      <a:pt x="46" y="62"/>
                    </a:lnTo>
                    <a:lnTo>
                      <a:pt x="74" y="60"/>
                    </a:lnTo>
                    <a:lnTo>
                      <a:pt x="106" y="56"/>
                    </a:lnTo>
                    <a:lnTo>
                      <a:pt x="106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25" name="Freeform 6022">
                <a:extLst>
                  <a:ext uri="{FF2B5EF4-FFF2-40B4-BE49-F238E27FC236}">
                    <a16:creationId xmlns:a16="http://schemas.microsoft.com/office/drawing/2014/main" xmlns="" id="{0B631CFF-3642-465F-B907-21144EE1A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20" y="1067753"/>
                <a:ext cx="143510" cy="8763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30" y="4"/>
                  </a:cxn>
                  <a:cxn ang="0">
                    <a:pos x="104" y="4"/>
                  </a:cxn>
                  <a:cxn ang="0">
                    <a:pos x="88" y="8"/>
                  </a:cxn>
                  <a:cxn ang="0">
                    <a:pos x="78" y="14"/>
                  </a:cxn>
                  <a:cxn ang="0">
                    <a:pos x="84" y="22"/>
                  </a:cxn>
                  <a:cxn ang="0">
                    <a:pos x="124" y="62"/>
                  </a:cxn>
                  <a:cxn ang="0">
                    <a:pos x="102" y="50"/>
                  </a:cxn>
                  <a:cxn ang="0">
                    <a:pos x="82" y="34"/>
                  </a:cxn>
                  <a:cxn ang="0">
                    <a:pos x="74" y="24"/>
                  </a:cxn>
                  <a:cxn ang="0">
                    <a:pos x="64" y="20"/>
                  </a:cxn>
                  <a:cxn ang="0">
                    <a:pos x="54" y="18"/>
                  </a:cxn>
                  <a:cxn ang="0">
                    <a:pos x="32" y="20"/>
                  </a:cxn>
                  <a:cxn ang="0">
                    <a:pos x="26" y="26"/>
                  </a:cxn>
                  <a:cxn ang="0">
                    <a:pos x="32" y="36"/>
                  </a:cxn>
                  <a:cxn ang="0">
                    <a:pos x="46" y="52"/>
                  </a:cxn>
                  <a:cxn ang="0">
                    <a:pos x="56" y="64"/>
                  </a:cxn>
                  <a:cxn ang="0">
                    <a:pos x="42" y="60"/>
                  </a:cxn>
                  <a:cxn ang="0">
                    <a:pos x="32" y="62"/>
                  </a:cxn>
                  <a:cxn ang="0">
                    <a:pos x="26" y="66"/>
                  </a:cxn>
                  <a:cxn ang="0">
                    <a:pos x="8" y="74"/>
                  </a:cxn>
                  <a:cxn ang="0">
                    <a:pos x="0" y="78"/>
                  </a:cxn>
                  <a:cxn ang="0">
                    <a:pos x="4" y="86"/>
                  </a:cxn>
                  <a:cxn ang="0">
                    <a:pos x="8" y="88"/>
                  </a:cxn>
                  <a:cxn ang="0">
                    <a:pos x="26" y="90"/>
                  </a:cxn>
                  <a:cxn ang="0">
                    <a:pos x="66" y="86"/>
                  </a:cxn>
                  <a:cxn ang="0">
                    <a:pos x="122" y="76"/>
                  </a:cxn>
                  <a:cxn ang="0">
                    <a:pos x="136" y="76"/>
                  </a:cxn>
                  <a:cxn ang="0">
                    <a:pos x="138" y="80"/>
                  </a:cxn>
                  <a:cxn ang="0">
                    <a:pos x="106" y="90"/>
                  </a:cxn>
                  <a:cxn ang="0">
                    <a:pos x="92" y="98"/>
                  </a:cxn>
                  <a:cxn ang="0">
                    <a:pos x="90" y="104"/>
                  </a:cxn>
                  <a:cxn ang="0">
                    <a:pos x="92" y="106"/>
                  </a:cxn>
                  <a:cxn ang="0">
                    <a:pos x="100" y="120"/>
                  </a:cxn>
                  <a:cxn ang="0">
                    <a:pos x="104" y="136"/>
                  </a:cxn>
                  <a:cxn ang="0">
                    <a:pos x="116" y="136"/>
                  </a:cxn>
                  <a:cxn ang="0">
                    <a:pos x="126" y="134"/>
                  </a:cxn>
                  <a:cxn ang="0">
                    <a:pos x="142" y="128"/>
                  </a:cxn>
                  <a:cxn ang="0">
                    <a:pos x="166" y="132"/>
                  </a:cxn>
                  <a:cxn ang="0">
                    <a:pos x="200" y="128"/>
                  </a:cxn>
                  <a:cxn ang="0">
                    <a:pos x="208" y="122"/>
                  </a:cxn>
                  <a:cxn ang="0">
                    <a:pos x="208" y="112"/>
                  </a:cxn>
                  <a:cxn ang="0">
                    <a:pos x="202" y="100"/>
                  </a:cxn>
                  <a:cxn ang="0">
                    <a:pos x="202" y="88"/>
                  </a:cxn>
                  <a:cxn ang="0">
                    <a:pos x="210" y="88"/>
                  </a:cxn>
                  <a:cxn ang="0">
                    <a:pos x="214" y="92"/>
                  </a:cxn>
                  <a:cxn ang="0">
                    <a:pos x="226" y="98"/>
                  </a:cxn>
                  <a:cxn ang="0">
                    <a:pos x="224" y="90"/>
                  </a:cxn>
                  <a:cxn ang="0">
                    <a:pos x="216" y="76"/>
                  </a:cxn>
                  <a:cxn ang="0">
                    <a:pos x="212" y="60"/>
                  </a:cxn>
                  <a:cxn ang="0">
                    <a:pos x="208" y="30"/>
                  </a:cxn>
                  <a:cxn ang="0">
                    <a:pos x="196" y="10"/>
                  </a:cxn>
                  <a:cxn ang="0">
                    <a:pos x="184" y="4"/>
                  </a:cxn>
                  <a:cxn ang="0">
                    <a:pos x="164" y="0"/>
                  </a:cxn>
                  <a:cxn ang="0">
                    <a:pos x="156" y="6"/>
                  </a:cxn>
                  <a:cxn ang="0">
                    <a:pos x="148" y="14"/>
                  </a:cxn>
                  <a:cxn ang="0">
                    <a:pos x="144" y="12"/>
                  </a:cxn>
                </a:cxnLst>
                <a:rect l="0" t="0" r="r" b="b"/>
                <a:pathLst>
                  <a:path w="226" h="138">
                    <a:moveTo>
                      <a:pt x="144" y="12"/>
                    </a:moveTo>
                    <a:lnTo>
                      <a:pt x="144" y="12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102" y="38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02" y="50"/>
                    </a:lnTo>
                    <a:lnTo>
                      <a:pt x="90" y="42"/>
                    </a:lnTo>
                    <a:lnTo>
                      <a:pt x="82" y="34"/>
                    </a:lnTo>
                    <a:lnTo>
                      <a:pt x="78" y="28"/>
                    </a:lnTo>
                    <a:lnTo>
                      <a:pt x="74" y="24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32" y="3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2" y="62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0"/>
                    </a:lnTo>
                    <a:lnTo>
                      <a:pt x="8" y="74"/>
                    </a:lnTo>
                    <a:lnTo>
                      <a:pt x="4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8" y="88"/>
                    </a:lnTo>
                    <a:lnTo>
                      <a:pt x="12" y="90"/>
                    </a:lnTo>
                    <a:lnTo>
                      <a:pt x="26" y="90"/>
                    </a:lnTo>
                    <a:lnTo>
                      <a:pt x="44" y="88"/>
                    </a:lnTo>
                    <a:lnTo>
                      <a:pt x="66" y="86"/>
                    </a:lnTo>
                    <a:lnTo>
                      <a:pt x="106" y="78"/>
                    </a:lnTo>
                    <a:lnTo>
                      <a:pt x="122" y="76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18" y="86"/>
                    </a:lnTo>
                    <a:lnTo>
                      <a:pt x="106" y="90"/>
                    </a:lnTo>
                    <a:lnTo>
                      <a:pt x="96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90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8" y="114"/>
                    </a:lnTo>
                    <a:lnTo>
                      <a:pt x="100" y="120"/>
                    </a:lnTo>
                    <a:lnTo>
                      <a:pt x="102" y="132"/>
                    </a:lnTo>
                    <a:lnTo>
                      <a:pt x="104" y="136"/>
                    </a:lnTo>
                    <a:lnTo>
                      <a:pt x="108" y="138"/>
                    </a:lnTo>
                    <a:lnTo>
                      <a:pt x="116" y="136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36" y="130"/>
                    </a:lnTo>
                    <a:lnTo>
                      <a:pt x="142" y="128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84" y="132"/>
                    </a:lnTo>
                    <a:lnTo>
                      <a:pt x="200" y="128"/>
                    </a:lnTo>
                    <a:lnTo>
                      <a:pt x="206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08" y="112"/>
                    </a:lnTo>
                    <a:lnTo>
                      <a:pt x="208" y="112"/>
                    </a:lnTo>
                    <a:lnTo>
                      <a:pt x="202" y="100"/>
                    </a:lnTo>
                    <a:lnTo>
                      <a:pt x="202" y="92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10" y="88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4" y="90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8"/>
                    </a:lnTo>
                    <a:lnTo>
                      <a:pt x="212" y="60"/>
                    </a:lnTo>
                    <a:lnTo>
                      <a:pt x="210" y="40"/>
                    </a:lnTo>
                    <a:lnTo>
                      <a:pt x="208" y="30"/>
                    </a:lnTo>
                    <a:lnTo>
                      <a:pt x="204" y="20"/>
                    </a:lnTo>
                    <a:lnTo>
                      <a:pt x="196" y="1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2" y="0"/>
                    </a:lnTo>
                    <a:lnTo>
                      <a:pt x="164" y="0"/>
                    </a:lnTo>
                    <a:lnTo>
                      <a:pt x="160" y="2"/>
                    </a:lnTo>
                    <a:lnTo>
                      <a:pt x="156" y="6"/>
                    </a:lnTo>
                    <a:lnTo>
                      <a:pt x="152" y="14"/>
                    </a:lnTo>
                    <a:lnTo>
                      <a:pt x="148" y="14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26" name="Freeform 6023">
                <a:extLst>
                  <a:ext uri="{FF2B5EF4-FFF2-40B4-BE49-F238E27FC236}">
                    <a16:creationId xmlns:a16="http://schemas.microsoft.com/office/drawing/2014/main" xmlns="" id="{A236E7D2-DC1A-4A70-9971-68D5C1B41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0" y="887413"/>
                <a:ext cx="36830" cy="2540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0" y="32"/>
                  </a:cxn>
                  <a:cxn ang="0">
                    <a:pos x="40" y="38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8" y="28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2" y="12"/>
                  </a:cxn>
                  <a:cxn ang="0">
                    <a:pos x="46" y="6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8" y="26"/>
                  </a:cxn>
                  <a:cxn ang="0">
                    <a:pos x="24" y="28"/>
                  </a:cxn>
                  <a:cxn ang="0">
                    <a:pos x="30" y="32"/>
                  </a:cxn>
                  <a:cxn ang="0">
                    <a:pos x="30" y="32"/>
                  </a:cxn>
                </a:cxnLst>
                <a:rect l="0" t="0" r="r" b="b"/>
                <a:pathLst>
                  <a:path w="58" h="40">
                    <a:moveTo>
                      <a:pt x="30" y="32"/>
                    </a:moveTo>
                    <a:lnTo>
                      <a:pt x="30" y="32"/>
                    </a:lnTo>
                    <a:lnTo>
                      <a:pt x="40" y="38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8" y="2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8" y="26"/>
                    </a:lnTo>
                    <a:lnTo>
                      <a:pt x="24" y="28"/>
                    </a:lnTo>
                    <a:lnTo>
                      <a:pt x="30" y="32"/>
                    </a:lnTo>
                    <a:lnTo>
                      <a:pt x="30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27" name="Freeform 6024">
                <a:extLst>
                  <a:ext uri="{FF2B5EF4-FFF2-40B4-BE49-F238E27FC236}">
                    <a16:creationId xmlns:a16="http://schemas.microsoft.com/office/drawing/2014/main" xmlns="" id="{DF08B1BF-A00A-4796-8226-A3E6F78E3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490" y="963613"/>
                <a:ext cx="102870" cy="24130"/>
              </a:xfrm>
              <a:custGeom>
                <a:avLst/>
                <a:gdLst/>
                <a:ahLst/>
                <a:cxnLst>
                  <a:cxn ang="0">
                    <a:pos x="20" y="34"/>
                  </a:cxn>
                  <a:cxn ang="0">
                    <a:pos x="20" y="34"/>
                  </a:cxn>
                  <a:cxn ang="0">
                    <a:pos x="26" y="32"/>
                  </a:cxn>
                  <a:cxn ang="0">
                    <a:pos x="34" y="32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72" y="38"/>
                  </a:cxn>
                  <a:cxn ang="0">
                    <a:pos x="76" y="36"/>
                  </a:cxn>
                  <a:cxn ang="0">
                    <a:pos x="84" y="34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24" y="36"/>
                  </a:cxn>
                  <a:cxn ang="0">
                    <a:pos x="138" y="34"/>
                  </a:cxn>
                  <a:cxn ang="0">
                    <a:pos x="150" y="32"/>
                  </a:cxn>
                  <a:cxn ang="0">
                    <a:pos x="158" y="28"/>
                  </a:cxn>
                  <a:cxn ang="0">
                    <a:pos x="162" y="24"/>
                  </a:cxn>
                  <a:cxn ang="0">
                    <a:pos x="162" y="22"/>
                  </a:cxn>
                  <a:cxn ang="0">
                    <a:pos x="160" y="18"/>
                  </a:cxn>
                  <a:cxn ang="0">
                    <a:pos x="152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22" y="0"/>
                  </a:cxn>
                  <a:cxn ang="0">
                    <a:pos x="108" y="0"/>
                  </a:cxn>
                  <a:cxn ang="0">
                    <a:pos x="96" y="0"/>
                  </a:cxn>
                  <a:cxn ang="0">
                    <a:pos x="86" y="2"/>
                  </a:cxn>
                  <a:cxn ang="0">
                    <a:pos x="64" y="10"/>
                  </a:cxn>
                  <a:cxn ang="0">
                    <a:pos x="52" y="14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22" y="20"/>
                  </a:cxn>
                  <a:cxn ang="0">
                    <a:pos x="10" y="24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4" y="36"/>
                  </a:cxn>
                  <a:cxn ang="0">
                    <a:pos x="10" y="36"/>
                  </a:cxn>
                  <a:cxn ang="0">
                    <a:pos x="20" y="34"/>
                  </a:cxn>
                  <a:cxn ang="0">
                    <a:pos x="20" y="34"/>
                  </a:cxn>
                </a:cxnLst>
                <a:rect l="0" t="0" r="r" b="b"/>
                <a:pathLst>
                  <a:path w="162" h="38">
                    <a:moveTo>
                      <a:pt x="20" y="34"/>
                    </a:moveTo>
                    <a:lnTo>
                      <a:pt x="20" y="34"/>
                    </a:lnTo>
                    <a:lnTo>
                      <a:pt x="26" y="32"/>
                    </a:lnTo>
                    <a:lnTo>
                      <a:pt x="3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72" y="38"/>
                    </a:lnTo>
                    <a:lnTo>
                      <a:pt x="76" y="36"/>
                    </a:lnTo>
                    <a:lnTo>
                      <a:pt x="84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24" y="36"/>
                    </a:lnTo>
                    <a:lnTo>
                      <a:pt x="138" y="34"/>
                    </a:lnTo>
                    <a:lnTo>
                      <a:pt x="150" y="32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2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64" y="10"/>
                    </a:lnTo>
                    <a:lnTo>
                      <a:pt x="52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22" y="20"/>
                    </a:lnTo>
                    <a:lnTo>
                      <a:pt x="10" y="24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28" name="Freeform 6025">
                <a:extLst>
                  <a:ext uri="{FF2B5EF4-FFF2-40B4-BE49-F238E27FC236}">
                    <a16:creationId xmlns:a16="http://schemas.microsoft.com/office/drawing/2014/main" xmlns="" id="{603F2BE3-2E2A-49EC-8E36-4DDF1AD3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070" y="928053"/>
                <a:ext cx="168910" cy="8255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32" y="50"/>
                  </a:cxn>
                  <a:cxn ang="0">
                    <a:pos x="40" y="46"/>
                  </a:cxn>
                  <a:cxn ang="0">
                    <a:pos x="52" y="44"/>
                  </a:cxn>
                  <a:cxn ang="0">
                    <a:pos x="66" y="54"/>
                  </a:cxn>
                  <a:cxn ang="0">
                    <a:pos x="72" y="62"/>
                  </a:cxn>
                  <a:cxn ang="0">
                    <a:pos x="68" y="70"/>
                  </a:cxn>
                  <a:cxn ang="0">
                    <a:pos x="44" y="68"/>
                  </a:cxn>
                  <a:cxn ang="0">
                    <a:pos x="26" y="70"/>
                  </a:cxn>
                  <a:cxn ang="0">
                    <a:pos x="24" y="74"/>
                  </a:cxn>
                  <a:cxn ang="0">
                    <a:pos x="24" y="82"/>
                  </a:cxn>
                  <a:cxn ang="0">
                    <a:pos x="36" y="90"/>
                  </a:cxn>
                  <a:cxn ang="0">
                    <a:pos x="60" y="92"/>
                  </a:cxn>
                  <a:cxn ang="0">
                    <a:pos x="78" y="88"/>
                  </a:cxn>
                  <a:cxn ang="0">
                    <a:pos x="108" y="82"/>
                  </a:cxn>
                  <a:cxn ang="0">
                    <a:pos x="114" y="86"/>
                  </a:cxn>
                  <a:cxn ang="0">
                    <a:pos x="120" y="92"/>
                  </a:cxn>
                  <a:cxn ang="0">
                    <a:pos x="146" y="90"/>
                  </a:cxn>
                  <a:cxn ang="0">
                    <a:pos x="156" y="90"/>
                  </a:cxn>
                  <a:cxn ang="0">
                    <a:pos x="170" y="92"/>
                  </a:cxn>
                  <a:cxn ang="0">
                    <a:pos x="182" y="102"/>
                  </a:cxn>
                  <a:cxn ang="0">
                    <a:pos x="194" y="120"/>
                  </a:cxn>
                  <a:cxn ang="0">
                    <a:pos x="204" y="126"/>
                  </a:cxn>
                  <a:cxn ang="0">
                    <a:pos x="220" y="130"/>
                  </a:cxn>
                  <a:cxn ang="0">
                    <a:pos x="244" y="128"/>
                  </a:cxn>
                  <a:cxn ang="0">
                    <a:pos x="254" y="126"/>
                  </a:cxn>
                  <a:cxn ang="0">
                    <a:pos x="266" y="122"/>
                  </a:cxn>
                  <a:cxn ang="0">
                    <a:pos x="266" y="114"/>
                  </a:cxn>
                  <a:cxn ang="0">
                    <a:pos x="258" y="102"/>
                  </a:cxn>
                  <a:cxn ang="0">
                    <a:pos x="234" y="82"/>
                  </a:cxn>
                  <a:cxn ang="0">
                    <a:pos x="238" y="78"/>
                  </a:cxn>
                  <a:cxn ang="0">
                    <a:pos x="242" y="76"/>
                  </a:cxn>
                  <a:cxn ang="0">
                    <a:pos x="248" y="68"/>
                  </a:cxn>
                  <a:cxn ang="0">
                    <a:pos x="242" y="58"/>
                  </a:cxn>
                  <a:cxn ang="0">
                    <a:pos x="224" y="50"/>
                  </a:cxn>
                  <a:cxn ang="0">
                    <a:pos x="210" y="48"/>
                  </a:cxn>
                  <a:cxn ang="0">
                    <a:pos x="186" y="44"/>
                  </a:cxn>
                  <a:cxn ang="0">
                    <a:pos x="184" y="40"/>
                  </a:cxn>
                  <a:cxn ang="0">
                    <a:pos x="176" y="32"/>
                  </a:cxn>
                  <a:cxn ang="0">
                    <a:pos x="164" y="28"/>
                  </a:cxn>
                  <a:cxn ang="0">
                    <a:pos x="140" y="26"/>
                  </a:cxn>
                  <a:cxn ang="0">
                    <a:pos x="130" y="32"/>
                  </a:cxn>
                  <a:cxn ang="0">
                    <a:pos x="124" y="36"/>
                  </a:cxn>
                  <a:cxn ang="0">
                    <a:pos x="118" y="28"/>
                  </a:cxn>
                  <a:cxn ang="0">
                    <a:pos x="114" y="24"/>
                  </a:cxn>
                  <a:cxn ang="0">
                    <a:pos x="96" y="10"/>
                  </a:cxn>
                  <a:cxn ang="0">
                    <a:pos x="58" y="0"/>
                  </a:cxn>
                  <a:cxn ang="0">
                    <a:pos x="22" y="2"/>
                  </a:cxn>
                  <a:cxn ang="0">
                    <a:pos x="10" y="8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20" y="30"/>
                  </a:cxn>
                  <a:cxn ang="0">
                    <a:pos x="28" y="34"/>
                  </a:cxn>
                  <a:cxn ang="0">
                    <a:pos x="30" y="40"/>
                  </a:cxn>
                </a:cxnLst>
                <a:rect l="0" t="0" r="r" b="b"/>
                <a:pathLst>
                  <a:path w="266" h="130">
                    <a:moveTo>
                      <a:pt x="30" y="40"/>
                    </a:moveTo>
                    <a:lnTo>
                      <a:pt x="30" y="40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8" y="4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68" y="70"/>
                    </a:lnTo>
                    <a:lnTo>
                      <a:pt x="60" y="70"/>
                    </a:lnTo>
                    <a:lnTo>
                      <a:pt x="44" y="68"/>
                    </a:lnTo>
                    <a:lnTo>
                      <a:pt x="3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4" y="74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8" y="86"/>
                    </a:lnTo>
                    <a:lnTo>
                      <a:pt x="36" y="90"/>
                    </a:lnTo>
                    <a:lnTo>
                      <a:pt x="46" y="92"/>
                    </a:lnTo>
                    <a:lnTo>
                      <a:pt x="60" y="92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98" y="82"/>
                    </a:lnTo>
                    <a:lnTo>
                      <a:pt x="108" y="82"/>
                    </a:lnTo>
                    <a:lnTo>
                      <a:pt x="112" y="82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0" y="92"/>
                    </a:lnTo>
                    <a:lnTo>
                      <a:pt x="130" y="92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56" y="90"/>
                    </a:lnTo>
                    <a:lnTo>
                      <a:pt x="164" y="90"/>
                    </a:lnTo>
                    <a:lnTo>
                      <a:pt x="170" y="92"/>
                    </a:lnTo>
                    <a:lnTo>
                      <a:pt x="174" y="94"/>
                    </a:lnTo>
                    <a:lnTo>
                      <a:pt x="182" y="102"/>
                    </a:lnTo>
                    <a:lnTo>
                      <a:pt x="186" y="110"/>
                    </a:lnTo>
                    <a:lnTo>
                      <a:pt x="194" y="120"/>
                    </a:lnTo>
                    <a:lnTo>
                      <a:pt x="198" y="124"/>
                    </a:lnTo>
                    <a:lnTo>
                      <a:pt x="204" y="126"/>
                    </a:lnTo>
                    <a:lnTo>
                      <a:pt x="210" y="128"/>
                    </a:lnTo>
                    <a:lnTo>
                      <a:pt x="220" y="130"/>
                    </a:lnTo>
                    <a:lnTo>
                      <a:pt x="230" y="130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4" y="126"/>
                    </a:lnTo>
                    <a:lnTo>
                      <a:pt x="262" y="124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4"/>
                    </a:lnTo>
                    <a:lnTo>
                      <a:pt x="264" y="110"/>
                    </a:lnTo>
                    <a:lnTo>
                      <a:pt x="258" y="102"/>
                    </a:lnTo>
                    <a:lnTo>
                      <a:pt x="240" y="88"/>
                    </a:lnTo>
                    <a:lnTo>
                      <a:pt x="234" y="82"/>
                    </a:lnTo>
                    <a:lnTo>
                      <a:pt x="234" y="80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42" y="76"/>
                    </a:lnTo>
                    <a:lnTo>
                      <a:pt x="246" y="72"/>
                    </a:lnTo>
                    <a:lnTo>
                      <a:pt x="248" y="68"/>
                    </a:lnTo>
                    <a:lnTo>
                      <a:pt x="246" y="64"/>
                    </a:lnTo>
                    <a:lnTo>
                      <a:pt x="242" y="58"/>
                    </a:lnTo>
                    <a:lnTo>
                      <a:pt x="236" y="54"/>
                    </a:lnTo>
                    <a:lnTo>
                      <a:pt x="224" y="50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190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76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0" y="26"/>
                    </a:lnTo>
                    <a:lnTo>
                      <a:pt x="140" y="26"/>
                    </a:lnTo>
                    <a:lnTo>
                      <a:pt x="134" y="28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4"/>
                    </a:lnTo>
                    <a:lnTo>
                      <a:pt x="110" y="18"/>
                    </a:lnTo>
                    <a:lnTo>
                      <a:pt x="96" y="10"/>
                    </a:lnTo>
                    <a:lnTo>
                      <a:pt x="78" y="4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8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29" name="Freeform 6026">
                <a:extLst>
                  <a:ext uri="{FF2B5EF4-FFF2-40B4-BE49-F238E27FC236}">
                    <a16:creationId xmlns:a16="http://schemas.microsoft.com/office/drawing/2014/main" xmlns="" id="{1D4A2B9A-2E77-4763-BD4B-9D485797E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180" y="1013143"/>
                <a:ext cx="44450" cy="33020"/>
              </a:xfrm>
              <a:custGeom>
                <a:avLst/>
                <a:gdLst/>
                <a:ahLst/>
                <a:cxnLst>
                  <a:cxn ang="0">
                    <a:pos x="56" y="52"/>
                  </a:cxn>
                  <a:cxn ang="0">
                    <a:pos x="56" y="52"/>
                  </a:cxn>
                  <a:cxn ang="0">
                    <a:pos x="66" y="50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70" y="44"/>
                  </a:cxn>
                  <a:cxn ang="0">
                    <a:pos x="68" y="40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46" y="18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22"/>
                  </a:cxn>
                  <a:cxn ang="0">
                    <a:pos x="18" y="36"/>
                  </a:cxn>
                  <a:cxn ang="0">
                    <a:pos x="24" y="44"/>
                  </a:cxn>
                  <a:cxn ang="0">
                    <a:pos x="32" y="48"/>
                  </a:cxn>
                  <a:cxn ang="0">
                    <a:pos x="42" y="52"/>
                  </a:cxn>
                  <a:cxn ang="0">
                    <a:pos x="56" y="52"/>
                  </a:cxn>
                  <a:cxn ang="0">
                    <a:pos x="56" y="52"/>
                  </a:cxn>
                </a:cxnLst>
                <a:rect l="0" t="0" r="r" b="b"/>
                <a:pathLst>
                  <a:path w="70" h="52">
                    <a:moveTo>
                      <a:pt x="56" y="52"/>
                    </a:moveTo>
                    <a:lnTo>
                      <a:pt x="56" y="52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46" y="18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2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32" y="48"/>
                    </a:lnTo>
                    <a:lnTo>
                      <a:pt x="42" y="52"/>
                    </a:lnTo>
                    <a:lnTo>
                      <a:pt x="56" y="52"/>
                    </a:lnTo>
                    <a:lnTo>
                      <a:pt x="56" y="5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30" name="Freeform 6027">
                <a:extLst>
                  <a:ext uri="{FF2B5EF4-FFF2-40B4-BE49-F238E27FC236}">
                    <a16:creationId xmlns:a16="http://schemas.microsoft.com/office/drawing/2014/main" xmlns="" id="{185D2DBE-6C14-4FD0-A97C-E67EBB1B6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410" y="957263"/>
                <a:ext cx="95250" cy="54610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2" y="44"/>
                  </a:cxn>
                  <a:cxn ang="0">
                    <a:pos x="44" y="54"/>
                  </a:cxn>
                  <a:cxn ang="0">
                    <a:pos x="50" y="56"/>
                  </a:cxn>
                  <a:cxn ang="0">
                    <a:pos x="52" y="58"/>
                  </a:cxn>
                  <a:cxn ang="0">
                    <a:pos x="42" y="64"/>
                  </a:cxn>
                  <a:cxn ang="0">
                    <a:pos x="32" y="68"/>
                  </a:cxn>
                  <a:cxn ang="0">
                    <a:pos x="40" y="68"/>
                  </a:cxn>
                  <a:cxn ang="0">
                    <a:pos x="50" y="70"/>
                  </a:cxn>
                  <a:cxn ang="0">
                    <a:pos x="56" y="76"/>
                  </a:cxn>
                  <a:cxn ang="0">
                    <a:pos x="60" y="84"/>
                  </a:cxn>
                  <a:cxn ang="0">
                    <a:pos x="66" y="86"/>
                  </a:cxn>
                  <a:cxn ang="0">
                    <a:pos x="74" y="82"/>
                  </a:cxn>
                  <a:cxn ang="0">
                    <a:pos x="98" y="76"/>
                  </a:cxn>
                  <a:cxn ang="0">
                    <a:pos x="132" y="70"/>
                  </a:cxn>
                  <a:cxn ang="0">
                    <a:pos x="142" y="64"/>
                  </a:cxn>
                  <a:cxn ang="0">
                    <a:pos x="140" y="60"/>
                  </a:cxn>
                  <a:cxn ang="0">
                    <a:pos x="140" y="52"/>
                  </a:cxn>
                  <a:cxn ang="0">
                    <a:pos x="150" y="42"/>
                  </a:cxn>
                  <a:cxn ang="0">
                    <a:pos x="148" y="36"/>
                  </a:cxn>
                  <a:cxn ang="0">
                    <a:pos x="140" y="32"/>
                  </a:cxn>
                  <a:cxn ang="0">
                    <a:pos x="122" y="24"/>
                  </a:cxn>
                  <a:cxn ang="0">
                    <a:pos x="100" y="22"/>
                  </a:cxn>
                  <a:cxn ang="0">
                    <a:pos x="82" y="14"/>
                  </a:cxn>
                  <a:cxn ang="0">
                    <a:pos x="68" y="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8" y="14"/>
                  </a:cxn>
                  <a:cxn ang="0">
                    <a:pos x="10" y="20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4" y="38"/>
                  </a:cxn>
                </a:cxnLst>
                <a:rect l="0" t="0" r="r" b="b"/>
                <a:pathLst>
                  <a:path w="150" h="86">
                    <a:moveTo>
                      <a:pt x="14" y="38"/>
                    </a:moveTo>
                    <a:lnTo>
                      <a:pt x="14" y="38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8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8" y="62"/>
                    </a:lnTo>
                    <a:lnTo>
                      <a:pt x="42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50" y="70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4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86" y="78"/>
                    </a:lnTo>
                    <a:lnTo>
                      <a:pt x="98" y="76"/>
                    </a:lnTo>
                    <a:lnTo>
                      <a:pt x="122" y="72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2" y="64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54"/>
                    </a:lnTo>
                    <a:lnTo>
                      <a:pt x="140" y="52"/>
                    </a:lnTo>
                    <a:lnTo>
                      <a:pt x="146" y="46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48" y="36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28" y="26"/>
                    </a:lnTo>
                    <a:lnTo>
                      <a:pt x="122" y="24"/>
                    </a:lnTo>
                    <a:lnTo>
                      <a:pt x="110" y="24"/>
                    </a:lnTo>
                    <a:lnTo>
                      <a:pt x="100" y="22"/>
                    </a:lnTo>
                    <a:lnTo>
                      <a:pt x="92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68" y="8"/>
                    </a:lnTo>
                    <a:lnTo>
                      <a:pt x="56" y="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31" name="Freeform 6033">
                <a:extLst>
                  <a:ext uri="{FF2B5EF4-FFF2-40B4-BE49-F238E27FC236}">
                    <a16:creationId xmlns:a16="http://schemas.microsoft.com/office/drawing/2014/main" xmlns="" id="{404E7A5F-0247-4668-960E-F8E5860B0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" y="1806893"/>
                <a:ext cx="15240" cy="88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4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32" name="Freeform 6037">
                <a:extLst>
                  <a:ext uri="{FF2B5EF4-FFF2-40B4-BE49-F238E27FC236}">
                    <a16:creationId xmlns:a16="http://schemas.microsoft.com/office/drawing/2014/main" xmlns="" id="{B2C54C9D-1464-4263-A93C-6A19E0806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" y="1811973"/>
                <a:ext cx="24130" cy="2286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18" y="1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0" y="30"/>
                  </a:cxn>
                  <a:cxn ang="0">
                    <a:pos x="22" y="26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18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33" name="Freeform 6054">
                <a:extLst>
                  <a:ext uri="{FF2B5EF4-FFF2-40B4-BE49-F238E27FC236}">
                    <a16:creationId xmlns:a16="http://schemas.microsoft.com/office/drawing/2014/main" xmlns="" id="{6FBF50FB-D4AD-4A5C-B082-C2D248FA1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30" y="1058863"/>
                <a:ext cx="317500" cy="121920"/>
              </a:xfrm>
              <a:custGeom>
                <a:avLst/>
                <a:gdLst/>
                <a:ahLst/>
                <a:cxnLst>
                  <a:cxn ang="0">
                    <a:pos x="314" y="78"/>
                  </a:cxn>
                  <a:cxn ang="0">
                    <a:pos x="338" y="86"/>
                  </a:cxn>
                  <a:cxn ang="0">
                    <a:pos x="354" y="100"/>
                  </a:cxn>
                  <a:cxn ang="0">
                    <a:pos x="340" y="106"/>
                  </a:cxn>
                  <a:cxn ang="0">
                    <a:pos x="280" y="102"/>
                  </a:cxn>
                  <a:cxn ang="0">
                    <a:pos x="258" y="102"/>
                  </a:cxn>
                  <a:cxn ang="0">
                    <a:pos x="236" y="72"/>
                  </a:cxn>
                  <a:cxn ang="0">
                    <a:pos x="186" y="46"/>
                  </a:cxn>
                  <a:cxn ang="0">
                    <a:pos x="154" y="54"/>
                  </a:cxn>
                  <a:cxn ang="0">
                    <a:pos x="138" y="36"/>
                  </a:cxn>
                  <a:cxn ang="0">
                    <a:pos x="102" y="3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22" y="88"/>
                  </a:cxn>
                  <a:cxn ang="0">
                    <a:pos x="24" y="98"/>
                  </a:cxn>
                  <a:cxn ang="0">
                    <a:pos x="14" y="110"/>
                  </a:cxn>
                  <a:cxn ang="0">
                    <a:pos x="6" y="132"/>
                  </a:cxn>
                  <a:cxn ang="0">
                    <a:pos x="66" y="146"/>
                  </a:cxn>
                  <a:cxn ang="0">
                    <a:pos x="94" y="138"/>
                  </a:cxn>
                  <a:cxn ang="0">
                    <a:pos x="106" y="146"/>
                  </a:cxn>
                  <a:cxn ang="0">
                    <a:pos x="124" y="148"/>
                  </a:cxn>
                  <a:cxn ang="0">
                    <a:pos x="144" y="126"/>
                  </a:cxn>
                  <a:cxn ang="0">
                    <a:pos x="152" y="130"/>
                  </a:cxn>
                  <a:cxn ang="0">
                    <a:pos x="158" y="140"/>
                  </a:cxn>
                  <a:cxn ang="0">
                    <a:pos x="232" y="132"/>
                  </a:cxn>
                  <a:cxn ang="0">
                    <a:pos x="264" y="134"/>
                  </a:cxn>
                  <a:cxn ang="0">
                    <a:pos x="212" y="148"/>
                  </a:cxn>
                  <a:cxn ang="0">
                    <a:pos x="144" y="160"/>
                  </a:cxn>
                  <a:cxn ang="0">
                    <a:pos x="134" y="176"/>
                  </a:cxn>
                  <a:cxn ang="0">
                    <a:pos x="166" y="190"/>
                  </a:cxn>
                  <a:cxn ang="0">
                    <a:pos x="234" y="184"/>
                  </a:cxn>
                  <a:cxn ang="0">
                    <a:pos x="296" y="164"/>
                  </a:cxn>
                  <a:cxn ang="0">
                    <a:pos x="350" y="146"/>
                  </a:cxn>
                  <a:cxn ang="0">
                    <a:pos x="378" y="152"/>
                  </a:cxn>
                  <a:cxn ang="0">
                    <a:pos x="394" y="144"/>
                  </a:cxn>
                  <a:cxn ang="0">
                    <a:pos x="420" y="150"/>
                  </a:cxn>
                  <a:cxn ang="0">
                    <a:pos x="460" y="138"/>
                  </a:cxn>
                  <a:cxn ang="0">
                    <a:pos x="492" y="106"/>
                  </a:cxn>
                  <a:cxn ang="0">
                    <a:pos x="498" y="84"/>
                  </a:cxn>
                  <a:cxn ang="0">
                    <a:pos x="470" y="68"/>
                  </a:cxn>
                  <a:cxn ang="0">
                    <a:pos x="436" y="70"/>
                  </a:cxn>
                  <a:cxn ang="0">
                    <a:pos x="398" y="80"/>
                  </a:cxn>
                  <a:cxn ang="0">
                    <a:pos x="400" y="68"/>
                  </a:cxn>
                  <a:cxn ang="0">
                    <a:pos x="384" y="60"/>
                  </a:cxn>
                  <a:cxn ang="0">
                    <a:pos x="384" y="52"/>
                  </a:cxn>
                  <a:cxn ang="0">
                    <a:pos x="382" y="40"/>
                  </a:cxn>
                  <a:cxn ang="0">
                    <a:pos x="370" y="18"/>
                  </a:cxn>
                  <a:cxn ang="0">
                    <a:pos x="358" y="0"/>
                  </a:cxn>
                  <a:cxn ang="0">
                    <a:pos x="300" y="28"/>
                  </a:cxn>
                  <a:cxn ang="0">
                    <a:pos x="290" y="40"/>
                  </a:cxn>
                  <a:cxn ang="0">
                    <a:pos x="318" y="54"/>
                  </a:cxn>
                  <a:cxn ang="0">
                    <a:pos x="328" y="66"/>
                  </a:cxn>
                </a:cxnLst>
                <a:rect l="0" t="0" r="r" b="b"/>
                <a:pathLst>
                  <a:path w="500" h="192">
                    <a:moveTo>
                      <a:pt x="322" y="70"/>
                    </a:moveTo>
                    <a:lnTo>
                      <a:pt x="322" y="70"/>
                    </a:lnTo>
                    <a:lnTo>
                      <a:pt x="316" y="76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0" y="82"/>
                    </a:lnTo>
                    <a:lnTo>
                      <a:pt x="330" y="84"/>
                    </a:lnTo>
                    <a:lnTo>
                      <a:pt x="338" y="86"/>
                    </a:lnTo>
                    <a:lnTo>
                      <a:pt x="348" y="90"/>
                    </a:lnTo>
                    <a:lnTo>
                      <a:pt x="354" y="94"/>
                    </a:lnTo>
                    <a:lnTo>
                      <a:pt x="356" y="96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4"/>
                    </a:lnTo>
                    <a:lnTo>
                      <a:pt x="346" y="108"/>
                    </a:lnTo>
                    <a:lnTo>
                      <a:pt x="340" y="106"/>
                    </a:lnTo>
                    <a:lnTo>
                      <a:pt x="332" y="106"/>
                    </a:lnTo>
                    <a:lnTo>
                      <a:pt x="310" y="102"/>
                    </a:lnTo>
                    <a:lnTo>
                      <a:pt x="296" y="100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68" y="104"/>
                    </a:lnTo>
                    <a:lnTo>
                      <a:pt x="260" y="104"/>
                    </a:lnTo>
                    <a:lnTo>
                      <a:pt x="258" y="102"/>
                    </a:lnTo>
                    <a:lnTo>
                      <a:pt x="256" y="98"/>
                    </a:lnTo>
                    <a:lnTo>
                      <a:pt x="252" y="90"/>
                    </a:lnTo>
                    <a:lnTo>
                      <a:pt x="246" y="82"/>
                    </a:lnTo>
                    <a:lnTo>
                      <a:pt x="236" y="72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00" y="50"/>
                    </a:lnTo>
                    <a:lnTo>
                      <a:pt x="186" y="46"/>
                    </a:lnTo>
                    <a:lnTo>
                      <a:pt x="174" y="46"/>
                    </a:lnTo>
                    <a:lnTo>
                      <a:pt x="166" y="50"/>
                    </a:lnTo>
                    <a:lnTo>
                      <a:pt x="160" y="52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38" y="36"/>
                    </a:lnTo>
                    <a:lnTo>
                      <a:pt x="130" y="30"/>
                    </a:lnTo>
                    <a:lnTo>
                      <a:pt x="122" y="30"/>
                    </a:lnTo>
                    <a:lnTo>
                      <a:pt x="112" y="30"/>
                    </a:lnTo>
                    <a:lnTo>
                      <a:pt x="102" y="32"/>
                    </a:lnTo>
                    <a:lnTo>
                      <a:pt x="88" y="3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2" y="88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6" y="100"/>
                    </a:lnTo>
                    <a:lnTo>
                      <a:pt x="22" y="104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6" y="132"/>
                    </a:lnTo>
                    <a:lnTo>
                      <a:pt x="26" y="138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6" y="146"/>
                    </a:lnTo>
                    <a:lnTo>
                      <a:pt x="76" y="146"/>
                    </a:lnTo>
                    <a:lnTo>
                      <a:pt x="84" y="144"/>
                    </a:lnTo>
                    <a:lnTo>
                      <a:pt x="88" y="142"/>
                    </a:lnTo>
                    <a:lnTo>
                      <a:pt x="94" y="138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06" y="146"/>
                    </a:lnTo>
                    <a:lnTo>
                      <a:pt x="110" y="148"/>
                    </a:lnTo>
                    <a:lnTo>
                      <a:pt x="114" y="150"/>
                    </a:lnTo>
                    <a:lnTo>
                      <a:pt x="118" y="150"/>
                    </a:lnTo>
                    <a:lnTo>
                      <a:pt x="124" y="148"/>
                    </a:lnTo>
                    <a:lnTo>
                      <a:pt x="128" y="144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44" y="126"/>
                    </a:lnTo>
                    <a:lnTo>
                      <a:pt x="150" y="122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0" y="134"/>
                    </a:lnTo>
                    <a:lnTo>
                      <a:pt x="154" y="138"/>
                    </a:lnTo>
                    <a:lnTo>
                      <a:pt x="158" y="140"/>
                    </a:lnTo>
                    <a:lnTo>
                      <a:pt x="166" y="142"/>
                    </a:lnTo>
                    <a:lnTo>
                      <a:pt x="192" y="140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52" y="130"/>
                    </a:lnTo>
                    <a:lnTo>
                      <a:pt x="262" y="130"/>
                    </a:lnTo>
                    <a:lnTo>
                      <a:pt x="266" y="130"/>
                    </a:lnTo>
                    <a:lnTo>
                      <a:pt x="264" y="134"/>
                    </a:lnTo>
                    <a:lnTo>
                      <a:pt x="256" y="138"/>
                    </a:lnTo>
                    <a:lnTo>
                      <a:pt x="244" y="142"/>
                    </a:lnTo>
                    <a:lnTo>
                      <a:pt x="228" y="14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176" y="152"/>
                    </a:lnTo>
                    <a:lnTo>
                      <a:pt x="158" y="156"/>
                    </a:lnTo>
                    <a:lnTo>
                      <a:pt x="144" y="160"/>
                    </a:lnTo>
                    <a:lnTo>
                      <a:pt x="136" y="166"/>
                    </a:lnTo>
                    <a:lnTo>
                      <a:pt x="134" y="168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8" y="178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66" y="190"/>
                    </a:lnTo>
                    <a:lnTo>
                      <a:pt x="178" y="192"/>
                    </a:lnTo>
                    <a:lnTo>
                      <a:pt x="192" y="192"/>
                    </a:lnTo>
                    <a:lnTo>
                      <a:pt x="206" y="190"/>
                    </a:lnTo>
                    <a:lnTo>
                      <a:pt x="234" y="18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82" y="170"/>
                    </a:lnTo>
                    <a:lnTo>
                      <a:pt x="296" y="164"/>
                    </a:lnTo>
                    <a:lnTo>
                      <a:pt x="318" y="154"/>
                    </a:lnTo>
                    <a:lnTo>
                      <a:pt x="328" y="150"/>
                    </a:lnTo>
                    <a:lnTo>
                      <a:pt x="338" y="146"/>
                    </a:lnTo>
                    <a:lnTo>
                      <a:pt x="350" y="146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70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8"/>
                    </a:lnTo>
                    <a:lnTo>
                      <a:pt x="388" y="146"/>
                    </a:lnTo>
                    <a:lnTo>
                      <a:pt x="394" y="144"/>
                    </a:lnTo>
                    <a:lnTo>
                      <a:pt x="400" y="144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20" y="150"/>
                    </a:lnTo>
                    <a:lnTo>
                      <a:pt x="430" y="150"/>
                    </a:lnTo>
                    <a:lnTo>
                      <a:pt x="440" y="148"/>
                    </a:lnTo>
                    <a:lnTo>
                      <a:pt x="450" y="144"/>
                    </a:lnTo>
                    <a:lnTo>
                      <a:pt x="460" y="138"/>
                    </a:lnTo>
                    <a:lnTo>
                      <a:pt x="470" y="130"/>
                    </a:lnTo>
                    <a:lnTo>
                      <a:pt x="482" y="120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6" y="100"/>
                    </a:lnTo>
                    <a:lnTo>
                      <a:pt x="500" y="94"/>
                    </a:lnTo>
                    <a:lnTo>
                      <a:pt x="500" y="88"/>
                    </a:lnTo>
                    <a:lnTo>
                      <a:pt x="498" y="84"/>
                    </a:lnTo>
                    <a:lnTo>
                      <a:pt x="496" y="80"/>
                    </a:lnTo>
                    <a:lnTo>
                      <a:pt x="492" y="76"/>
                    </a:lnTo>
                    <a:lnTo>
                      <a:pt x="482" y="70"/>
                    </a:lnTo>
                    <a:lnTo>
                      <a:pt x="470" y="68"/>
                    </a:lnTo>
                    <a:lnTo>
                      <a:pt x="456" y="66"/>
                    </a:lnTo>
                    <a:lnTo>
                      <a:pt x="444" y="68"/>
                    </a:lnTo>
                    <a:lnTo>
                      <a:pt x="436" y="70"/>
                    </a:lnTo>
                    <a:lnTo>
                      <a:pt x="436" y="70"/>
                    </a:lnTo>
                    <a:lnTo>
                      <a:pt x="420" y="76"/>
                    </a:lnTo>
                    <a:lnTo>
                      <a:pt x="406" y="80"/>
                    </a:lnTo>
                    <a:lnTo>
                      <a:pt x="402" y="82"/>
                    </a:lnTo>
                    <a:lnTo>
                      <a:pt x="398" y="80"/>
                    </a:lnTo>
                    <a:lnTo>
                      <a:pt x="398" y="78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8"/>
                    </a:lnTo>
                    <a:lnTo>
                      <a:pt x="398" y="64"/>
                    </a:lnTo>
                    <a:lnTo>
                      <a:pt x="394" y="62"/>
                    </a:lnTo>
                    <a:lnTo>
                      <a:pt x="390" y="62"/>
                    </a:lnTo>
                    <a:lnTo>
                      <a:pt x="384" y="60"/>
                    </a:lnTo>
                    <a:lnTo>
                      <a:pt x="380" y="60"/>
                    </a:lnTo>
                    <a:lnTo>
                      <a:pt x="380" y="56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2" y="40"/>
                    </a:lnTo>
                    <a:lnTo>
                      <a:pt x="378" y="38"/>
                    </a:lnTo>
                    <a:lnTo>
                      <a:pt x="374" y="34"/>
                    </a:lnTo>
                    <a:lnTo>
                      <a:pt x="372" y="28"/>
                    </a:lnTo>
                    <a:lnTo>
                      <a:pt x="370" y="18"/>
                    </a:lnTo>
                    <a:lnTo>
                      <a:pt x="370" y="18"/>
                    </a:lnTo>
                    <a:lnTo>
                      <a:pt x="368" y="8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0" y="2"/>
                    </a:lnTo>
                    <a:lnTo>
                      <a:pt x="340" y="6"/>
                    </a:lnTo>
                    <a:lnTo>
                      <a:pt x="328" y="12"/>
                    </a:lnTo>
                    <a:lnTo>
                      <a:pt x="300" y="28"/>
                    </a:lnTo>
                    <a:lnTo>
                      <a:pt x="300" y="28"/>
                    </a:lnTo>
                    <a:lnTo>
                      <a:pt x="294" y="32"/>
                    </a:lnTo>
                    <a:lnTo>
                      <a:pt x="292" y="36"/>
                    </a:lnTo>
                    <a:lnTo>
                      <a:pt x="290" y="40"/>
                    </a:lnTo>
                    <a:lnTo>
                      <a:pt x="292" y="42"/>
                    </a:lnTo>
                    <a:lnTo>
                      <a:pt x="298" y="46"/>
                    </a:lnTo>
                    <a:lnTo>
                      <a:pt x="308" y="50"/>
                    </a:lnTo>
                    <a:lnTo>
                      <a:pt x="318" y="54"/>
                    </a:lnTo>
                    <a:lnTo>
                      <a:pt x="326" y="58"/>
                    </a:lnTo>
                    <a:lnTo>
                      <a:pt x="328" y="60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2" y="70"/>
                    </a:lnTo>
                    <a:lnTo>
                      <a:pt x="322" y="7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34" name="Freeform 6074">
                <a:extLst>
                  <a:ext uri="{FF2B5EF4-FFF2-40B4-BE49-F238E27FC236}">
                    <a16:creationId xmlns:a16="http://schemas.microsoft.com/office/drawing/2014/main" xmlns="" id="{71C337CA-3C3F-4191-9533-004D6CC84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930" y="3139123"/>
                <a:ext cx="278130" cy="109220"/>
              </a:xfrm>
              <a:custGeom>
                <a:avLst/>
                <a:gdLst/>
                <a:ahLst/>
                <a:cxnLst>
                  <a:cxn ang="0">
                    <a:pos x="416" y="160"/>
                  </a:cxn>
                  <a:cxn ang="0">
                    <a:pos x="436" y="156"/>
                  </a:cxn>
                  <a:cxn ang="0">
                    <a:pos x="428" y="148"/>
                  </a:cxn>
                  <a:cxn ang="0">
                    <a:pos x="414" y="136"/>
                  </a:cxn>
                  <a:cxn ang="0">
                    <a:pos x="384" y="126"/>
                  </a:cxn>
                  <a:cxn ang="0">
                    <a:pos x="374" y="120"/>
                  </a:cxn>
                  <a:cxn ang="0">
                    <a:pos x="376" y="108"/>
                  </a:cxn>
                  <a:cxn ang="0">
                    <a:pos x="358" y="106"/>
                  </a:cxn>
                  <a:cxn ang="0">
                    <a:pos x="350" y="100"/>
                  </a:cxn>
                  <a:cxn ang="0">
                    <a:pos x="338" y="100"/>
                  </a:cxn>
                  <a:cxn ang="0">
                    <a:pos x="326" y="92"/>
                  </a:cxn>
                  <a:cxn ang="0">
                    <a:pos x="300" y="68"/>
                  </a:cxn>
                  <a:cxn ang="0">
                    <a:pos x="300" y="76"/>
                  </a:cxn>
                  <a:cxn ang="0">
                    <a:pos x="292" y="64"/>
                  </a:cxn>
                  <a:cxn ang="0">
                    <a:pos x="286" y="60"/>
                  </a:cxn>
                  <a:cxn ang="0">
                    <a:pos x="260" y="48"/>
                  </a:cxn>
                  <a:cxn ang="0">
                    <a:pos x="230" y="40"/>
                  </a:cxn>
                  <a:cxn ang="0">
                    <a:pos x="216" y="28"/>
                  </a:cxn>
                  <a:cxn ang="0">
                    <a:pos x="194" y="14"/>
                  </a:cxn>
                  <a:cxn ang="0">
                    <a:pos x="180" y="8"/>
                  </a:cxn>
                  <a:cxn ang="0">
                    <a:pos x="164" y="8"/>
                  </a:cxn>
                  <a:cxn ang="0">
                    <a:pos x="150" y="0"/>
                  </a:cxn>
                  <a:cxn ang="0">
                    <a:pos x="136" y="4"/>
                  </a:cxn>
                  <a:cxn ang="0">
                    <a:pos x="112" y="0"/>
                  </a:cxn>
                  <a:cxn ang="0">
                    <a:pos x="92" y="10"/>
                  </a:cxn>
                  <a:cxn ang="0">
                    <a:pos x="56" y="18"/>
                  </a:cxn>
                  <a:cxn ang="0">
                    <a:pos x="24" y="42"/>
                  </a:cxn>
                  <a:cxn ang="0">
                    <a:pos x="24" y="58"/>
                  </a:cxn>
                  <a:cxn ang="0">
                    <a:pos x="2" y="66"/>
                  </a:cxn>
                  <a:cxn ang="0">
                    <a:pos x="4" y="72"/>
                  </a:cxn>
                  <a:cxn ang="0">
                    <a:pos x="18" y="72"/>
                  </a:cxn>
                  <a:cxn ang="0">
                    <a:pos x="24" y="72"/>
                  </a:cxn>
                  <a:cxn ang="0">
                    <a:pos x="40" y="62"/>
                  </a:cxn>
                  <a:cxn ang="0">
                    <a:pos x="70" y="44"/>
                  </a:cxn>
                  <a:cxn ang="0">
                    <a:pos x="92" y="30"/>
                  </a:cxn>
                  <a:cxn ang="0">
                    <a:pos x="132" y="32"/>
                  </a:cxn>
                  <a:cxn ang="0">
                    <a:pos x="124" y="38"/>
                  </a:cxn>
                  <a:cxn ang="0">
                    <a:pos x="118" y="46"/>
                  </a:cxn>
                  <a:cxn ang="0">
                    <a:pos x="164" y="58"/>
                  </a:cxn>
                  <a:cxn ang="0">
                    <a:pos x="186" y="62"/>
                  </a:cxn>
                  <a:cxn ang="0">
                    <a:pos x="214" y="80"/>
                  </a:cxn>
                  <a:cxn ang="0">
                    <a:pos x="242" y="84"/>
                  </a:cxn>
                  <a:cxn ang="0">
                    <a:pos x="256" y="94"/>
                  </a:cxn>
                  <a:cxn ang="0">
                    <a:pos x="268" y="120"/>
                  </a:cxn>
                  <a:cxn ang="0">
                    <a:pos x="288" y="128"/>
                  </a:cxn>
                  <a:cxn ang="0">
                    <a:pos x="318" y="136"/>
                  </a:cxn>
                  <a:cxn ang="0">
                    <a:pos x="310" y="150"/>
                  </a:cxn>
                  <a:cxn ang="0">
                    <a:pos x="290" y="168"/>
                  </a:cxn>
                  <a:cxn ang="0">
                    <a:pos x="348" y="164"/>
                  </a:cxn>
                  <a:cxn ang="0">
                    <a:pos x="382" y="170"/>
                  </a:cxn>
                  <a:cxn ang="0">
                    <a:pos x="400" y="166"/>
                  </a:cxn>
                </a:cxnLst>
                <a:rect l="0" t="0" r="r" b="b"/>
                <a:pathLst>
                  <a:path w="438" h="172">
                    <a:moveTo>
                      <a:pt x="400" y="166"/>
                    </a:moveTo>
                    <a:lnTo>
                      <a:pt x="400" y="166"/>
                    </a:lnTo>
                    <a:lnTo>
                      <a:pt x="410" y="162"/>
                    </a:lnTo>
                    <a:lnTo>
                      <a:pt x="416" y="160"/>
                    </a:lnTo>
                    <a:lnTo>
                      <a:pt x="426" y="160"/>
                    </a:lnTo>
                    <a:lnTo>
                      <a:pt x="432" y="162"/>
                    </a:lnTo>
                    <a:lnTo>
                      <a:pt x="436" y="156"/>
                    </a:lnTo>
                    <a:lnTo>
                      <a:pt x="436" y="156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4" y="150"/>
                    </a:lnTo>
                    <a:lnTo>
                      <a:pt x="428" y="148"/>
                    </a:lnTo>
                    <a:lnTo>
                      <a:pt x="424" y="146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14" y="136"/>
                    </a:lnTo>
                    <a:lnTo>
                      <a:pt x="410" y="132"/>
                    </a:lnTo>
                    <a:lnTo>
                      <a:pt x="400" y="128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72" y="124"/>
                    </a:lnTo>
                    <a:lnTo>
                      <a:pt x="370" y="124"/>
                    </a:lnTo>
                    <a:lnTo>
                      <a:pt x="372" y="122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6" y="112"/>
                    </a:lnTo>
                    <a:lnTo>
                      <a:pt x="376" y="112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68" y="106"/>
                    </a:lnTo>
                    <a:lnTo>
                      <a:pt x="362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4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8" y="100"/>
                    </a:lnTo>
                    <a:lnTo>
                      <a:pt x="334" y="96"/>
                    </a:lnTo>
                    <a:lnTo>
                      <a:pt x="332" y="94"/>
                    </a:lnTo>
                    <a:lnTo>
                      <a:pt x="326" y="92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296" y="76"/>
                    </a:lnTo>
                    <a:lnTo>
                      <a:pt x="294" y="70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92" y="62"/>
                    </a:lnTo>
                    <a:lnTo>
                      <a:pt x="292" y="60"/>
                    </a:lnTo>
                    <a:lnTo>
                      <a:pt x="286" y="60"/>
                    </a:lnTo>
                    <a:lnTo>
                      <a:pt x="276" y="56"/>
                    </a:lnTo>
                    <a:lnTo>
                      <a:pt x="268" y="54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52" y="42"/>
                    </a:lnTo>
                    <a:lnTo>
                      <a:pt x="244" y="40"/>
                    </a:lnTo>
                    <a:lnTo>
                      <a:pt x="234" y="40"/>
                    </a:lnTo>
                    <a:lnTo>
                      <a:pt x="230" y="40"/>
                    </a:lnTo>
                    <a:lnTo>
                      <a:pt x="226" y="38"/>
                    </a:lnTo>
                    <a:lnTo>
                      <a:pt x="220" y="3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0" y="20"/>
                    </a:lnTo>
                    <a:lnTo>
                      <a:pt x="204" y="16"/>
                    </a:lnTo>
                    <a:lnTo>
                      <a:pt x="200" y="14"/>
                    </a:lnTo>
                    <a:lnTo>
                      <a:pt x="194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6"/>
                    </a:lnTo>
                    <a:lnTo>
                      <a:pt x="174" y="4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68" y="14"/>
                    </a:lnTo>
                    <a:lnTo>
                      <a:pt x="56" y="18"/>
                    </a:lnTo>
                    <a:lnTo>
                      <a:pt x="44" y="22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24" y="42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30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52" y="54"/>
                    </a:lnTo>
                    <a:lnTo>
                      <a:pt x="62" y="48"/>
                    </a:lnTo>
                    <a:lnTo>
                      <a:pt x="70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4" y="34"/>
                    </a:lnTo>
                    <a:lnTo>
                      <a:pt x="92" y="30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4" y="28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4" y="38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6" y="52"/>
                    </a:lnTo>
                    <a:lnTo>
                      <a:pt x="134" y="56"/>
                    </a:lnTo>
                    <a:lnTo>
                      <a:pt x="146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74" y="58"/>
                    </a:lnTo>
                    <a:lnTo>
                      <a:pt x="180" y="60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200" y="74"/>
                    </a:lnTo>
                    <a:lnTo>
                      <a:pt x="206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22" y="84"/>
                    </a:lnTo>
                    <a:lnTo>
                      <a:pt x="230" y="84"/>
                    </a:lnTo>
                    <a:lnTo>
                      <a:pt x="242" y="84"/>
                    </a:lnTo>
                    <a:lnTo>
                      <a:pt x="246" y="84"/>
                    </a:lnTo>
                    <a:lnTo>
                      <a:pt x="250" y="86"/>
                    </a:lnTo>
                    <a:lnTo>
                      <a:pt x="252" y="88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0" y="106"/>
                    </a:lnTo>
                    <a:lnTo>
                      <a:pt x="266" y="116"/>
                    </a:lnTo>
                    <a:lnTo>
                      <a:pt x="268" y="120"/>
                    </a:lnTo>
                    <a:lnTo>
                      <a:pt x="274" y="124"/>
                    </a:lnTo>
                    <a:lnTo>
                      <a:pt x="280" y="126"/>
                    </a:lnTo>
                    <a:lnTo>
                      <a:pt x="288" y="128"/>
                    </a:lnTo>
                    <a:lnTo>
                      <a:pt x="288" y="128"/>
                    </a:lnTo>
                    <a:lnTo>
                      <a:pt x="304" y="128"/>
                    </a:lnTo>
                    <a:lnTo>
                      <a:pt x="310" y="130"/>
                    </a:lnTo>
                    <a:lnTo>
                      <a:pt x="316" y="134"/>
                    </a:lnTo>
                    <a:lnTo>
                      <a:pt x="318" y="136"/>
                    </a:lnTo>
                    <a:lnTo>
                      <a:pt x="318" y="140"/>
                    </a:lnTo>
                    <a:lnTo>
                      <a:pt x="316" y="144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298" y="158"/>
                    </a:lnTo>
                    <a:lnTo>
                      <a:pt x="292" y="162"/>
                    </a:lnTo>
                    <a:lnTo>
                      <a:pt x="290" y="166"/>
                    </a:lnTo>
                    <a:lnTo>
                      <a:pt x="290" y="168"/>
                    </a:lnTo>
                    <a:lnTo>
                      <a:pt x="296" y="170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48" y="164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6" y="168"/>
                    </a:lnTo>
                    <a:lnTo>
                      <a:pt x="382" y="170"/>
                    </a:lnTo>
                    <a:lnTo>
                      <a:pt x="386" y="172"/>
                    </a:lnTo>
                    <a:lnTo>
                      <a:pt x="392" y="170"/>
                    </a:lnTo>
                    <a:lnTo>
                      <a:pt x="400" y="166"/>
                    </a:lnTo>
                    <a:lnTo>
                      <a:pt x="400" y="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35" name="Freeform 6084">
                <a:extLst>
                  <a:ext uri="{FF2B5EF4-FFF2-40B4-BE49-F238E27FC236}">
                    <a16:creationId xmlns:a16="http://schemas.microsoft.com/office/drawing/2014/main" xmlns="" id="{CFB3B249-F8E7-4700-805E-A65468163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60" y="3296603"/>
                <a:ext cx="5080" cy="50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36" name="Freeform 6086">
                <a:extLst>
                  <a:ext uri="{FF2B5EF4-FFF2-40B4-BE49-F238E27FC236}">
                    <a16:creationId xmlns:a16="http://schemas.microsoft.com/office/drawing/2014/main" xmlns="" id="{300E0473-EF92-410D-949E-8C990BF8A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79" y="1296353"/>
                <a:ext cx="2874010" cy="2354580"/>
              </a:xfrm>
              <a:custGeom>
                <a:avLst/>
                <a:gdLst/>
                <a:ahLst/>
                <a:cxnLst>
                  <a:cxn ang="0">
                    <a:pos x="3400" y="3516"/>
                  </a:cxn>
                  <a:cxn ang="0">
                    <a:pos x="3292" y="3276"/>
                  </a:cxn>
                  <a:cxn ang="0">
                    <a:pos x="3246" y="3102"/>
                  </a:cxn>
                  <a:cxn ang="0">
                    <a:pos x="3116" y="3080"/>
                  </a:cxn>
                  <a:cxn ang="0">
                    <a:pos x="2830" y="2916"/>
                  </a:cxn>
                  <a:cxn ang="0">
                    <a:pos x="3078" y="2572"/>
                  </a:cxn>
                  <a:cxn ang="0">
                    <a:pos x="3134" y="2554"/>
                  </a:cxn>
                  <a:cxn ang="0">
                    <a:pos x="3436" y="2646"/>
                  </a:cxn>
                  <a:cxn ang="0">
                    <a:pos x="3526" y="2642"/>
                  </a:cxn>
                  <a:cxn ang="0">
                    <a:pos x="3686" y="2282"/>
                  </a:cxn>
                  <a:cxn ang="0">
                    <a:pos x="3698" y="2162"/>
                  </a:cxn>
                  <a:cxn ang="0">
                    <a:pos x="3748" y="2092"/>
                  </a:cxn>
                  <a:cxn ang="0">
                    <a:pos x="3924" y="1928"/>
                  </a:cxn>
                  <a:cxn ang="0">
                    <a:pos x="4006" y="1782"/>
                  </a:cxn>
                  <a:cxn ang="0">
                    <a:pos x="4138" y="1824"/>
                  </a:cxn>
                  <a:cxn ang="0">
                    <a:pos x="4150" y="1496"/>
                  </a:cxn>
                  <a:cxn ang="0">
                    <a:pos x="4522" y="1296"/>
                  </a:cxn>
                  <a:cxn ang="0">
                    <a:pos x="4314" y="1090"/>
                  </a:cxn>
                  <a:cxn ang="0">
                    <a:pos x="4060" y="934"/>
                  </a:cxn>
                  <a:cxn ang="0">
                    <a:pos x="3720" y="680"/>
                  </a:cxn>
                  <a:cxn ang="0">
                    <a:pos x="3570" y="1166"/>
                  </a:cxn>
                  <a:cxn ang="0">
                    <a:pos x="3346" y="1132"/>
                  </a:cxn>
                  <a:cxn ang="0">
                    <a:pos x="3060" y="648"/>
                  </a:cxn>
                  <a:cxn ang="0">
                    <a:pos x="3304" y="420"/>
                  </a:cxn>
                  <a:cxn ang="0">
                    <a:pos x="3452" y="258"/>
                  </a:cxn>
                  <a:cxn ang="0">
                    <a:pos x="3282" y="322"/>
                  </a:cxn>
                  <a:cxn ang="0">
                    <a:pos x="3048" y="164"/>
                  </a:cxn>
                  <a:cxn ang="0">
                    <a:pos x="2954" y="232"/>
                  </a:cxn>
                  <a:cxn ang="0">
                    <a:pos x="2726" y="298"/>
                  </a:cxn>
                  <a:cxn ang="0">
                    <a:pos x="2330" y="286"/>
                  </a:cxn>
                  <a:cxn ang="0">
                    <a:pos x="1732" y="136"/>
                  </a:cxn>
                  <a:cxn ang="0">
                    <a:pos x="1406" y="178"/>
                  </a:cxn>
                  <a:cxn ang="0">
                    <a:pos x="636" y="94"/>
                  </a:cxn>
                  <a:cxn ang="0">
                    <a:pos x="54" y="266"/>
                  </a:cxn>
                  <a:cxn ang="0">
                    <a:pos x="28" y="440"/>
                  </a:cxn>
                  <a:cxn ang="0">
                    <a:pos x="270" y="598"/>
                  </a:cxn>
                  <a:cxn ang="0">
                    <a:pos x="246" y="900"/>
                  </a:cxn>
                  <a:cxn ang="0">
                    <a:pos x="218" y="1124"/>
                  </a:cxn>
                  <a:cxn ang="0">
                    <a:pos x="548" y="956"/>
                  </a:cxn>
                  <a:cxn ang="0">
                    <a:pos x="648" y="882"/>
                  </a:cxn>
                  <a:cxn ang="0">
                    <a:pos x="1136" y="842"/>
                  </a:cxn>
                  <a:cxn ang="0">
                    <a:pos x="1412" y="1020"/>
                  </a:cxn>
                  <a:cxn ang="0">
                    <a:pos x="1524" y="1162"/>
                  </a:cxn>
                  <a:cxn ang="0">
                    <a:pos x="1646" y="1306"/>
                  </a:cxn>
                  <a:cxn ang="0">
                    <a:pos x="1750" y="1434"/>
                  </a:cxn>
                  <a:cxn ang="0">
                    <a:pos x="1840" y="1570"/>
                  </a:cxn>
                  <a:cxn ang="0">
                    <a:pos x="1838" y="2170"/>
                  </a:cxn>
                  <a:cxn ang="0">
                    <a:pos x="2146" y="2682"/>
                  </a:cxn>
                  <a:cxn ang="0">
                    <a:pos x="2168" y="2564"/>
                  </a:cxn>
                  <a:cxn ang="0">
                    <a:pos x="2530" y="2998"/>
                  </a:cxn>
                  <a:cxn ang="0">
                    <a:pos x="3202" y="3400"/>
                  </a:cxn>
                  <a:cxn ang="0">
                    <a:pos x="3330" y="3570"/>
                  </a:cxn>
                  <a:cxn ang="0">
                    <a:pos x="3432" y="3656"/>
                  </a:cxn>
                  <a:cxn ang="0">
                    <a:pos x="3562" y="3616"/>
                  </a:cxn>
                  <a:cxn ang="0">
                    <a:pos x="3408" y="1922"/>
                  </a:cxn>
                  <a:cxn ang="0">
                    <a:pos x="3590" y="1870"/>
                  </a:cxn>
                  <a:cxn ang="0">
                    <a:pos x="3578" y="1812"/>
                  </a:cxn>
                  <a:cxn ang="0">
                    <a:pos x="3344" y="1588"/>
                  </a:cxn>
                  <a:cxn ang="0">
                    <a:pos x="3548" y="1750"/>
                  </a:cxn>
                  <a:cxn ang="0">
                    <a:pos x="3418" y="1798"/>
                  </a:cxn>
                  <a:cxn ang="0">
                    <a:pos x="3294" y="1766"/>
                  </a:cxn>
                  <a:cxn ang="0">
                    <a:pos x="3244" y="1726"/>
                  </a:cxn>
                  <a:cxn ang="0">
                    <a:pos x="3258" y="1654"/>
                  </a:cxn>
                </a:cxnLst>
                <a:rect l="0" t="0" r="r" b="b"/>
                <a:pathLst>
                  <a:path w="4526" h="3708">
                    <a:moveTo>
                      <a:pt x="3654" y="3626"/>
                    </a:move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42" y="3614"/>
                    </a:lnTo>
                    <a:lnTo>
                      <a:pt x="3628" y="3600"/>
                    </a:lnTo>
                    <a:lnTo>
                      <a:pt x="3622" y="3596"/>
                    </a:lnTo>
                    <a:lnTo>
                      <a:pt x="3614" y="3592"/>
                    </a:lnTo>
                    <a:lnTo>
                      <a:pt x="3606" y="3590"/>
                    </a:lnTo>
                    <a:lnTo>
                      <a:pt x="3598" y="3588"/>
                    </a:lnTo>
                    <a:lnTo>
                      <a:pt x="3598" y="3588"/>
                    </a:lnTo>
                    <a:lnTo>
                      <a:pt x="3588" y="3590"/>
                    </a:lnTo>
                    <a:lnTo>
                      <a:pt x="3588" y="3588"/>
                    </a:lnTo>
                    <a:lnTo>
                      <a:pt x="3588" y="3588"/>
                    </a:lnTo>
                    <a:lnTo>
                      <a:pt x="3588" y="3586"/>
                    </a:lnTo>
                    <a:lnTo>
                      <a:pt x="3586" y="3584"/>
                    </a:lnTo>
                    <a:lnTo>
                      <a:pt x="3574" y="3582"/>
                    </a:lnTo>
                    <a:lnTo>
                      <a:pt x="3574" y="3582"/>
                    </a:lnTo>
                    <a:lnTo>
                      <a:pt x="3562" y="3582"/>
                    </a:lnTo>
                    <a:lnTo>
                      <a:pt x="3560" y="3582"/>
                    </a:lnTo>
                    <a:lnTo>
                      <a:pt x="3560" y="3584"/>
                    </a:lnTo>
                    <a:lnTo>
                      <a:pt x="3556" y="3590"/>
                    </a:lnTo>
                    <a:lnTo>
                      <a:pt x="3552" y="3594"/>
                    </a:lnTo>
                    <a:lnTo>
                      <a:pt x="3546" y="3598"/>
                    </a:lnTo>
                    <a:lnTo>
                      <a:pt x="3546" y="3598"/>
                    </a:lnTo>
                    <a:lnTo>
                      <a:pt x="3524" y="3608"/>
                    </a:lnTo>
                    <a:lnTo>
                      <a:pt x="3518" y="3612"/>
                    </a:lnTo>
                    <a:lnTo>
                      <a:pt x="3514" y="3616"/>
                    </a:lnTo>
                    <a:lnTo>
                      <a:pt x="3496" y="3622"/>
                    </a:lnTo>
                    <a:lnTo>
                      <a:pt x="3496" y="3622"/>
                    </a:lnTo>
                    <a:lnTo>
                      <a:pt x="3492" y="3622"/>
                    </a:lnTo>
                    <a:lnTo>
                      <a:pt x="3488" y="3620"/>
                    </a:lnTo>
                    <a:lnTo>
                      <a:pt x="3480" y="3612"/>
                    </a:lnTo>
                    <a:lnTo>
                      <a:pt x="3480" y="3612"/>
                    </a:lnTo>
                    <a:lnTo>
                      <a:pt x="3476" y="3608"/>
                    </a:lnTo>
                    <a:lnTo>
                      <a:pt x="3474" y="3604"/>
                    </a:lnTo>
                    <a:lnTo>
                      <a:pt x="3474" y="3604"/>
                    </a:lnTo>
                    <a:lnTo>
                      <a:pt x="3472" y="3602"/>
                    </a:lnTo>
                    <a:lnTo>
                      <a:pt x="3470" y="3602"/>
                    </a:lnTo>
                    <a:lnTo>
                      <a:pt x="3468" y="3604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68" y="3612"/>
                    </a:lnTo>
                    <a:lnTo>
                      <a:pt x="3464" y="3612"/>
                    </a:lnTo>
                    <a:lnTo>
                      <a:pt x="3460" y="3610"/>
                    </a:lnTo>
                    <a:lnTo>
                      <a:pt x="3456" y="3608"/>
                    </a:lnTo>
                    <a:lnTo>
                      <a:pt x="3456" y="3608"/>
                    </a:lnTo>
                    <a:lnTo>
                      <a:pt x="3458" y="3604"/>
                    </a:lnTo>
                    <a:lnTo>
                      <a:pt x="3460" y="3604"/>
                    </a:lnTo>
                    <a:lnTo>
                      <a:pt x="3460" y="3602"/>
                    </a:lnTo>
                    <a:lnTo>
                      <a:pt x="3460" y="3600"/>
                    </a:lnTo>
                    <a:lnTo>
                      <a:pt x="3460" y="3600"/>
                    </a:lnTo>
                    <a:lnTo>
                      <a:pt x="3458" y="3600"/>
                    </a:lnTo>
                    <a:lnTo>
                      <a:pt x="3454" y="3600"/>
                    </a:lnTo>
                    <a:lnTo>
                      <a:pt x="3452" y="3600"/>
                    </a:lnTo>
                    <a:lnTo>
                      <a:pt x="3452" y="3596"/>
                    </a:lnTo>
                    <a:lnTo>
                      <a:pt x="3452" y="3596"/>
                    </a:lnTo>
                    <a:lnTo>
                      <a:pt x="3452" y="3590"/>
                    </a:lnTo>
                    <a:lnTo>
                      <a:pt x="3450" y="3588"/>
                    </a:lnTo>
                    <a:lnTo>
                      <a:pt x="3444" y="3584"/>
                    </a:lnTo>
                    <a:lnTo>
                      <a:pt x="3444" y="3584"/>
                    </a:lnTo>
                    <a:lnTo>
                      <a:pt x="3440" y="3578"/>
                    </a:lnTo>
                    <a:lnTo>
                      <a:pt x="3432" y="3568"/>
                    </a:lnTo>
                    <a:lnTo>
                      <a:pt x="3422" y="3558"/>
                    </a:lnTo>
                    <a:lnTo>
                      <a:pt x="3412" y="3544"/>
                    </a:lnTo>
                    <a:lnTo>
                      <a:pt x="3412" y="3544"/>
                    </a:lnTo>
                    <a:lnTo>
                      <a:pt x="3406" y="3534"/>
                    </a:lnTo>
                    <a:lnTo>
                      <a:pt x="3404" y="3528"/>
                    </a:lnTo>
                    <a:lnTo>
                      <a:pt x="3404" y="3522"/>
                    </a:lnTo>
                    <a:lnTo>
                      <a:pt x="3400" y="3516"/>
                    </a:lnTo>
                    <a:lnTo>
                      <a:pt x="3400" y="3516"/>
                    </a:lnTo>
                    <a:lnTo>
                      <a:pt x="3396" y="3512"/>
                    </a:lnTo>
                    <a:lnTo>
                      <a:pt x="3392" y="3504"/>
                    </a:lnTo>
                    <a:lnTo>
                      <a:pt x="3392" y="3504"/>
                    </a:lnTo>
                    <a:lnTo>
                      <a:pt x="3392" y="3498"/>
                    </a:lnTo>
                    <a:lnTo>
                      <a:pt x="3392" y="3492"/>
                    </a:lnTo>
                    <a:lnTo>
                      <a:pt x="3396" y="3486"/>
                    </a:lnTo>
                    <a:lnTo>
                      <a:pt x="3398" y="3484"/>
                    </a:lnTo>
                    <a:lnTo>
                      <a:pt x="3398" y="3484"/>
                    </a:lnTo>
                    <a:lnTo>
                      <a:pt x="3400" y="3482"/>
                    </a:lnTo>
                    <a:lnTo>
                      <a:pt x="3400" y="3478"/>
                    </a:lnTo>
                    <a:lnTo>
                      <a:pt x="3398" y="3474"/>
                    </a:lnTo>
                    <a:lnTo>
                      <a:pt x="3396" y="3472"/>
                    </a:lnTo>
                    <a:lnTo>
                      <a:pt x="3396" y="3472"/>
                    </a:lnTo>
                    <a:lnTo>
                      <a:pt x="3396" y="3470"/>
                    </a:lnTo>
                    <a:lnTo>
                      <a:pt x="3394" y="3470"/>
                    </a:lnTo>
                    <a:lnTo>
                      <a:pt x="3396" y="3464"/>
                    </a:lnTo>
                    <a:lnTo>
                      <a:pt x="3400" y="3452"/>
                    </a:lnTo>
                    <a:lnTo>
                      <a:pt x="3400" y="3452"/>
                    </a:lnTo>
                    <a:lnTo>
                      <a:pt x="3400" y="3446"/>
                    </a:lnTo>
                    <a:lnTo>
                      <a:pt x="3402" y="3444"/>
                    </a:lnTo>
                    <a:lnTo>
                      <a:pt x="3404" y="3444"/>
                    </a:lnTo>
                    <a:lnTo>
                      <a:pt x="3404" y="3444"/>
                    </a:lnTo>
                    <a:lnTo>
                      <a:pt x="3408" y="3444"/>
                    </a:lnTo>
                    <a:lnTo>
                      <a:pt x="3406" y="3438"/>
                    </a:lnTo>
                    <a:lnTo>
                      <a:pt x="3406" y="3438"/>
                    </a:lnTo>
                    <a:lnTo>
                      <a:pt x="3406" y="3424"/>
                    </a:lnTo>
                    <a:lnTo>
                      <a:pt x="3404" y="3404"/>
                    </a:lnTo>
                    <a:lnTo>
                      <a:pt x="3404" y="3404"/>
                    </a:lnTo>
                    <a:lnTo>
                      <a:pt x="3402" y="3396"/>
                    </a:lnTo>
                    <a:lnTo>
                      <a:pt x="3404" y="3392"/>
                    </a:lnTo>
                    <a:lnTo>
                      <a:pt x="3406" y="3386"/>
                    </a:lnTo>
                    <a:lnTo>
                      <a:pt x="3408" y="3378"/>
                    </a:lnTo>
                    <a:lnTo>
                      <a:pt x="3408" y="3378"/>
                    </a:lnTo>
                    <a:lnTo>
                      <a:pt x="3410" y="3368"/>
                    </a:lnTo>
                    <a:lnTo>
                      <a:pt x="3414" y="3358"/>
                    </a:lnTo>
                    <a:lnTo>
                      <a:pt x="3418" y="3350"/>
                    </a:lnTo>
                    <a:lnTo>
                      <a:pt x="3418" y="3346"/>
                    </a:lnTo>
                    <a:lnTo>
                      <a:pt x="3418" y="3342"/>
                    </a:lnTo>
                    <a:lnTo>
                      <a:pt x="3418" y="3342"/>
                    </a:lnTo>
                    <a:lnTo>
                      <a:pt x="3416" y="3334"/>
                    </a:lnTo>
                    <a:lnTo>
                      <a:pt x="3416" y="3328"/>
                    </a:lnTo>
                    <a:lnTo>
                      <a:pt x="3418" y="3324"/>
                    </a:lnTo>
                    <a:lnTo>
                      <a:pt x="3420" y="3318"/>
                    </a:lnTo>
                    <a:lnTo>
                      <a:pt x="3420" y="3318"/>
                    </a:lnTo>
                    <a:lnTo>
                      <a:pt x="3420" y="3314"/>
                    </a:lnTo>
                    <a:lnTo>
                      <a:pt x="3418" y="3310"/>
                    </a:lnTo>
                    <a:lnTo>
                      <a:pt x="3412" y="3304"/>
                    </a:lnTo>
                    <a:lnTo>
                      <a:pt x="3406" y="3300"/>
                    </a:lnTo>
                    <a:lnTo>
                      <a:pt x="3406" y="3300"/>
                    </a:lnTo>
                    <a:lnTo>
                      <a:pt x="3388" y="3290"/>
                    </a:lnTo>
                    <a:lnTo>
                      <a:pt x="3380" y="3280"/>
                    </a:lnTo>
                    <a:lnTo>
                      <a:pt x="3380" y="3280"/>
                    </a:lnTo>
                    <a:lnTo>
                      <a:pt x="3372" y="3274"/>
                    </a:lnTo>
                    <a:lnTo>
                      <a:pt x="3360" y="3270"/>
                    </a:lnTo>
                    <a:lnTo>
                      <a:pt x="3350" y="3268"/>
                    </a:lnTo>
                    <a:lnTo>
                      <a:pt x="3344" y="3268"/>
                    </a:lnTo>
                    <a:lnTo>
                      <a:pt x="3344" y="3268"/>
                    </a:lnTo>
                    <a:lnTo>
                      <a:pt x="3340" y="3270"/>
                    </a:lnTo>
                    <a:lnTo>
                      <a:pt x="3334" y="3270"/>
                    </a:lnTo>
                    <a:lnTo>
                      <a:pt x="3326" y="3270"/>
                    </a:lnTo>
                    <a:lnTo>
                      <a:pt x="3320" y="3268"/>
                    </a:lnTo>
                    <a:lnTo>
                      <a:pt x="3320" y="3268"/>
                    </a:lnTo>
                    <a:lnTo>
                      <a:pt x="3308" y="3264"/>
                    </a:lnTo>
                    <a:lnTo>
                      <a:pt x="3306" y="3264"/>
                    </a:lnTo>
                    <a:lnTo>
                      <a:pt x="3308" y="3266"/>
                    </a:lnTo>
                    <a:lnTo>
                      <a:pt x="3308" y="3266"/>
                    </a:lnTo>
                    <a:lnTo>
                      <a:pt x="3308" y="3268"/>
                    </a:lnTo>
                    <a:lnTo>
                      <a:pt x="3308" y="3270"/>
                    </a:lnTo>
                    <a:lnTo>
                      <a:pt x="3304" y="3272"/>
                    </a:lnTo>
                    <a:lnTo>
                      <a:pt x="3292" y="3276"/>
                    </a:lnTo>
                    <a:lnTo>
                      <a:pt x="3292" y="3276"/>
                    </a:lnTo>
                    <a:lnTo>
                      <a:pt x="3278" y="3278"/>
                    </a:lnTo>
                    <a:lnTo>
                      <a:pt x="3266" y="3276"/>
                    </a:lnTo>
                    <a:lnTo>
                      <a:pt x="3258" y="3274"/>
                    </a:lnTo>
                    <a:lnTo>
                      <a:pt x="3248" y="3274"/>
                    </a:lnTo>
                    <a:lnTo>
                      <a:pt x="3248" y="3274"/>
                    </a:lnTo>
                    <a:lnTo>
                      <a:pt x="3244" y="3276"/>
                    </a:lnTo>
                    <a:lnTo>
                      <a:pt x="3242" y="3274"/>
                    </a:lnTo>
                    <a:lnTo>
                      <a:pt x="3240" y="3272"/>
                    </a:lnTo>
                    <a:lnTo>
                      <a:pt x="3238" y="3270"/>
                    </a:lnTo>
                    <a:lnTo>
                      <a:pt x="3238" y="3270"/>
                    </a:lnTo>
                    <a:lnTo>
                      <a:pt x="3236" y="3270"/>
                    </a:lnTo>
                    <a:lnTo>
                      <a:pt x="3232" y="3272"/>
                    </a:lnTo>
                    <a:lnTo>
                      <a:pt x="3226" y="3276"/>
                    </a:lnTo>
                    <a:lnTo>
                      <a:pt x="3222" y="3282"/>
                    </a:lnTo>
                    <a:lnTo>
                      <a:pt x="3218" y="3282"/>
                    </a:lnTo>
                    <a:lnTo>
                      <a:pt x="3216" y="3280"/>
                    </a:lnTo>
                    <a:lnTo>
                      <a:pt x="3216" y="3280"/>
                    </a:lnTo>
                    <a:lnTo>
                      <a:pt x="3206" y="3272"/>
                    </a:lnTo>
                    <a:lnTo>
                      <a:pt x="3202" y="3268"/>
                    </a:lnTo>
                    <a:lnTo>
                      <a:pt x="3200" y="3268"/>
                    </a:lnTo>
                    <a:lnTo>
                      <a:pt x="3202" y="3270"/>
                    </a:lnTo>
                    <a:lnTo>
                      <a:pt x="3202" y="3270"/>
                    </a:lnTo>
                    <a:lnTo>
                      <a:pt x="3204" y="3274"/>
                    </a:lnTo>
                    <a:lnTo>
                      <a:pt x="3202" y="3280"/>
                    </a:lnTo>
                    <a:lnTo>
                      <a:pt x="3202" y="3280"/>
                    </a:lnTo>
                    <a:lnTo>
                      <a:pt x="3200" y="3282"/>
                    </a:lnTo>
                    <a:lnTo>
                      <a:pt x="3198" y="3280"/>
                    </a:lnTo>
                    <a:lnTo>
                      <a:pt x="3194" y="3274"/>
                    </a:lnTo>
                    <a:lnTo>
                      <a:pt x="3188" y="3270"/>
                    </a:lnTo>
                    <a:lnTo>
                      <a:pt x="3188" y="3270"/>
                    </a:lnTo>
                    <a:lnTo>
                      <a:pt x="3188" y="3268"/>
                    </a:lnTo>
                    <a:lnTo>
                      <a:pt x="3190" y="3264"/>
                    </a:lnTo>
                    <a:lnTo>
                      <a:pt x="3196" y="3256"/>
                    </a:lnTo>
                    <a:lnTo>
                      <a:pt x="3202" y="3250"/>
                    </a:lnTo>
                    <a:lnTo>
                      <a:pt x="3208" y="3242"/>
                    </a:lnTo>
                    <a:lnTo>
                      <a:pt x="3208" y="3242"/>
                    </a:lnTo>
                    <a:lnTo>
                      <a:pt x="3212" y="3236"/>
                    </a:lnTo>
                    <a:lnTo>
                      <a:pt x="3214" y="3228"/>
                    </a:lnTo>
                    <a:lnTo>
                      <a:pt x="3216" y="3206"/>
                    </a:lnTo>
                    <a:lnTo>
                      <a:pt x="3218" y="3182"/>
                    </a:lnTo>
                    <a:lnTo>
                      <a:pt x="3222" y="3160"/>
                    </a:lnTo>
                    <a:lnTo>
                      <a:pt x="3222" y="3160"/>
                    </a:lnTo>
                    <a:lnTo>
                      <a:pt x="3222" y="3154"/>
                    </a:lnTo>
                    <a:lnTo>
                      <a:pt x="3220" y="3150"/>
                    </a:lnTo>
                    <a:lnTo>
                      <a:pt x="3218" y="3148"/>
                    </a:lnTo>
                    <a:lnTo>
                      <a:pt x="3216" y="3148"/>
                    </a:lnTo>
                    <a:lnTo>
                      <a:pt x="3216" y="3148"/>
                    </a:lnTo>
                    <a:lnTo>
                      <a:pt x="3214" y="3150"/>
                    </a:lnTo>
                    <a:lnTo>
                      <a:pt x="3212" y="3150"/>
                    </a:lnTo>
                    <a:lnTo>
                      <a:pt x="3212" y="3144"/>
                    </a:lnTo>
                    <a:lnTo>
                      <a:pt x="3212" y="3144"/>
                    </a:lnTo>
                    <a:lnTo>
                      <a:pt x="3220" y="3128"/>
                    </a:lnTo>
                    <a:lnTo>
                      <a:pt x="3220" y="3128"/>
                    </a:lnTo>
                    <a:lnTo>
                      <a:pt x="3222" y="3124"/>
                    </a:lnTo>
                    <a:lnTo>
                      <a:pt x="3224" y="3124"/>
                    </a:lnTo>
                    <a:lnTo>
                      <a:pt x="3224" y="3128"/>
                    </a:lnTo>
                    <a:lnTo>
                      <a:pt x="3222" y="3134"/>
                    </a:lnTo>
                    <a:lnTo>
                      <a:pt x="3222" y="3134"/>
                    </a:lnTo>
                    <a:lnTo>
                      <a:pt x="3222" y="3140"/>
                    </a:lnTo>
                    <a:lnTo>
                      <a:pt x="3224" y="3144"/>
                    </a:lnTo>
                    <a:lnTo>
                      <a:pt x="3226" y="3148"/>
                    </a:lnTo>
                    <a:lnTo>
                      <a:pt x="3230" y="3154"/>
                    </a:lnTo>
                    <a:lnTo>
                      <a:pt x="3230" y="3154"/>
                    </a:lnTo>
                    <a:lnTo>
                      <a:pt x="3232" y="3156"/>
                    </a:lnTo>
                    <a:lnTo>
                      <a:pt x="3232" y="3152"/>
                    </a:lnTo>
                    <a:lnTo>
                      <a:pt x="3236" y="3138"/>
                    </a:lnTo>
                    <a:lnTo>
                      <a:pt x="3242" y="3118"/>
                    </a:lnTo>
                    <a:lnTo>
                      <a:pt x="3244" y="3104"/>
                    </a:lnTo>
                    <a:lnTo>
                      <a:pt x="3244" y="3104"/>
                    </a:lnTo>
                    <a:lnTo>
                      <a:pt x="3246" y="3102"/>
                    </a:lnTo>
                    <a:lnTo>
                      <a:pt x="3244" y="3102"/>
                    </a:lnTo>
                    <a:lnTo>
                      <a:pt x="3240" y="3102"/>
                    </a:lnTo>
                    <a:lnTo>
                      <a:pt x="3238" y="3102"/>
                    </a:lnTo>
                    <a:lnTo>
                      <a:pt x="3242" y="3098"/>
                    </a:lnTo>
                    <a:lnTo>
                      <a:pt x="3242" y="3098"/>
                    </a:lnTo>
                    <a:lnTo>
                      <a:pt x="3250" y="3088"/>
                    </a:lnTo>
                    <a:lnTo>
                      <a:pt x="3248" y="3086"/>
                    </a:lnTo>
                    <a:lnTo>
                      <a:pt x="3244" y="3088"/>
                    </a:lnTo>
                    <a:lnTo>
                      <a:pt x="3244" y="3088"/>
                    </a:lnTo>
                    <a:lnTo>
                      <a:pt x="3238" y="3090"/>
                    </a:lnTo>
                    <a:lnTo>
                      <a:pt x="3236" y="3088"/>
                    </a:lnTo>
                    <a:lnTo>
                      <a:pt x="3236" y="3084"/>
                    </a:lnTo>
                    <a:lnTo>
                      <a:pt x="3242" y="3078"/>
                    </a:lnTo>
                    <a:lnTo>
                      <a:pt x="3242" y="3078"/>
                    </a:lnTo>
                    <a:lnTo>
                      <a:pt x="3246" y="3076"/>
                    </a:lnTo>
                    <a:lnTo>
                      <a:pt x="3248" y="3072"/>
                    </a:lnTo>
                    <a:lnTo>
                      <a:pt x="3248" y="3064"/>
                    </a:lnTo>
                    <a:lnTo>
                      <a:pt x="3252" y="3050"/>
                    </a:lnTo>
                    <a:lnTo>
                      <a:pt x="3256" y="3040"/>
                    </a:lnTo>
                    <a:lnTo>
                      <a:pt x="3264" y="3030"/>
                    </a:lnTo>
                    <a:lnTo>
                      <a:pt x="3264" y="3030"/>
                    </a:lnTo>
                    <a:lnTo>
                      <a:pt x="3274" y="3016"/>
                    </a:lnTo>
                    <a:lnTo>
                      <a:pt x="3276" y="3010"/>
                    </a:lnTo>
                    <a:lnTo>
                      <a:pt x="3274" y="3006"/>
                    </a:lnTo>
                    <a:lnTo>
                      <a:pt x="3272" y="3002"/>
                    </a:lnTo>
                    <a:lnTo>
                      <a:pt x="3272" y="3002"/>
                    </a:lnTo>
                    <a:lnTo>
                      <a:pt x="3272" y="2996"/>
                    </a:lnTo>
                    <a:lnTo>
                      <a:pt x="3272" y="2994"/>
                    </a:lnTo>
                    <a:lnTo>
                      <a:pt x="3268" y="2992"/>
                    </a:lnTo>
                    <a:lnTo>
                      <a:pt x="3266" y="2988"/>
                    </a:lnTo>
                    <a:lnTo>
                      <a:pt x="3266" y="2988"/>
                    </a:lnTo>
                    <a:lnTo>
                      <a:pt x="3264" y="2986"/>
                    </a:lnTo>
                    <a:lnTo>
                      <a:pt x="3260" y="2986"/>
                    </a:lnTo>
                    <a:lnTo>
                      <a:pt x="3256" y="2986"/>
                    </a:lnTo>
                    <a:lnTo>
                      <a:pt x="3252" y="2988"/>
                    </a:lnTo>
                    <a:lnTo>
                      <a:pt x="3252" y="2988"/>
                    </a:lnTo>
                    <a:lnTo>
                      <a:pt x="3254" y="2990"/>
                    </a:lnTo>
                    <a:lnTo>
                      <a:pt x="3254" y="2990"/>
                    </a:lnTo>
                    <a:lnTo>
                      <a:pt x="3260" y="2990"/>
                    </a:lnTo>
                    <a:lnTo>
                      <a:pt x="3260" y="2992"/>
                    </a:lnTo>
                    <a:lnTo>
                      <a:pt x="3256" y="2994"/>
                    </a:lnTo>
                    <a:lnTo>
                      <a:pt x="3256" y="2994"/>
                    </a:lnTo>
                    <a:lnTo>
                      <a:pt x="3254" y="2994"/>
                    </a:lnTo>
                    <a:lnTo>
                      <a:pt x="3250" y="2994"/>
                    </a:lnTo>
                    <a:lnTo>
                      <a:pt x="3242" y="2990"/>
                    </a:lnTo>
                    <a:lnTo>
                      <a:pt x="3230" y="2988"/>
                    </a:lnTo>
                    <a:lnTo>
                      <a:pt x="3222" y="2986"/>
                    </a:lnTo>
                    <a:lnTo>
                      <a:pt x="3214" y="2986"/>
                    </a:lnTo>
                    <a:lnTo>
                      <a:pt x="3214" y="2986"/>
                    </a:lnTo>
                    <a:lnTo>
                      <a:pt x="3202" y="2990"/>
                    </a:lnTo>
                    <a:lnTo>
                      <a:pt x="3196" y="2992"/>
                    </a:lnTo>
                    <a:lnTo>
                      <a:pt x="3190" y="2996"/>
                    </a:lnTo>
                    <a:lnTo>
                      <a:pt x="3180" y="2998"/>
                    </a:lnTo>
                    <a:lnTo>
                      <a:pt x="3180" y="2998"/>
                    </a:lnTo>
                    <a:lnTo>
                      <a:pt x="3162" y="3000"/>
                    </a:lnTo>
                    <a:lnTo>
                      <a:pt x="3146" y="3004"/>
                    </a:lnTo>
                    <a:lnTo>
                      <a:pt x="3140" y="3008"/>
                    </a:lnTo>
                    <a:lnTo>
                      <a:pt x="3134" y="3012"/>
                    </a:lnTo>
                    <a:lnTo>
                      <a:pt x="3130" y="3016"/>
                    </a:lnTo>
                    <a:lnTo>
                      <a:pt x="3130" y="3020"/>
                    </a:lnTo>
                    <a:lnTo>
                      <a:pt x="3130" y="3020"/>
                    </a:lnTo>
                    <a:lnTo>
                      <a:pt x="3128" y="3028"/>
                    </a:lnTo>
                    <a:lnTo>
                      <a:pt x="3126" y="3034"/>
                    </a:lnTo>
                    <a:lnTo>
                      <a:pt x="3124" y="3040"/>
                    </a:lnTo>
                    <a:lnTo>
                      <a:pt x="3124" y="3056"/>
                    </a:lnTo>
                    <a:lnTo>
                      <a:pt x="3124" y="3056"/>
                    </a:lnTo>
                    <a:lnTo>
                      <a:pt x="3126" y="3068"/>
                    </a:lnTo>
                    <a:lnTo>
                      <a:pt x="3124" y="3070"/>
                    </a:lnTo>
                    <a:lnTo>
                      <a:pt x="3122" y="3072"/>
                    </a:lnTo>
                    <a:lnTo>
                      <a:pt x="3118" y="3076"/>
                    </a:lnTo>
                    <a:lnTo>
                      <a:pt x="3116" y="3080"/>
                    </a:lnTo>
                    <a:lnTo>
                      <a:pt x="3116" y="3088"/>
                    </a:lnTo>
                    <a:lnTo>
                      <a:pt x="3116" y="3088"/>
                    </a:lnTo>
                    <a:lnTo>
                      <a:pt x="3114" y="3096"/>
                    </a:lnTo>
                    <a:lnTo>
                      <a:pt x="3112" y="3102"/>
                    </a:lnTo>
                    <a:lnTo>
                      <a:pt x="3108" y="3108"/>
                    </a:lnTo>
                    <a:lnTo>
                      <a:pt x="3104" y="3112"/>
                    </a:lnTo>
                    <a:lnTo>
                      <a:pt x="3094" y="3118"/>
                    </a:lnTo>
                    <a:lnTo>
                      <a:pt x="3086" y="3122"/>
                    </a:lnTo>
                    <a:lnTo>
                      <a:pt x="3086" y="3122"/>
                    </a:lnTo>
                    <a:lnTo>
                      <a:pt x="3084" y="3126"/>
                    </a:lnTo>
                    <a:lnTo>
                      <a:pt x="3084" y="3126"/>
                    </a:lnTo>
                    <a:lnTo>
                      <a:pt x="3088" y="3128"/>
                    </a:lnTo>
                    <a:lnTo>
                      <a:pt x="3092" y="3132"/>
                    </a:lnTo>
                    <a:lnTo>
                      <a:pt x="3092" y="3134"/>
                    </a:lnTo>
                    <a:lnTo>
                      <a:pt x="3090" y="3138"/>
                    </a:lnTo>
                    <a:lnTo>
                      <a:pt x="3090" y="3138"/>
                    </a:lnTo>
                    <a:lnTo>
                      <a:pt x="3086" y="3142"/>
                    </a:lnTo>
                    <a:lnTo>
                      <a:pt x="3078" y="3144"/>
                    </a:lnTo>
                    <a:lnTo>
                      <a:pt x="3072" y="3144"/>
                    </a:lnTo>
                    <a:lnTo>
                      <a:pt x="3070" y="3142"/>
                    </a:lnTo>
                    <a:lnTo>
                      <a:pt x="3070" y="3140"/>
                    </a:lnTo>
                    <a:lnTo>
                      <a:pt x="3070" y="3140"/>
                    </a:lnTo>
                    <a:lnTo>
                      <a:pt x="3068" y="3134"/>
                    </a:lnTo>
                    <a:lnTo>
                      <a:pt x="3066" y="3132"/>
                    </a:lnTo>
                    <a:lnTo>
                      <a:pt x="3058" y="3132"/>
                    </a:lnTo>
                    <a:lnTo>
                      <a:pt x="3046" y="3132"/>
                    </a:lnTo>
                    <a:lnTo>
                      <a:pt x="3046" y="3132"/>
                    </a:lnTo>
                    <a:lnTo>
                      <a:pt x="3038" y="3134"/>
                    </a:lnTo>
                    <a:lnTo>
                      <a:pt x="3034" y="3138"/>
                    </a:lnTo>
                    <a:lnTo>
                      <a:pt x="3028" y="3142"/>
                    </a:lnTo>
                    <a:lnTo>
                      <a:pt x="3010" y="3144"/>
                    </a:lnTo>
                    <a:lnTo>
                      <a:pt x="3010" y="3144"/>
                    </a:lnTo>
                    <a:lnTo>
                      <a:pt x="2996" y="3146"/>
                    </a:lnTo>
                    <a:lnTo>
                      <a:pt x="2986" y="3152"/>
                    </a:lnTo>
                    <a:lnTo>
                      <a:pt x="2978" y="3156"/>
                    </a:lnTo>
                    <a:lnTo>
                      <a:pt x="2968" y="3160"/>
                    </a:lnTo>
                    <a:lnTo>
                      <a:pt x="2968" y="3160"/>
                    </a:lnTo>
                    <a:lnTo>
                      <a:pt x="2964" y="3160"/>
                    </a:lnTo>
                    <a:lnTo>
                      <a:pt x="2960" y="3158"/>
                    </a:lnTo>
                    <a:lnTo>
                      <a:pt x="2956" y="3148"/>
                    </a:lnTo>
                    <a:lnTo>
                      <a:pt x="2952" y="3144"/>
                    </a:lnTo>
                    <a:lnTo>
                      <a:pt x="2946" y="3138"/>
                    </a:lnTo>
                    <a:lnTo>
                      <a:pt x="2938" y="3134"/>
                    </a:lnTo>
                    <a:lnTo>
                      <a:pt x="2924" y="3130"/>
                    </a:lnTo>
                    <a:lnTo>
                      <a:pt x="2924" y="3130"/>
                    </a:lnTo>
                    <a:lnTo>
                      <a:pt x="2912" y="3126"/>
                    </a:lnTo>
                    <a:lnTo>
                      <a:pt x="2904" y="3120"/>
                    </a:lnTo>
                    <a:lnTo>
                      <a:pt x="2898" y="3112"/>
                    </a:lnTo>
                    <a:lnTo>
                      <a:pt x="2894" y="3102"/>
                    </a:lnTo>
                    <a:lnTo>
                      <a:pt x="2884" y="3076"/>
                    </a:lnTo>
                    <a:lnTo>
                      <a:pt x="2876" y="3062"/>
                    </a:lnTo>
                    <a:lnTo>
                      <a:pt x="2864" y="3046"/>
                    </a:lnTo>
                    <a:lnTo>
                      <a:pt x="2864" y="3046"/>
                    </a:lnTo>
                    <a:lnTo>
                      <a:pt x="2858" y="3036"/>
                    </a:lnTo>
                    <a:lnTo>
                      <a:pt x="2852" y="3028"/>
                    </a:lnTo>
                    <a:lnTo>
                      <a:pt x="2848" y="3010"/>
                    </a:lnTo>
                    <a:lnTo>
                      <a:pt x="2844" y="2998"/>
                    </a:lnTo>
                    <a:lnTo>
                      <a:pt x="2844" y="2994"/>
                    </a:lnTo>
                    <a:lnTo>
                      <a:pt x="2842" y="2992"/>
                    </a:lnTo>
                    <a:lnTo>
                      <a:pt x="2842" y="2992"/>
                    </a:lnTo>
                    <a:lnTo>
                      <a:pt x="2838" y="2990"/>
                    </a:lnTo>
                    <a:lnTo>
                      <a:pt x="2836" y="2988"/>
                    </a:lnTo>
                    <a:lnTo>
                      <a:pt x="2834" y="2976"/>
                    </a:lnTo>
                    <a:lnTo>
                      <a:pt x="2830" y="2948"/>
                    </a:lnTo>
                    <a:lnTo>
                      <a:pt x="2830" y="2948"/>
                    </a:lnTo>
                    <a:lnTo>
                      <a:pt x="2830" y="2938"/>
                    </a:lnTo>
                    <a:lnTo>
                      <a:pt x="2828" y="2934"/>
                    </a:lnTo>
                    <a:lnTo>
                      <a:pt x="2828" y="2932"/>
                    </a:lnTo>
                    <a:lnTo>
                      <a:pt x="2830" y="2926"/>
                    </a:lnTo>
                    <a:lnTo>
                      <a:pt x="2830" y="2926"/>
                    </a:lnTo>
                    <a:lnTo>
                      <a:pt x="2830" y="2916"/>
                    </a:lnTo>
                    <a:lnTo>
                      <a:pt x="2830" y="2906"/>
                    </a:lnTo>
                    <a:lnTo>
                      <a:pt x="2830" y="2886"/>
                    </a:lnTo>
                    <a:lnTo>
                      <a:pt x="2834" y="2854"/>
                    </a:lnTo>
                    <a:lnTo>
                      <a:pt x="2834" y="2854"/>
                    </a:lnTo>
                    <a:lnTo>
                      <a:pt x="2840" y="2820"/>
                    </a:lnTo>
                    <a:lnTo>
                      <a:pt x="2846" y="2800"/>
                    </a:lnTo>
                    <a:lnTo>
                      <a:pt x="2852" y="2784"/>
                    </a:lnTo>
                    <a:lnTo>
                      <a:pt x="2856" y="2766"/>
                    </a:lnTo>
                    <a:lnTo>
                      <a:pt x="2856" y="2766"/>
                    </a:lnTo>
                    <a:lnTo>
                      <a:pt x="2854" y="2748"/>
                    </a:lnTo>
                    <a:lnTo>
                      <a:pt x="2850" y="2728"/>
                    </a:lnTo>
                    <a:lnTo>
                      <a:pt x="2846" y="2710"/>
                    </a:lnTo>
                    <a:lnTo>
                      <a:pt x="2846" y="2696"/>
                    </a:lnTo>
                    <a:lnTo>
                      <a:pt x="2846" y="2696"/>
                    </a:lnTo>
                    <a:lnTo>
                      <a:pt x="2850" y="2686"/>
                    </a:lnTo>
                    <a:lnTo>
                      <a:pt x="2854" y="2678"/>
                    </a:lnTo>
                    <a:lnTo>
                      <a:pt x="2858" y="2672"/>
                    </a:lnTo>
                    <a:lnTo>
                      <a:pt x="2864" y="2662"/>
                    </a:lnTo>
                    <a:lnTo>
                      <a:pt x="2864" y="2662"/>
                    </a:lnTo>
                    <a:lnTo>
                      <a:pt x="2866" y="2658"/>
                    </a:lnTo>
                    <a:lnTo>
                      <a:pt x="2870" y="2654"/>
                    </a:lnTo>
                    <a:lnTo>
                      <a:pt x="2880" y="2646"/>
                    </a:lnTo>
                    <a:lnTo>
                      <a:pt x="2886" y="2642"/>
                    </a:lnTo>
                    <a:lnTo>
                      <a:pt x="2888" y="2640"/>
                    </a:lnTo>
                    <a:lnTo>
                      <a:pt x="2886" y="2638"/>
                    </a:lnTo>
                    <a:lnTo>
                      <a:pt x="2886" y="2638"/>
                    </a:lnTo>
                    <a:lnTo>
                      <a:pt x="2880" y="2628"/>
                    </a:lnTo>
                    <a:lnTo>
                      <a:pt x="2878" y="2626"/>
                    </a:lnTo>
                    <a:lnTo>
                      <a:pt x="2882" y="2628"/>
                    </a:lnTo>
                    <a:lnTo>
                      <a:pt x="2882" y="2628"/>
                    </a:lnTo>
                    <a:lnTo>
                      <a:pt x="2886" y="2628"/>
                    </a:lnTo>
                    <a:lnTo>
                      <a:pt x="2890" y="2628"/>
                    </a:lnTo>
                    <a:lnTo>
                      <a:pt x="2892" y="2626"/>
                    </a:lnTo>
                    <a:lnTo>
                      <a:pt x="2894" y="2628"/>
                    </a:lnTo>
                    <a:lnTo>
                      <a:pt x="2894" y="2628"/>
                    </a:lnTo>
                    <a:lnTo>
                      <a:pt x="2896" y="2628"/>
                    </a:lnTo>
                    <a:lnTo>
                      <a:pt x="2902" y="2628"/>
                    </a:lnTo>
                    <a:lnTo>
                      <a:pt x="2912" y="2624"/>
                    </a:lnTo>
                    <a:lnTo>
                      <a:pt x="2926" y="2616"/>
                    </a:lnTo>
                    <a:lnTo>
                      <a:pt x="2936" y="2606"/>
                    </a:lnTo>
                    <a:lnTo>
                      <a:pt x="2936" y="2606"/>
                    </a:lnTo>
                    <a:lnTo>
                      <a:pt x="2942" y="2600"/>
                    </a:lnTo>
                    <a:lnTo>
                      <a:pt x="2948" y="2594"/>
                    </a:lnTo>
                    <a:lnTo>
                      <a:pt x="2964" y="2584"/>
                    </a:lnTo>
                    <a:lnTo>
                      <a:pt x="2964" y="2584"/>
                    </a:lnTo>
                    <a:lnTo>
                      <a:pt x="2980" y="2572"/>
                    </a:lnTo>
                    <a:lnTo>
                      <a:pt x="2990" y="2570"/>
                    </a:lnTo>
                    <a:lnTo>
                      <a:pt x="3006" y="2568"/>
                    </a:lnTo>
                    <a:lnTo>
                      <a:pt x="3006" y="2568"/>
                    </a:lnTo>
                    <a:lnTo>
                      <a:pt x="3014" y="2568"/>
                    </a:lnTo>
                    <a:lnTo>
                      <a:pt x="3020" y="2570"/>
                    </a:lnTo>
                    <a:lnTo>
                      <a:pt x="3032" y="2574"/>
                    </a:lnTo>
                    <a:lnTo>
                      <a:pt x="3040" y="2580"/>
                    </a:lnTo>
                    <a:lnTo>
                      <a:pt x="3046" y="2580"/>
                    </a:lnTo>
                    <a:lnTo>
                      <a:pt x="3050" y="2580"/>
                    </a:lnTo>
                    <a:lnTo>
                      <a:pt x="3050" y="2580"/>
                    </a:lnTo>
                    <a:lnTo>
                      <a:pt x="3060" y="2578"/>
                    </a:lnTo>
                    <a:lnTo>
                      <a:pt x="3064" y="2580"/>
                    </a:lnTo>
                    <a:lnTo>
                      <a:pt x="3068" y="2582"/>
                    </a:lnTo>
                    <a:lnTo>
                      <a:pt x="3072" y="2580"/>
                    </a:lnTo>
                    <a:lnTo>
                      <a:pt x="3072" y="2580"/>
                    </a:lnTo>
                    <a:lnTo>
                      <a:pt x="3074" y="2578"/>
                    </a:lnTo>
                    <a:lnTo>
                      <a:pt x="3072" y="2578"/>
                    </a:lnTo>
                    <a:lnTo>
                      <a:pt x="3066" y="2576"/>
                    </a:lnTo>
                    <a:lnTo>
                      <a:pt x="3058" y="2572"/>
                    </a:lnTo>
                    <a:lnTo>
                      <a:pt x="3058" y="2572"/>
                    </a:lnTo>
                    <a:lnTo>
                      <a:pt x="3060" y="2568"/>
                    </a:lnTo>
                    <a:lnTo>
                      <a:pt x="3060" y="2568"/>
                    </a:lnTo>
                    <a:lnTo>
                      <a:pt x="3068" y="2566"/>
                    </a:lnTo>
                    <a:lnTo>
                      <a:pt x="3074" y="2568"/>
                    </a:lnTo>
                    <a:lnTo>
                      <a:pt x="3078" y="2572"/>
                    </a:lnTo>
                    <a:lnTo>
                      <a:pt x="3082" y="2578"/>
                    </a:lnTo>
                    <a:lnTo>
                      <a:pt x="3082" y="2578"/>
                    </a:lnTo>
                    <a:lnTo>
                      <a:pt x="3084" y="2580"/>
                    </a:lnTo>
                    <a:lnTo>
                      <a:pt x="3086" y="2582"/>
                    </a:lnTo>
                    <a:lnTo>
                      <a:pt x="3092" y="2584"/>
                    </a:lnTo>
                    <a:lnTo>
                      <a:pt x="3096" y="2586"/>
                    </a:lnTo>
                    <a:lnTo>
                      <a:pt x="3094" y="2588"/>
                    </a:lnTo>
                    <a:lnTo>
                      <a:pt x="3092" y="2590"/>
                    </a:lnTo>
                    <a:lnTo>
                      <a:pt x="3092" y="2590"/>
                    </a:lnTo>
                    <a:lnTo>
                      <a:pt x="3092" y="2594"/>
                    </a:lnTo>
                    <a:lnTo>
                      <a:pt x="3094" y="2596"/>
                    </a:lnTo>
                    <a:lnTo>
                      <a:pt x="3102" y="2600"/>
                    </a:lnTo>
                    <a:lnTo>
                      <a:pt x="3112" y="2600"/>
                    </a:lnTo>
                    <a:lnTo>
                      <a:pt x="3118" y="2600"/>
                    </a:lnTo>
                    <a:lnTo>
                      <a:pt x="3118" y="2600"/>
                    </a:lnTo>
                    <a:lnTo>
                      <a:pt x="3120" y="2596"/>
                    </a:lnTo>
                    <a:lnTo>
                      <a:pt x="3126" y="2594"/>
                    </a:lnTo>
                    <a:lnTo>
                      <a:pt x="3130" y="2594"/>
                    </a:lnTo>
                    <a:lnTo>
                      <a:pt x="3134" y="2600"/>
                    </a:lnTo>
                    <a:lnTo>
                      <a:pt x="3134" y="2600"/>
                    </a:lnTo>
                    <a:lnTo>
                      <a:pt x="3136" y="2602"/>
                    </a:lnTo>
                    <a:lnTo>
                      <a:pt x="3138" y="2604"/>
                    </a:lnTo>
                    <a:lnTo>
                      <a:pt x="3142" y="2602"/>
                    </a:lnTo>
                    <a:lnTo>
                      <a:pt x="3144" y="2596"/>
                    </a:lnTo>
                    <a:lnTo>
                      <a:pt x="3144" y="2592"/>
                    </a:lnTo>
                    <a:lnTo>
                      <a:pt x="3142" y="2588"/>
                    </a:lnTo>
                    <a:lnTo>
                      <a:pt x="3142" y="2588"/>
                    </a:lnTo>
                    <a:lnTo>
                      <a:pt x="3142" y="2584"/>
                    </a:lnTo>
                    <a:lnTo>
                      <a:pt x="3146" y="2584"/>
                    </a:lnTo>
                    <a:lnTo>
                      <a:pt x="3152" y="2586"/>
                    </a:lnTo>
                    <a:lnTo>
                      <a:pt x="3160" y="2594"/>
                    </a:lnTo>
                    <a:lnTo>
                      <a:pt x="3160" y="2594"/>
                    </a:lnTo>
                    <a:lnTo>
                      <a:pt x="3166" y="2602"/>
                    </a:lnTo>
                    <a:lnTo>
                      <a:pt x="3168" y="2608"/>
                    </a:lnTo>
                    <a:lnTo>
                      <a:pt x="3168" y="2610"/>
                    </a:lnTo>
                    <a:lnTo>
                      <a:pt x="3170" y="2610"/>
                    </a:lnTo>
                    <a:lnTo>
                      <a:pt x="3176" y="2606"/>
                    </a:lnTo>
                    <a:lnTo>
                      <a:pt x="3176" y="2606"/>
                    </a:lnTo>
                    <a:lnTo>
                      <a:pt x="3180" y="2602"/>
                    </a:lnTo>
                    <a:lnTo>
                      <a:pt x="3182" y="2600"/>
                    </a:lnTo>
                    <a:lnTo>
                      <a:pt x="3182" y="2596"/>
                    </a:lnTo>
                    <a:lnTo>
                      <a:pt x="3180" y="2594"/>
                    </a:lnTo>
                    <a:lnTo>
                      <a:pt x="3174" y="2590"/>
                    </a:lnTo>
                    <a:lnTo>
                      <a:pt x="3162" y="2584"/>
                    </a:lnTo>
                    <a:lnTo>
                      <a:pt x="3162" y="2584"/>
                    </a:lnTo>
                    <a:lnTo>
                      <a:pt x="3158" y="2580"/>
                    </a:lnTo>
                    <a:lnTo>
                      <a:pt x="3158" y="2578"/>
                    </a:lnTo>
                    <a:lnTo>
                      <a:pt x="3160" y="2576"/>
                    </a:lnTo>
                    <a:lnTo>
                      <a:pt x="3164" y="2574"/>
                    </a:lnTo>
                    <a:lnTo>
                      <a:pt x="3170" y="2568"/>
                    </a:lnTo>
                    <a:lnTo>
                      <a:pt x="3172" y="2564"/>
                    </a:lnTo>
                    <a:lnTo>
                      <a:pt x="3172" y="2560"/>
                    </a:lnTo>
                    <a:lnTo>
                      <a:pt x="3172" y="2560"/>
                    </a:lnTo>
                    <a:lnTo>
                      <a:pt x="3170" y="2556"/>
                    </a:lnTo>
                    <a:lnTo>
                      <a:pt x="3168" y="2556"/>
                    </a:lnTo>
                    <a:lnTo>
                      <a:pt x="3164" y="2558"/>
                    </a:lnTo>
                    <a:lnTo>
                      <a:pt x="3160" y="2562"/>
                    </a:lnTo>
                    <a:lnTo>
                      <a:pt x="3158" y="2562"/>
                    </a:lnTo>
                    <a:lnTo>
                      <a:pt x="3156" y="2562"/>
                    </a:lnTo>
                    <a:lnTo>
                      <a:pt x="3156" y="2562"/>
                    </a:lnTo>
                    <a:lnTo>
                      <a:pt x="3154" y="2560"/>
                    </a:lnTo>
                    <a:lnTo>
                      <a:pt x="3154" y="2558"/>
                    </a:lnTo>
                    <a:lnTo>
                      <a:pt x="3156" y="2556"/>
                    </a:lnTo>
                    <a:lnTo>
                      <a:pt x="3158" y="2552"/>
                    </a:lnTo>
                    <a:lnTo>
                      <a:pt x="3154" y="2550"/>
                    </a:lnTo>
                    <a:lnTo>
                      <a:pt x="3154" y="2550"/>
                    </a:lnTo>
                    <a:lnTo>
                      <a:pt x="3148" y="2550"/>
                    </a:lnTo>
                    <a:lnTo>
                      <a:pt x="3144" y="2554"/>
                    </a:lnTo>
                    <a:lnTo>
                      <a:pt x="3142" y="2556"/>
                    </a:lnTo>
                    <a:lnTo>
                      <a:pt x="3134" y="2554"/>
                    </a:lnTo>
                    <a:lnTo>
                      <a:pt x="3134" y="2554"/>
                    </a:lnTo>
                    <a:lnTo>
                      <a:pt x="3130" y="2550"/>
                    </a:lnTo>
                    <a:lnTo>
                      <a:pt x="3128" y="2548"/>
                    </a:lnTo>
                    <a:lnTo>
                      <a:pt x="3128" y="2544"/>
                    </a:lnTo>
                    <a:lnTo>
                      <a:pt x="3130" y="2540"/>
                    </a:lnTo>
                    <a:lnTo>
                      <a:pt x="3132" y="2538"/>
                    </a:lnTo>
                    <a:lnTo>
                      <a:pt x="3136" y="2536"/>
                    </a:lnTo>
                    <a:lnTo>
                      <a:pt x="3142" y="2536"/>
                    </a:lnTo>
                    <a:lnTo>
                      <a:pt x="3148" y="2538"/>
                    </a:lnTo>
                    <a:lnTo>
                      <a:pt x="3148" y="2538"/>
                    </a:lnTo>
                    <a:lnTo>
                      <a:pt x="3156" y="2544"/>
                    </a:lnTo>
                    <a:lnTo>
                      <a:pt x="3164" y="2546"/>
                    </a:lnTo>
                    <a:lnTo>
                      <a:pt x="3170" y="2544"/>
                    </a:lnTo>
                    <a:lnTo>
                      <a:pt x="3178" y="2538"/>
                    </a:lnTo>
                    <a:lnTo>
                      <a:pt x="3178" y="2538"/>
                    </a:lnTo>
                    <a:lnTo>
                      <a:pt x="3182" y="2536"/>
                    </a:lnTo>
                    <a:lnTo>
                      <a:pt x="3190" y="2536"/>
                    </a:lnTo>
                    <a:lnTo>
                      <a:pt x="3202" y="2536"/>
                    </a:lnTo>
                    <a:lnTo>
                      <a:pt x="3214" y="2538"/>
                    </a:lnTo>
                    <a:lnTo>
                      <a:pt x="3218" y="2538"/>
                    </a:lnTo>
                    <a:lnTo>
                      <a:pt x="3220" y="2536"/>
                    </a:lnTo>
                    <a:lnTo>
                      <a:pt x="3220" y="2536"/>
                    </a:lnTo>
                    <a:lnTo>
                      <a:pt x="3222" y="2522"/>
                    </a:lnTo>
                    <a:lnTo>
                      <a:pt x="3224" y="2520"/>
                    </a:lnTo>
                    <a:lnTo>
                      <a:pt x="3226" y="2522"/>
                    </a:lnTo>
                    <a:lnTo>
                      <a:pt x="3232" y="2534"/>
                    </a:lnTo>
                    <a:lnTo>
                      <a:pt x="3232" y="2534"/>
                    </a:lnTo>
                    <a:lnTo>
                      <a:pt x="3232" y="2538"/>
                    </a:lnTo>
                    <a:lnTo>
                      <a:pt x="3230" y="2540"/>
                    </a:lnTo>
                    <a:lnTo>
                      <a:pt x="3226" y="2544"/>
                    </a:lnTo>
                    <a:lnTo>
                      <a:pt x="3224" y="2546"/>
                    </a:lnTo>
                    <a:lnTo>
                      <a:pt x="3234" y="2544"/>
                    </a:lnTo>
                    <a:lnTo>
                      <a:pt x="3234" y="2544"/>
                    </a:lnTo>
                    <a:lnTo>
                      <a:pt x="3268" y="2536"/>
                    </a:lnTo>
                    <a:lnTo>
                      <a:pt x="3282" y="2536"/>
                    </a:lnTo>
                    <a:lnTo>
                      <a:pt x="3296" y="2538"/>
                    </a:lnTo>
                    <a:lnTo>
                      <a:pt x="3296" y="2538"/>
                    </a:lnTo>
                    <a:lnTo>
                      <a:pt x="3312" y="2544"/>
                    </a:lnTo>
                    <a:lnTo>
                      <a:pt x="3318" y="2546"/>
                    </a:lnTo>
                    <a:lnTo>
                      <a:pt x="3320" y="2552"/>
                    </a:lnTo>
                    <a:lnTo>
                      <a:pt x="3320" y="2552"/>
                    </a:lnTo>
                    <a:lnTo>
                      <a:pt x="3324" y="2556"/>
                    </a:lnTo>
                    <a:lnTo>
                      <a:pt x="3326" y="2556"/>
                    </a:lnTo>
                    <a:lnTo>
                      <a:pt x="3330" y="2560"/>
                    </a:lnTo>
                    <a:lnTo>
                      <a:pt x="3330" y="2566"/>
                    </a:lnTo>
                    <a:lnTo>
                      <a:pt x="3330" y="2566"/>
                    </a:lnTo>
                    <a:lnTo>
                      <a:pt x="3332" y="2570"/>
                    </a:lnTo>
                    <a:lnTo>
                      <a:pt x="3336" y="2572"/>
                    </a:lnTo>
                    <a:lnTo>
                      <a:pt x="3340" y="2570"/>
                    </a:lnTo>
                    <a:lnTo>
                      <a:pt x="3346" y="2570"/>
                    </a:lnTo>
                    <a:lnTo>
                      <a:pt x="3360" y="2564"/>
                    </a:lnTo>
                    <a:lnTo>
                      <a:pt x="3368" y="2562"/>
                    </a:lnTo>
                    <a:lnTo>
                      <a:pt x="3368" y="2562"/>
                    </a:lnTo>
                    <a:lnTo>
                      <a:pt x="3370" y="2560"/>
                    </a:lnTo>
                    <a:lnTo>
                      <a:pt x="3372" y="2560"/>
                    </a:lnTo>
                    <a:lnTo>
                      <a:pt x="3372" y="2556"/>
                    </a:lnTo>
                    <a:lnTo>
                      <a:pt x="3376" y="2552"/>
                    </a:lnTo>
                    <a:lnTo>
                      <a:pt x="3382" y="2552"/>
                    </a:lnTo>
                    <a:lnTo>
                      <a:pt x="3382" y="2552"/>
                    </a:lnTo>
                    <a:lnTo>
                      <a:pt x="3388" y="2554"/>
                    </a:lnTo>
                    <a:lnTo>
                      <a:pt x="3394" y="2558"/>
                    </a:lnTo>
                    <a:lnTo>
                      <a:pt x="3406" y="2574"/>
                    </a:lnTo>
                    <a:lnTo>
                      <a:pt x="3418" y="2592"/>
                    </a:lnTo>
                    <a:lnTo>
                      <a:pt x="3424" y="2596"/>
                    </a:lnTo>
                    <a:lnTo>
                      <a:pt x="3428" y="2598"/>
                    </a:lnTo>
                    <a:lnTo>
                      <a:pt x="3428" y="2598"/>
                    </a:lnTo>
                    <a:lnTo>
                      <a:pt x="3432" y="2600"/>
                    </a:lnTo>
                    <a:lnTo>
                      <a:pt x="3434" y="2604"/>
                    </a:lnTo>
                    <a:lnTo>
                      <a:pt x="3438" y="2616"/>
                    </a:lnTo>
                    <a:lnTo>
                      <a:pt x="3440" y="2630"/>
                    </a:lnTo>
                    <a:lnTo>
                      <a:pt x="3436" y="2646"/>
                    </a:lnTo>
                    <a:lnTo>
                      <a:pt x="3436" y="2646"/>
                    </a:lnTo>
                    <a:lnTo>
                      <a:pt x="3434" y="2658"/>
                    </a:lnTo>
                    <a:lnTo>
                      <a:pt x="3434" y="2670"/>
                    </a:lnTo>
                    <a:lnTo>
                      <a:pt x="3436" y="2676"/>
                    </a:lnTo>
                    <a:lnTo>
                      <a:pt x="3438" y="2678"/>
                    </a:lnTo>
                    <a:lnTo>
                      <a:pt x="3440" y="2676"/>
                    </a:lnTo>
                    <a:lnTo>
                      <a:pt x="3440" y="2676"/>
                    </a:lnTo>
                    <a:lnTo>
                      <a:pt x="3446" y="2672"/>
                    </a:lnTo>
                    <a:lnTo>
                      <a:pt x="3450" y="2670"/>
                    </a:lnTo>
                    <a:lnTo>
                      <a:pt x="3450" y="2670"/>
                    </a:lnTo>
                    <a:lnTo>
                      <a:pt x="3452" y="2672"/>
                    </a:lnTo>
                    <a:lnTo>
                      <a:pt x="3448" y="2678"/>
                    </a:lnTo>
                    <a:lnTo>
                      <a:pt x="3448" y="2678"/>
                    </a:lnTo>
                    <a:lnTo>
                      <a:pt x="3444" y="2682"/>
                    </a:lnTo>
                    <a:lnTo>
                      <a:pt x="3444" y="2688"/>
                    </a:lnTo>
                    <a:lnTo>
                      <a:pt x="3446" y="2698"/>
                    </a:lnTo>
                    <a:lnTo>
                      <a:pt x="3450" y="2710"/>
                    </a:lnTo>
                    <a:lnTo>
                      <a:pt x="3456" y="2718"/>
                    </a:lnTo>
                    <a:lnTo>
                      <a:pt x="3456" y="2718"/>
                    </a:lnTo>
                    <a:lnTo>
                      <a:pt x="3458" y="2720"/>
                    </a:lnTo>
                    <a:lnTo>
                      <a:pt x="3460" y="2720"/>
                    </a:lnTo>
                    <a:lnTo>
                      <a:pt x="3462" y="2720"/>
                    </a:lnTo>
                    <a:lnTo>
                      <a:pt x="3462" y="2718"/>
                    </a:lnTo>
                    <a:lnTo>
                      <a:pt x="3462" y="2720"/>
                    </a:lnTo>
                    <a:lnTo>
                      <a:pt x="3464" y="2726"/>
                    </a:lnTo>
                    <a:lnTo>
                      <a:pt x="3464" y="2726"/>
                    </a:lnTo>
                    <a:lnTo>
                      <a:pt x="3466" y="2734"/>
                    </a:lnTo>
                    <a:lnTo>
                      <a:pt x="3470" y="2738"/>
                    </a:lnTo>
                    <a:lnTo>
                      <a:pt x="3474" y="2742"/>
                    </a:lnTo>
                    <a:lnTo>
                      <a:pt x="3476" y="2754"/>
                    </a:lnTo>
                    <a:lnTo>
                      <a:pt x="3476" y="2754"/>
                    </a:lnTo>
                    <a:lnTo>
                      <a:pt x="3478" y="2760"/>
                    </a:lnTo>
                    <a:lnTo>
                      <a:pt x="3480" y="2764"/>
                    </a:lnTo>
                    <a:lnTo>
                      <a:pt x="3484" y="2768"/>
                    </a:lnTo>
                    <a:lnTo>
                      <a:pt x="3486" y="2768"/>
                    </a:lnTo>
                    <a:lnTo>
                      <a:pt x="3492" y="2772"/>
                    </a:lnTo>
                    <a:lnTo>
                      <a:pt x="3496" y="2776"/>
                    </a:lnTo>
                    <a:lnTo>
                      <a:pt x="3498" y="2782"/>
                    </a:lnTo>
                    <a:lnTo>
                      <a:pt x="3498" y="2782"/>
                    </a:lnTo>
                    <a:lnTo>
                      <a:pt x="3500" y="2792"/>
                    </a:lnTo>
                    <a:lnTo>
                      <a:pt x="3504" y="2796"/>
                    </a:lnTo>
                    <a:lnTo>
                      <a:pt x="3506" y="2796"/>
                    </a:lnTo>
                    <a:lnTo>
                      <a:pt x="3504" y="2798"/>
                    </a:lnTo>
                    <a:lnTo>
                      <a:pt x="3504" y="2798"/>
                    </a:lnTo>
                    <a:lnTo>
                      <a:pt x="3502" y="2804"/>
                    </a:lnTo>
                    <a:lnTo>
                      <a:pt x="3504" y="2808"/>
                    </a:lnTo>
                    <a:lnTo>
                      <a:pt x="3508" y="2808"/>
                    </a:lnTo>
                    <a:lnTo>
                      <a:pt x="3518" y="2806"/>
                    </a:lnTo>
                    <a:lnTo>
                      <a:pt x="3518" y="2806"/>
                    </a:lnTo>
                    <a:lnTo>
                      <a:pt x="3522" y="2806"/>
                    </a:lnTo>
                    <a:lnTo>
                      <a:pt x="3524" y="2806"/>
                    </a:lnTo>
                    <a:lnTo>
                      <a:pt x="3526" y="2810"/>
                    </a:lnTo>
                    <a:lnTo>
                      <a:pt x="3526" y="2810"/>
                    </a:lnTo>
                    <a:lnTo>
                      <a:pt x="3530" y="2804"/>
                    </a:lnTo>
                    <a:lnTo>
                      <a:pt x="3530" y="2804"/>
                    </a:lnTo>
                    <a:lnTo>
                      <a:pt x="3534" y="2796"/>
                    </a:lnTo>
                    <a:lnTo>
                      <a:pt x="3536" y="2790"/>
                    </a:lnTo>
                    <a:lnTo>
                      <a:pt x="3536" y="2786"/>
                    </a:lnTo>
                    <a:lnTo>
                      <a:pt x="3540" y="2778"/>
                    </a:lnTo>
                    <a:lnTo>
                      <a:pt x="3540" y="2778"/>
                    </a:lnTo>
                    <a:lnTo>
                      <a:pt x="3544" y="2768"/>
                    </a:lnTo>
                    <a:lnTo>
                      <a:pt x="3544" y="2758"/>
                    </a:lnTo>
                    <a:lnTo>
                      <a:pt x="3544" y="2746"/>
                    </a:lnTo>
                    <a:lnTo>
                      <a:pt x="3546" y="2732"/>
                    </a:lnTo>
                    <a:lnTo>
                      <a:pt x="3546" y="2732"/>
                    </a:lnTo>
                    <a:lnTo>
                      <a:pt x="3546" y="2722"/>
                    </a:lnTo>
                    <a:lnTo>
                      <a:pt x="3544" y="2712"/>
                    </a:lnTo>
                    <a:lnTo>
                      <a:pt x="3536" y="2686"/>
                    </a:lnTo>
                    <a:lnTo>
                      <a:pt x="3526" y="2662"/>
                    </a:lnTo>
                    <a:lnTo>
                      <a:pt x="3526" y="2650"/>
                    </a:lnTo>
                    <a:lnTo>
                      <a:pt x="3526" y="2642"/>
                    </a:lnTo>
                    <a:lnTo>
                      <a:pt x="3526" y="2642"/>
                    </a:lnTo>
                    <a:lnTo>
                      <a:pt x="3526" y="2636"/>
                    </a:lnTo>
                    <a:lnTo>
                      <a:pt x="3524" y="2630"/>
                    </a:lnTo>
                    <a:lnTo>
                      <a:pt x="3514" y="2610"/>
                    </a:lnTo>
                    <a:lnTo>
                      <a:pt x="3506" y="2598"/>
                    </a:lnTo>
                    <a:lnTo>
                      <a:pt x="3500" y="2582"/>
                    </a:lnTo>
                    <a:lnTo>
                      <a:pt x="3496" y="2564"/>
                    </a:lnTo>
                    <a:lnTo>
                      <a:pt x="3492" y="2542"/>
                    </a:lnTo>
                    <a:lnTo>
                      <a:pt x="3492" y="2542"/>
                    </a:lnTo>
                    <a:lnTo>
                      <a:pt x="3490" y="2520"/>
                    </a:lnTo>
                    <a:lnTo>
                      <a:pt x="3492" y="2500"/>
                    </a:lnTo>
                    <a:lnTo>
                      <a:pt x="3496" y="2484"/>
                    </a:lnTo>
                    <a:lnTo>
                      <a:pt x="3502" y="2470"/>
                    </a:lnTo>
                    <a:lnTo>
                      <a:pt x="3508" y="2458"/>
                    </a:lnTo>
                    <a:lnTo>
                      <a:pt x="3514" y="2448"/>
                    </a:lnTo>
                    <a:lnTo>
                      <a:pt x="3524" y="2438"/>
                    </a:lnTo>
                    <a:lnTo>
                      <a:pt x="3524" y="2438"/>
                    </a:lnTo>
                    <a:lnTo>
                      <a:pt x="3528" y="2434"/>
                    </a:lnTo>
                    <a:lnTo>
                      <a:pt x="3528" y="2432"/>
                    </a:lnTo>
                    <a:lnTo>
                      <a:pt x="3528" y="2428"/>
                    </a:lnTo>
                    <a:lnTo>
                      <a:pt x="3528" y="2426"/>
                    </a:lnTo>
                    <a:lnTo>
                      <a:pt x="3528" y="2426"/>
                    </a:lnTo>
                    <a:lnTo>
                      <a:pt x="3536" y="2424"/>
                    </a:lnTo>
                    <a:lnTo>
                      <a:pt x="3536" y="2424"/>
                    </a:lnTo>
                    <a:lnTo>
                      <a:pt x="3542" y="2424"/>
                    </a:lnTo>
                    <a:lnTo>
                      <a:pt x="3548" y="2420"/>
                    </a:lnTo>
                    <a:lnTo>
                      <a:pt x="3556" y="2412"/>
                    </a:lnTo>
                    <a:lnTo>
                      <a:pt x="3564" y="2402"/>
                    </a:lnTo>
                    <a:lnTo>
                      <a:pt x="3568" y="2400"/>
                    </a:lnTo>
                    <a:lnTo>
                      <a:pt x="3570" y="2398"/>
                    </a:lnTo>
                    <a:lnTo>
                      <a:pt x="3570" y="2398"/>
                    </a:lnTo>
                    <a:lnTo>
                      <a:pt x="3574" y="2398"/>
                    </a:lnTo>
                    <a:lnTo>
                      <a:pt x="3576" y="2394"/>
                    </a:lnTo>
                    <a:lnTo>
                      <a:pt x="3580" y="2384"/>
                    </a:lnTo>
                    <a:lnTo>
                      <a:pt x="3588" y="2370"/>
                    </a:lnTo>
                    <a:lnTo>
                      <a:pt x="3592" y="2362"/>
                    </a:lnTo>
                    <a:lnTo>
                      <a:pt x="3600" y="2356"/>
                    </a:lnTo>
                    <a:lnTo>
                      <a:pt x="3600" y="2356"/>
                    </a:lnTo>
                    <a:lnTo>
                      <a:pt x="3606" y="2352"/>
                    </a:lnTo>
                    <a:lnTo>
                      <a:pt x="3612" y="2350"/>
                    </a:lnTo>
                    <a:lnTo>
                      <a:pt x="3624" y="2350"/>
                    </a:lnTo>
                    <a:lnTo>
                      <a:pt x="3628" y="2350"/>
                    </a:lnTo>
                    <a:lnTo>
                      <a:pt x="3630" y="2350"/>
                    </a:lnTo>
                    <a:lnTo>
                      <a:pt x="3634" y="2346"/>
                    </a:lnTo>
                    <a:lnTo>
                      <a:pt x="3636" y="2342"/>
                    </a:lnTo>
                    <a:lnTo>
                      <a:pt x="3636" y="2342"/>
                    </a:lnTo>
                    <a:lnTo>
                      <a:pt x="3638" y="2334"/>
                    </a:lnTo>
                    <a:lnTo>
                      <a:pt x="3642" y="2328"/>
                    </a:lnTo>
                    <a:lnTo>
                      <a:pt x="3654" y="2318"/>
                    </a:lnTo>
                    <a:lnTo>
                      <a:pt x="3666" y="2310"/>
                    </a:lnTo>
                    <a:lnTo>
                      <a:pt x="3680" y="2306"/>
                    </a:lnTo>
                    <a:lnTo>
                      <a:pt x="3680" y="2306"/>
                    </a:lnTo>
                    <a:lnTo>
                      <a:pt x="3690" y="2304"/>
                    </a:lnTo>
                    <a:lnTo>
                      <a:pt x="3696" y="2300"/>
                    </a:lnTo>
                    <a:lnTo>
                      <a:pt x="3698" y="2294"/>
                    </a:lnTo>
                    <a:lnTo>
                      <a:pt x="3698" y="2292"/>
                    </a:lnTo>
                    <a:lnTo>
                      <a:pt x="3696" y="2290"/>
                    </a:lnTo>
                    <a:lnTo>
                      <a:pt x="3696" y="2290"/>
                    </a:lnTo>
                    <a:lnTo>
                      <a:pt x="3694" y="2290"/>
                    </a:lnTo>
                    <a:lnTo>
                      <a:pt x="3690" y="2290"/>
                    </a:lnTo>
                    <a:lnTo>
                      <a:pt x="3686" y="2294"/>
                    </a:lnTo>
                    <a:lnTo>
                      <a:pt x="3680" y="2296"/>
                    </a:lnTo>
                    <a:lnTo>
                      <a:pt x="3676" y="2298"/>
                    </a:lnTo>
                    <a:lnTo>
                      <a:pt x="3674" y="2296"/>
                    </a:lnTo>
                    <a:lnTo>
                      <a:pt x="3674" y="2296"/>
                    </a:lnTo>
                    <a:lnTo>
                      <a:pt x="3672" y="2294"/>
                    </a:lnTo>
                    <a:lnTo>
                      <a:pt x="3674" y="2292"/>
                    </a:lnTo>
                    <a:lnTo>
                      <a:pt x="3680" y="2290"/>
                    </a:lnTo>
                    <a:lnTo>
                      <a:pt x="3682" y="2288"/>
                    </a:lnTo>
                    <a:lnTo>
                      <a:pt x="3684" y="2286"/>
                    </a:lnTo>
                    <a:lnTo>
                      <a:pt x="3684" y="2286"/>
                    </a:lnTo>
                    <a:lnTo>
                      <a:pt x="3686" y="2282"/>
                    </a:lnTo>
                    <a:lnTo>
                      <a:pt x="3684" y="2278"/>
                    </a:lnTo>
                    <a:lnTo>
                      <a:pt x="3678" y="2272"/>
                    </a:lnTo>
                    <a:lnTo>
                      <a:pt x="3676" y="2268"/>
                    </a:lnTo>
                    <a:lnTo>
                      <a:pt x="3682" y="2268"/>
                    </a:lnTo>
                    <a:lnTo>
                      <a:pt x="3682" y="2268"/>
                    </a:lnTo>
                    <a:lnTo>
                      <a:pt x="3692" y="2272"/>
                    </a:lnTo>
                    <a:lnTo>
                      <a:pt x="3696" y="2274"/>
                    </a:lnTo>
                    <a:lnTo>
                      <a:pt x="3698" y="2276"/>
                    </a:lnTo>
                    <a:lnTo>
                      <a:pt x="3700" y="2274"/>
                    </a:lnTo>
                    <a:lnTo>
                      <a:pt x="3706" y="2270"/>
                    </a:lnTo>
                    <a:lnTo>
                      <a:pt x="3706" y="2270"/>
                    </a:lnTo>
                    <a:lnTo>
                      <a:pt x="3710" y="2264"/>
                    </a:lnTo>
                    <a:lnTo>
                      <a:pt x="3714" y="2262"/>
                    </a:lnTo>
                    <a:lnTo>
                      <a:pt x="3716" y="2260"/>
                    </a:lnTo>
                    <a:lnTo>
                      <a:pt x="3718" y="2254"/>
                    </a:lnTo>
                    <a:lnTo>
                      <a:pt x="3718" y="2254"/>
                    </a:lnTo>
                    <a:lnTo>
                      <a:pt x="3720" y="2246"/>
                    </a:lnTo>
                    <a:lnTo>
                      <a:pt x="3718" y="2242"/>
                    </a:lnTo>
                    <a:lnTo>
                      <a:pt x="3714" y="2240"/>
                    </a:lnTo>
                    <a:lnTo>
                      <a:pt x="3710" y="2244"/>
                    </a:lnTo>
                    <a:lnTo>
                      <a:pt x="3710" y="2244"/>
                    </a:lnTo>
                    <a:lnTo>
                      <a:pt x="3708" y="2244"/>
                    </a:lnTo>
                    <a:lnTo>
                      <a:pt x="3708" y="2242"/>
                    </a:lnTo>
                    <a:lnTo>
                      <a:pt x="3704" y="2240"/>
                    </a:lnTo>
                    <a:lnTo>
                      <a:pt x="3694" y="2240"/>
                    </a:lnTo>
                    <a:lnTo>
                      <a:pt x="3694" y="2240"/>
                    </a:lnTo>
                    <a:lnTo>
                      <a:pt x="3684" y="2242"/>
                    </a:lnTo>
                    <a:lnTo>
                      <a:pt x="3678" y="2240"/>
                    </a:lnTo>
                    <a:lnTo>
                      <a:pt x="3678" y="2236"/>
                    </a:lnTo>
                    <a:lnTo>
                      <a:pt x="3678" y="2230"/>
                    </a:lnTo>
                    <a:lnTo>
                      <a:pt x="3678" y="2230"/>
                    </a:lnTo>
                    <a:lnTo>
                      <a:pt x="3678" y="2228"/>
                    </a:lnTo>
                    <a:lnTo>
                      <a:pt x="3678" y="2228"/>
                    </a:lnTo>
                    <a:lnTo>
                      <a:pt x="3680" y="2232"/>
                    </a:lnTo>
                    <a:lnTo>
                      <a:pt x="3684" y="2236"/>
                    </a:lnTo>
                    <a:lnTo>
                      <a:pt x="3686" y="2236"/>
                    </a:lnTo>
                    <a:lnTo>
                      <a:pt x="3690" y="2236"/>
                    </a:lnTo>
                    <a:lnTo>
                      <a:pt x="3696" y="2234"/>
                    </a:lnTo>
                    <a:lnTo>
                      <a:pt x="3696" y="2234"/>
                    </a:lnTo>
                    <a:lnTo>
                      <a:pt x="3704" y="2230"/>
                    </a:lnTo>
                    <a:lnTo>
                      <a:pt x="3708" y="2230"/>
                    </a:lnTo>
                    <a:lnTo>
                      <a:pt x="3714" y="2232"/>
                    </a:lnTo>
                    <a:lnTo>
                      <a:pt x="3718" y="2236"/>
                    </a:lnTo>
                    <a:lnTo>
                      <a:pt x="3724" y="2244"/>
                    </a:lnTo>
                    <a:lnTo>
                      <a:pt x="3726" y="2248"/>
                    </a:lnTo>
                    <a:lnTo>
                      <a:pt x="3728" y="2248"/>
                    </a:lnTo>
                    <a:lnTo>
                      <a:pt x="3728" y="2248"/>
                    </a:lnTo>
                    <a:lnTo>
                      <a:pt x="3728" y="2246"/>
                    </a:lnTo>
                    <a:lnTo>
                      <a:pt x="3728" y="2244"/>
                    </a:lnTo>
                    <a:lnTo>
                      <a:pt x="3724" y="2236"/>
                    </a:lnTo>
                    <a:lnTo>
                      <a:pt x="3718" y="2222"/>
                    </a:lnTo>
                    <a:lnTo>
                      <a:pt x="3712" y="2198"/>
                    </a:lnTo>
                    <a:lnTo>
                      <a:pt x="3712" y="2198"/>
                    </a:lnTo>
                    <a:lnTo>
                      <a:pt x="3708" y="2188"/>
                    </a:lnTo>
                    <a:lnTo>
                      <a:pt x="3706" y="2186"/>
                    </a:lnTo>
                    <a:lnTo>
                      <a:pt x="3704" y="2186"/>
                    </a:lnTo>
                    <a:lnTo>
                      <a:pt x="3700" y="2188"/>
                    </a:lnTo>
                    <a:lnTo>
                      <a:pt x="3694" y="2190"/>
                    </a:lnTo>
                    <a:lnTo>
                      <a:pt x="3694" y="2190"/>
                    </a:lnTo>
                    <a:lnTo>
                      <a:pt x="3692" y="2190"/>
                    </a:lnTo>
                    <a:lnTo>
                      <a:pt x="3692" y="2190"/>
                    </a:lnTo>
                    <a:lnTo>
                      <a:pt x="3696" y="2186"/>
                    </a:lnTo>
                    <a:lnTo>
                      <a:pt x="3698" y="2180"/>
                    </a:lnTo>
                    <a:lnTo>
                      <a:pt x="3698" y="2176"/>
                    </a:lnTo>
                    <a:lnTo>
                      <a:pt x="3694" y="2174"/>
                    </a:lnTo>
                    <a:lnTo>
                      <a:pt x="3694" y="2174"/>
                    </a:lnTo>
                    <a:lnTo>
                      <a:pt x="3690" y="2170"/>
                    </a:lnTo>
                    <a:lnTo>
                      <a:pt x="3692" y="2170"/>
                    </a:lnTo>
                    <a:lnTo>
                      <a:pt x="3696" y="2168"/>
                    </a:lnTo>
                    <a:lnTo>
                      <a:pt x="3698" y="2166"/>
                    </a:lnTo>
                    <a:lnTo>
                      <a:pt x="3698" y="2162"/>
                    </a:lnTo>
                    <a:lnTo>
                      <a:pt x="3698" y="2156"/>
                    </a:lnTo>
                    <a:lnTo>
                      <a:pt x="3698" y="2156"/>
                    </a:lnTo>
                    <a:lnTo>
                      <a:pt x="3696" y="2144"/>
                    </a:lnTo>
                    <a:lnTo>
                      <a:pt x="3696" y="2140"/>
                    </a:lnTo>
                    <a:lnTo>
                      <a:pt x="3696" y="2136"/>
                    </a:lnTo>
                    <a:lnTo>
                      <a:pt x="3690" y="2130"/>
                    </a:lnTo>
                    <a:lnTo>
                      <a:pt x="3690" y="2130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86" y="2122"/>
                    </a:lnTo>
                    <a:lnTo>
                      <a:pt x="3686" y="2122"/>
                    </a:lnTo>
                    <a:lnTo>
                      <a:pt x="3694" y="2126"/>
                    </a:lnTo>
                    <a:lnTo>
                      <a:pt x="3696" y="2124"/>
                    </a:lnTo>
                    <a:lnTo>
                      <a:pt x="3696" y="2124"/>
                    </a:lnTo>
                    <a:lnTo>
                      <a:pt x="3692" y="2108"/>
                    </a:lnTo>
                    <a:lnTo>
                      <a:pt x="3692" y="2108"/>
                    </a:lnTo>
                    <a:lnTo>
                      <a:pt x="3688" y="2092"/>
                    </a:lnTo>
                    <a:lnTo>
                      <a:pt x="3690" y="2076"/>
                    </a:lnTo>
                    <a:lnTo>
                      <a:pt x="3690" y="2076"/>
                    </a:lnTo>
                    <a:lnTo>
                      <a:pt x="3692" y="2064"/>
                    </a:lnTo>
                    <a:lnTo>
                      <a:pt x="3696" y="2058"/>
                    </a:lnTo>
                    <a:lnTo>
                      <a:pt x="3702" y="2054"/>
                    </a:lnTo>
                    <a:lnTo>
                      <a:pt x="3702" y="2054"/>
                    </a:lnTo>
                    <a:lnTo>
                      <a:pt x="3704" y="2050"/>
                    </a:lnTo>
                    <a:lnTo>
                      <a:pt x="3704" y="2052"/>
                    </a:lnTo>
                    <a:lnTo>
                      <a:pt x="3700" y="2058"/>
                    </a:lnTo>
                    <a:lnTo>
                      <a:pt x="3698" y="2064"/>
                    </a:lnTo>
                    <a:lnTo>
                      <a:pt x="3698" y="2064"/>
                    </a:lnTo>
                    <a:lnTo>
                      <a:pt x="3694" y="2076"/>
                    </a:lnTo>
                    <a:lnTo>
                      <a:pt x="3694" y="2082"/>
                    </a:lnTo>
                    <a:lnTo>
                      <a:pt x="3696" y="2086"/>
                    </a:lnTo>
                    <a:lnTo>
                      <a:pt x="3696" y="2086"/>
                    </a:lnTo>
                    <a:lnTo>
                      <a:pt x="3696" y="2088"/>
                    </a:lnTo>
                    <a:lnTo>
                      <a:pt x="3696" y="2090"/>
                    </a:lnTo>
                    <a:lnTo>
                      <a:pt x="3694" y="2094"/>
                    </a:lnTo>
                    <a:lnTo>
                      <a:pt x="3696" y="2098"/>
                    </a:lnTo>
                    <a:lnTo>
                      <a:pt x="3696" y="2098"/>
                    </a:lnTo>
                    <a:lnTo>
                      <a:pt x="3698" y="2104"/>
                    </a:lnTo>
                    <a:lnTo>
                      <a:pt x="3696" y="2106"/>
                    </a:lnTo>
                    <a:lnTo>
                      <a:pt x="3696" y="2110"/>
                    </a:lnTo>
                    <a:lnTo>
                      <a:pt x="3700" y="2114"/>
                    </a:lnTo>
                    <a:lnTo>
                      <a:pt x="3700" y="2114"/>
                    </a:lnTo>
                    <a:lnTo>
                      <a:pt x="3706" y="2116"/>
                    </a:lnTo>
                    <a:lnTo>
                      <a:pt x="3708" y="2116"/>
                    </a:lnTo>
                    <a:lnTo>
                      <a:pt x="3710" y="2116"/>
                    </a:lnTo>
                    <a:lnTo>
                      <a:pt x="3712" y="2120"/>
                    </a:lnTo>
                    <a:lnTo>
                      <a:pt x="3712" y="2120"/>
                    </a:lnTo>
                    <a:lnTo>
                      <a:pt x="3712" y="2126"/>
                    </a:lnTo>
                    <a:lnTo>
                      <a:pt x="3712" y="2130"/>
                    </a:lnTo>
                    <a:lnTo>
                      <a:pt x="3712" y="2134"/>
                    </a:lnTo>
                    <a:lnTo>
                      <a:pt x="3716" y="2136"/>
                    </a:lnTo>
                    <a:lnTo>
                      <a:pt x="3716" y="2136"/>
                    </a:lnTo>
                    <a:lnTo>
                      <a:pt x="3718" y="2138"/>
                    </a:lnTo>
                    <a:lnTo>
                      <a:pt x="3716" y="2142"/>
                    </a:lnTo>
                    <a:lnTo>
                      <a:pt x="3710" y="2154"/>
                    </a:lnTo>
                    <a:lnTo>
                      <a:pt x="3706" y="2166"/>
                    </a:lnTo>
                    <a:lnTo>
                      <a:pt x="3706" y="2172"/>
                    </a:lnTo>
                    <a:lnTo>
                      <a:pt x="3710" y="2176"/>
                    </a:lnTo>
                    <a:lnTo>
                      <a:pt x="3710" y="2176"/>
                    </a:lnTo>
                    <a:lnTo>
                      <a:pt x="3712" y="2176"/>
                    </a:lnTo>
                    <a:lnTo>
                      <a:pt x="3714" y="2172"/>
                    </a:lnTo>
                    <a:lnTo>
                      <a:pt x="3720" y="2158"/>
                    </a:lnTo>
                    <a:lnTo>
                      <a:pt x="3728" y="2138"/>
                    </a:lnTo>
                    <a:lnTo>
                      <a:pt x="3738" y="2122"/>
                    </a:lnTo>
                    <a:lnTo>
                      <a:pt x="3738" y="2122"/>
                    </a:lnTo>
                    <a:lnTo>
                      <a:pt x="3744" y="2114"/>
                    </a:lnTo>
                    <a:lnTo>
                      <a:pt x="3746" y="2108"/>
                    </a:lnTo>
                    <a:lnTo>
                      <a:pt x="3748" y="2102"/>
                    </a:lnTo>
                    <a:lnTo>
                      <a:pt x="3748" y="2096"/>
                    </a:lnTo>
                    <a:lnTo>
                      <a:pt x="3748" y="2092"/>
                    </a:lnTo>
                    <a:lnTo>
                      <a:pt x="3746" y="2088"/>
                    </a:lnTo>
                    <a:lnTo>
                      <a:pt x="3744" y="2086"/>
                    </a:lnTo>
                    <a:lnTo>
                      <a:pt x="3740" y="2086"/>
                    </a:lnTo>
                    <a:lnTo>
                      <a:pt x="3740" y="2086"/>
                    </a:lnTo>
                    <a:lnTo>
                      <a:pt x="3738" y="2084"/>
                    </a:lnTo>
                    <a:lnTo>
                      <a:pt x="3736" y="2082"/>
                    </a:lnTo>
                    <a:lnTo>
                      <a:pt x="3732" y="2074"/>
                    </a:lnTo>
                    <a:lnTo>
                      <a:pt x="3726" y="2054"/>
                    </a:lnTo>
                    <a:lnTo>
                      <a:pt x="3726" y="2054"/>
                    </a:lnTo>
                    <a:lnTo>
                      <a:pt x="3724" y="2044"/>
                    </a:lnTo>
                    <a:lnTo>
                      <a:pt x="3726" y="2036"/>
                    </a:lnTo>
                    <a:lnTo>
                      <a:pt x="3730" y="2030"/>
                    </a:lnTo>
                    <a:lnTo>
                      <a:pt x="3738" y="2024"/>
                    </a:lnTo>
                    <a:lnTo>
                      <a:pt x="3738" y="2024"/>
                    </a:lnTo>
                    <a:lnTo>
                      <a:pt x="3742" y="2024"/>
                    </a:lnTo>
                    <a:lnTo>
                      <a:pt x="3736" y="2030"/>
                    </a:lnTo>
                    <a:lnTo>
                      <a:pt x="3732" y="2034"/>
                    </a:lnTo>
                    <a:lnTo>
                      <a:pt x="3730" y="2040"/>
                    </a:lnTo>
                    <a:lnTo>
                      <a:pt x="3730" y="2046"/>
                    </a:lnTo>
                    <a:lnTo>
                      <a:pt x="3732" y="2054"/>
                    </a:lnTo>
                    <a:lnTo>
                      <a:pt x="3732" y="2054"/>
                    </a:lnTo>
                    <a:lnTo>
                      <a:pt x="3738" y="2060"/>
                    </a:lnTo>
                    <a:lnTo>
                      <a:pt x="3742" y="2062"/>
                    </a:lnTo>
                    <a:lnTo>
                      <a:pt x="3748" y="2064"/>
                    </a:lnTo>
                    <a:lnTo>
                      <a:pt x="3750" y="2066"/>
                    </a:lnTo>
                    <a:lnTo>
                      <a:pt x="3750" y="2072"/>
                    </a:lnTo>
                    <a:lnTo>
                      <a:pt x="3750" y="2072"/>
                    </a:lnTo>
                    <a:lnTo>
                      <a:pt x="3750" y="2078"/>
                    </a:lnTo>
                    <a:lnTo>
                      <a:pt x="3752" y="2078"/>
                    </a:lnTo>
                    <a:lnTo>
                      <a:pt x="3754" y="2078"/>
                    </a:lnTo>
                    <a:lnTo>
                      <a:pt x="3758" y="2074"/>
                    </a:lnTo>
                    <a:lnTo>
                      <a:pt x="3766" y="2062"/>
                    </a:lnTo>
                    <a:lnTo>
                      <a:pt x="3774" y="2048"/>
                    </a:lnTo>
                    <a:lnTo>
                      <a:pt x="3774" y="2048"/>
                    </a:lnTo>
                    <a:lnTo>
                      <a:pt x="3784" y="2030"/>
                    </a:lnTo>
                    <a:lnTo>
                      <a:pt x="3790" y="2014"/>
                    </a:lnTo>
                    <a:lnTo>
                      <a:pt x="3790" y="2008"/>
                    </a:lnTo>
                    <a:lnTo>
                      <a:pt x="3790" y="2002"/>
                    </a:lnTo>
                    <a:lnTo>
                      <a:pt x="3790" y="2000"/>
                    </a:lnTo>
                    <a:lnTo>
                      <a:pt x="3786" y="1998"/>
                    </a:lnTo>
                    <a:lnTo>
                      <a:pt x="3786" y="1998"/>
                    </a:lnTo>
                    <a:lnTo>
                      <a:pt x="3778" y="1996"/>
                    </a:lnTo>
                    <a:lnTo>
                      <a:pt x="3776" y="1996"/>
                    </a:lnTo>
                    <a:lnTo>
                      <a:pt x="3776" y="1994"/>
                    </a:lnTo>
                    <a:lnTo>
                      <a:pt x="3778" y="1988"/>
                    </a:lnTo>
                    <a:lnTo>
                      <a:pt x="3784" y="1980"/>
                    </a:lnTo>
                    <a:lnTo>
                      <a:pt x="3784" y="1980"/>
                    </a:lnTo>
                    <a:lnTo>
                      <a:pt x="3796" y="1972"/>
                    </a:lnTo>
                    <a:lnTo>
                      <a:pt x="3808" y="1962"/>
                    </a:lnTo>
                    <a:lnTo>
                      <a:pt x="3824" y="1956"/>
                    </a:lnTo>
                    <a:lnTo>
                      <a:pt x="3838" y="1950"/>
                    </a:lnTo>
                    <a:lnTo>
                      <a:pt x="3838" y="1950"/>
                    </a:lnTo>
                    <a:lnTo>
                      <a:pt x="3854" y="1948"/>
                    </a:lnTo>
                    <a:lnTo>
                      <a:pt x="3870" y="1946"/>
                    </a:lnTo>
                    <a:lnTo>
                      <a:pt x="3886" y="1944"/>
                    </a:lnTo>
                    <a:lnTo>
                      <a:pt x="3890" y="1944"/>
                    </a:lnTo>
                    <a:lnTo>
                      <a:pt x="3892" y="1940"/>
                    </a:lnTo>
                    <a:lnTo>
                      <a:pt x="3892" y="1940"/>
                    </a:lnTo>
                    <a:lnTo>
                      <a:pt x="3894" y="1926"/>
                    </a:lnTo>
                    <a:lnTo>
                      <a:pt x="3896" y="1924"/>
                    </a:lnTo>
                    <a:lnTo>
                      <a:pt x="3898" y="1928"/>
                    </a:lnTo>
                    <a:lnTo>
                      <a:pt x="3898" y="1928"/>
                    </a:lnTo>
                    <a:lnTo>
                      <a:pt x="3900" y="1936"/>
                    </a:lnTo>
                    <a:lnTo>
                      <a:pt x="3904" y="1940"/>
                    </a:lnTo>
                    <a:lnTo>
                      <a:pt x="3906" y="1940"/>
                    </a:lnTo>
                    <a:lnTo>
                      <a:pt x="3908" y="1940"/>
                    </a:lnTo>
                    <a:lnTo>
                      <a:pt x="3914" y="1932"/>
                    </a:lnTo>
                    <a:lnTo>
                      <a:pt x="3914" y="1932"/>
                    </a:lnTo>
                    <a:lnTo>
                      <a:pt x="3920" y="1928"/>
                    </a:lnTo>
                    <a:lnTo>
                      <a:pt x="3922" y="1926"/>
                    </a:lnTo>
                    <a:lnTo>
                      <a:pt x="3924" y="1928"/>
                    </a:lnTo>
                    <a:lnTo>
                      <a:pt x="3924" y="1930"/>
                    </a:lnTo>
                    <a:lnTo>
                      <a:pt x="3924" y="1936"/>
                    </a:lnTo>
                    <a:lnTo>
                      <a:pt x="3926" y="1936"/>
                    </a:lnTo>
                    <a:lnTo>
                      <a:pt x="3928" y="1934"/>
                    </a:lnTo>
                    <a:lnTo>
                      <a:pt x="3928" y="1934"/>
                    </a:lnTo>
                    <a:lnTo>
                      <a:pt x="3932" y="1932"/>
                    </a:lnTo>
                    <a:lnTo>
                      <a:pt x="3936" y="1930"/>
                    </a:lnTo>
                    <a:lnTo>
                      <a:pt x="3946" y="1930"/>
                    </a:lnTo>
                    <a:lnTo>
                      <a:pt x="3952" y="1928"/>
                    </a:lnTo>
                    <a:lnTo>
                      <a:pt x="3952" y="1924"/>
                    </a:lnTo>
                    <a:lnTo>
                      <a:pt x="3952" y="1920"/>
                    </a:lnTo>
                    <a:lnTo>
                      <a:pt x="3952" y="1920"/>
                    </a:lnTo>
                    <a:lnTo>
                      <a:pt x="3948" y="1906"/>
                    </a:lnTo>
                    <a:lnTo>
                      <a:pt x="3946" y="1904"/>
                    </a:lnTo>
                    <a:lnTo>
                      <a:pt x="3942" y="1904"/>
                    </a:lnTo>
                    <a:lnTo>
                      <a:pt x="3942" y="1904"/>
                    </a:lnTo>
                    <a:lnTo>
                      <a:pt x="3940" y="1904"/>
                    </a:lnTo>
                    <a:lnTo>
                      <a:pt x="3942" y="1906"/>
                    </a:lnTo>
                    <a:lnTo>
                      <a:pt x="3946" y="1908"/>
                    </a:lnTo>
                    <a:lnTo>
                      <a:pt x="3948" y="1914"/>
                    </a:lnTo>
                    <a:lnTo>
                      <a:pt x="3948" y="1914"/>
                    </a:lnTo>
                    <a:lnTo>
                      <a:pt x="3944" y="1920"/>
                    </a:lnTo>
                    <a:lnTo>
                      <a:pt x="3940" y="1924"/>
                    </a:lnTo>
                    <a:lnTo>
                      <a:pt x="3936" y="1926"/>
                    </a:lnTo>
                    <a:lnTo>
                      <a:pt x="3932" y="1926"/>
                    </a:lnTo>
                    <a:lnTo>
                      <a:pt x="3930" y="1922"/>
                    </a:lnTo>
                    <a:lnTo>
                      <a:pt x="3928" y="1918"/>
                    </a:lnTo>
                    <a:lnTo>
                      <a:pt x="3928" y="1918"/>
                    </a:lnTo>
                    <a:lnTo>
                      <a:pt x="3924" y="1908"/>
                    </a:lnTo>
                    <a:lnTo>
                      <a:pt x="3924" y="1902"/>
                    </a:lnTo>
                    <a:lnTo>
                      <a:pt x="3920" y="1896"/>
                    </a:lnTo>
                    <a:lnTo>
                      <a:pt x="3912" y="1894"/>
                    </a:lnTo>
                    <a:lnTo>
                      <a:pt x="3912" y="1894"/>
                    </a:lnTo>
                    <a:lnTo>
                      <a:pt x="3910" y="1894"/>
                    </a:lnTo>
                    <a:lnTo>
                      <a:pt x="3910" y="1892"/>
                    </a:lnTo>
                    <a:lnTo>
                      <a:pt x="3918" y="1884"/>
                    </a:lnTo>
                    <a:lnTo>
                      <a:pt x="3926" y="1876"/>
                    </a:lnTo>
                    <a:lnTo>
                      <a:pt x="3926" y="1874"/>
                    </a:lnTo>
                    <a:lnTo>
                      <a:pt x="3924" y="1872"/>
                    </a:lnTo>
                    <a:lnTo>
                      <a:pt x="3924" y="1872"/>
                    </a:lnTo>
                    <a:lnTo>
                      <a:pt x="3922" y="1868"/>
                    </a:lnTo>
                    <a:lnTo>
                      <a:pt x="3920" y="1864"/>
                    </a:lnTo>
                    <a:lnTo>
                      <a:pt x="3922" y="1850"/>
                    </a:lnTo>
                    <a:lnTo>
                      <a:pt x="3928" y="1836"/>
                    </a:lnTo>
                    <a:lnTo>
                      <a:pt x="3936" y="1826"/>
                    </a:lnTo>
                    <a:lnTo>
                      <a:pt x="3936" y="1826"/>
                    </a:lnTo>
                    <a:lnTo>
                      <a:pt x="3940" y="1820"/>
                    </a:lnTo>
                    <a:lnTo>
                      <a:pt x="3940" y="1816"/>
                    </a:lnTo>
                    <a:lnTo>
                      <a:pt x="3940" y="1814"/>
                    </a:lnTo>
                    <a:lnTo>
                      <a:pt x="3942" y="1810"/>
                    </a:lnTo>
                    <a:lnTo>
                      <a:pt x="3942" y="1810"/>
                    </a:lnTo>
                    <a:lnTo>
                      <a:pt x="3944" y="1808"/>
                    </a:lnTo>
                    <a:lnTo>
                      <a:pt x="3946" y="1808"/>
                    </a:lnTo>
                    <a:lnTo>
                      <a:pt x="3948" y="1812"/>
                    </a:lnTo>
                    <a:lnTo>
                      <a:pt x="3952" y="1814"/>
                    </a:lnTo>
                    <a:lnTo>
                      <a:pt x="3954" y="1814"/>
                    </a:lnTo>
                    <a:lnTo>
                      <a:pt x="3958" y="1812"/>
                    </a:lnTo>
                    <a:lnTo>
                      <a:pt x="3958" y="1812"/>
                    </a:lnTo>
                    <a:lnTo>
                      <a:pt x="3966" y="1806"/>
                    </a:lnTo>
                    <a:lnTo>
                      <a:pt x="3970" y="1802"/>
                    </a:lnTo>
                    <a:lnTo>
                      <a:pt x="3974" y="1800"/>
                    </a:lnTo>
                    <a:lnTo>
                      <a:pt x="3976" y="1800"/>
                    </a:lnTo>
                    <a:lnTo>
                      <a:pt x="3976" y="1800"/>
                    </a:lnTo>
                    <a:lnTo>
                      <a:pt x="3982" y="1798"/>
                    </a:lnTo>
                    <a:lnTo>
                      <a:pt x="3984" y="1796"/>
                    </a:lnTo>
                    <a:lnTo>
                      <a:pt x="3988" y="1786"/>
                    </a:lnTo>
                    <a:lnTo>
                      <a:pt x="3992" y="1778"/>
                    </a:lnTo>
                    <a:lnTo>
                      <a:pt x="3996" y="1776"/>
                    </a:lnTo>
                    <a:lnTo>
                      <a:pt x="4000" y="1778"/>
                    </a:lnTo>
                    <a:lnTo>
                      <a:pt x="4000" y="1778"/>
                    </a:lnTo>
                    <a:lnTo>
                      <a:pt x="4006" y="1782"/>
                    </a:lnTo>
                    <a:lnTo>
                      <a:pt x="4008" y="1780"/>
                    </a:lnTo>
                    <a:lnTo>
                      <a:pt x="4010" y="1780"/>
                    </a:lnTo>
                    <a:lnTo>
                      <a:pt x="4012" y="1776"/>
                    </a:lnTo>
                    <a:lnTo>
                      <a:pt x="4016" y="1772"/>
                    </a:lnTo>
                    <a:lnTo>
                      <a:pt x="4016" y="1772"/>
                    </a:lnTo>
                    <a:lnTo>
                      <a:pt x="4022" y="1772"/>
                    </a:lnTo>
                    <a:lnTo>
                      <a:pt x="4024" y="1774"/>
                    </a:lnTo>
                    <a:lnTo>
                      <a:pt x="4028" y="1776"/>
                    </a:lnTo>
                    <a:lnTo>
                      <a:pt x="4036" y="1772"/>
                    </a:lnTo>
                    <a:lnTo>
                      <a:pt x="4036" y="1772"/>
                    </a:lnTo>
                    <a:lnTo>
                      <a:pt x="4044" y="1766"/>
                    </a:lnTo>
                    <a:lnTo>
                      <a:pt x="4052" y="1764"/>
                    </a:lnTo>
                    <a:lnTo>
                      <a:pt x="4060" y="1762"/>
                    </a:lnTo>
                    <a:lnTo>
                      <a:pt x="4066" y="1756"/>
                    </a:lnTo>
                    <a:lnTo>
                      <a:pt x="4066" y="1756"/>
                    </a:lnTo>
                    <a:lnTo>
                      <a:pt x="4070" y="1752"/>
                    </a:lnTo>
                    <a:lnTo>
                      <a:pt x="4070" y="1748"/>
                    </a:lnTo>
                    <a:lnTo>
                      <a:pt x="4068" y="1746"/>
                    </a:lnTo>
                    <a:lnTo>
                      <a:pt x="4066" y="1742"/>
                    </a:lnTo>
                    <a:lnTo>
                      <a:pt x="4066" y="1742"/>
                    </a:lnTo>
                    <a:lnTo>
                      <a:pt x="4064" y="1736"/>
                    </a:lnTo>
                    <a:lnTo>
                      <a:pt x="4062" y="1734"/>
                    </a:lnTo>
                    <a:lnTo>
                      <a:pt x="4054" y="1730"/>
                    </a:lnTo>
                    <a:lnTo>
                      <a:pt x="4054" y="1730"/>
                    </a:lnTo>
                    <a:lnTo>
                      <a:pt x="4052" y="1726"/>
                    </a:lnTo>
                    <a:lnTo>
                      <a:pt x="4050" y="1718"/>
                    </a:lnTo>
                    <a:lnTo>
                      <a:pt x="4050" y="1704"/>
                    </a:lnTo>
                    <a:lnTo>
                      <a:pt x="4050" y="1704"/>
                    </a:lnTo>
                    <a:lnTo>
                      <a:pt x="4052" y="1706"/>
                    </a:lnTo>
                    <a:lnTo>
                      <a:pt x="4054" y="1708"/>
                    </a:lnTo>
                    <a:lnTo>
                      <a:pt x="4054" y="1716"/>
                    </a:lnTo>
                    <a:lnTo>
                      <a:pt x="4054" y="1716"/>
                    </a:lnTo>
                    <a:lnTo>
                      <a:pt x="4054" y="1720"/>
                    </a:lnTo>
                    <a:lnTo>
                      <a:pt x="4056" y="1724"/>
                    </a:lnTo>
                    <a:lnTo>
                      <a:pt x="4060" y="1728"/>
                    </a:lnTo>
                    <a:lnTo>
                      <a:pt x="4066" y="1730"/>
                    </a:lnTo>
                    <a:lnTo>
                      <a:pt x="4066" y="1730"/>
                    </a:lnTo>
                    <a:lnTo>
                      <a:pt x="4078" y="1734"/>
                    </a:lnTo>
                    <a:lnTo>
                      <a:pt x="4088" y="1734"/>
                    </a:lnTo>
                    <a:lnTo>
                      <a:pt x="4096" y="1734"/>
                    </a:lnTo>
                    <a:lnTo>
                      <a:pt x="4106" y="1732"/>
                    </a:lnTo>
                    <a:lnTo>
                      <a:pt x="4122" y="1724"/>
                    </a:lnTo>
                    <a:lnTo>
                      <a:pt x="4144" y="1714"/>
                    </a:lnTo>
                    <a:lnTo>
                      <a:pt x="4144" y="1714"/>
                    </a:lnTo>
                    <a:lnTo>
                      <a:pt x="4152" y="1708"/>
                    </a:lnTo>
                    <a:lnTo>
                      <a:pt x="4156" y="1708"/>
                    </a:lnTo>
                    <a:lnTo>
                      <a:pt x="4156" y="1708"/>
                    </a:lnTo>
                    <a:lnTo>
                      <a:pt x="4158" y="1712"/>
                    </a:lnTo>
                    <a:lnTo>
                      <a:pt x="4160" y="1714"/>
                    </a:lnTo>
                    <a:lnTo>
                      <a:pt x="4164" y="1718"/>
                    </a:lnTo>
                    <a:lnTo>
                      <a:pt x="4172" y="1718"/>
                    </a:lnTo>
                    <a:lnTo>
                      <a:pt x="4188" y="1716"/>
                    </a:lnTo>
                    <a:lnTo>
                      <a:pt x="4188" y="1716"/>
                    </a:lnTo>
                    <a:lnTo>
                      <a:pt x="4202" y="1716"/>
                    </a:lnTo>
                    <a:lnTo>
                      <a:pt x="4194" y="1720"/>
                    </a:lnTo>
                    <a:lnTo>
                      <a:pt x="4172" y="1728"/>
                    </a:lnTo>
                    <a:lnTo>
                      <a:pt x="4148" y="1740"/>
                    </a:lnTo>
                    <a:lnTo>
                      <a:pt x="4148" y="1740"/>
                    </a:lnTo>
                    <a:lnTo>
                      <a:pt x="4136" y="1746"/>
                    </a:lnTo>
                    <a:lnTo>
                      <a:pt x="4126" y="1754"/>
                    </a:lnTo>
                    <a:lnTo>
                      <a:pt x="4118" y="1762"/>
                    </a:lnTo>
                    <a:lnTo>
                      <a:pt x="4110" y="1770"/>
                    </a:lnTo>
                    <a:lnTo>
                      <a:pt x="4106" y="1780"/>
                    </a:lnTo>
                    <a:lnTo>
                      <a:pt x="4104" y="1790"/>
                    </a:lnTo>
                    <a:lnTo>
                      <a:pt x="4106" y="1802"/>
                    </a:lnTo>
                    <a:lnTo>
                      <a:pt x="4110" y="1812"/>
                    </a:lnTo>
                    <a:lnTo>
                      <a:pt x="4110" y="1812"/>
                    </a:lnTo>
                    <a:lnTo>
                      <a:pt x="4116" y="1822"/>
                    </a:lnTo>
                    <a:lnTo>
                      <a:pt x="4124" y="1826"/>
                    </a:lnTo>
                    <a:lnTo>
                      <a:pt x="4130" y="1828"/>
                    </a:lnTo>
                    <a:lnTo>
                      <a:pt x="4138" y="1824"/>
                    </a:lnTo>
                    <a:lnTo>
                      <a:pt x="4146" y="1818"/>
                    </a:lnTo>
                    <a:lnTo>
                      <a:pt x="4154" y="1810"/>
                    </a:lnTo>
                    <a:lnTo>
                      <a:pt x="4174" y="1786"/>
                    </a:lnTo>
                    <a:lnTo>
                      <a:pt x="4174" y="1786"/>
                    </a:lnTo>
                    <a:lnTo>
                      <a:pt x="4182" y="1776"/>
                    </a:lnTo>
                    <a:lnTo>
                      <a:pt x="4190" y="1770"/>
                    </a:lnTo>
                    <a:lnTo>
                      <a:pt x="4196" y="1768"/>
                    </a:lnTo>
                    <a:lnTo>
                      <a:pt x="4202" y="1768"/>
                    </a:lnTo>
                    <a:lnTo>
                      <a:pt x="4208" y="1768"/>
                    </a:lnTo>
                    <a:lnTo>
                      <a:pt x="4216" y="1766"/>
                    </a:lnTo>
                    <a:lnTo>
                      <a:pt x="4224" y="1764"/>
                    </a:lnTo>
                    <a:lnTo>
                      <a:pt x="4238" y="1756"/>
                    </a:lnTo>
                    <a:lnTo>
                      <a:pt x="4238" y="1756"/>
                    </a:lnTo>
                    <a:lnTo>
                      <a:pt x="4252" y="1748"/>
                    </a:lnTo>
                    <a:lnTo>
                      <a:pt x="4266" y="1742"/>
                    </a:lnTo>
                    <a:lnTo>
                      <a:pt x="4290" y="1734"/>
                    </a:lnTo>
                    <a:lnTo>
                      <a:pt x="4300" y="1730"/>
                    </a:lnTo>
                    <a:lnTo>
                      <a:pt x="4306" y="1728"/>
                    </a:lnTo>
                    <a:lnTo>
                      <a:pt x="4308" y="1724"/>
                    </a:lnTo>
                    <a:lnTo>
                      <a:pt x="4304" y="1720"/>
                    </a:lnTo>
                    <a:lnTo>
                      <a:pt x="4304" y="1720"/>
                    </a:lnTo>
                    <a:lnTo>
                      <a:pt x="4284" y="1700"/>
                    </a:lnTo>
                    <a:lnTo>
                      <a:pt x="4280" y="1698"/>
                    </a:lnTo>
                    <a:lnTo>
                      <a:pt x="4276" y="1696"/>
                    </a:lnTo>
                    <a:lnTo>
                      <a:pt x="4270" y="1696"/>
                    </a:lnTo>
                    <a:lnTo>
                      <a:pt x="4264" y="1698"/>
                    </a:lnTo>
                    <a:lnTo>
                      <a:pt x="4264" y="1698"/>
                    </a:lnTo>
                    <a:lnTo>
                      <a:pt x="4258" y="1700"/>
                    </a:lnTo>
                    <a:lnTo>
                      <a:pt x="4246" y="1700"/>
                    </a:lnTo>
                    <a:lnTo>
                      <a:pt x="4236" y="1700"/>
                    </a:lnTo>
                    <a:lnTo>
                      <a:pt x="4224" y="1696"/>
                    </a:lnTo>
                    <a:lnTo>
                      <a:pt x="4212" y="1694"/>
                    </a:lnTo>
                    <a:lnTo>
                      <a:pt x="4204" y="1690"/>
                    </a:lnTo>
                    <a:lnTo>
                      <a:pt x="4198" y="1684"/>
                    </a:lnTo>
                    <a:lnTo>
                      <a:pt x="4196" y="1682"/>
                    </a:lnTo>
                    <a:lnTo>
                      <a:pt x="4196" y="1680"/>
                    </a:lnTo>
                    <a:lnTo>
                      <a:pt x="4196" y="1680"/>
                    </a:lnTo>
                    <a:lnTo>
                      <a:pt x="4196" y="1676"/>
                    </a:lnTo>
                    <a:lnTo>
                      <a:pt x="4194" y="1674"/>
                    </a:lnTo>
                    <a:lnTo>
                      <a:pt x="4186" y="1672"/>
                    </a:lnTo>
                    <a:lnTo>
                      <a:pt x="4178" y="1668"/>
                    </a:lnTo>
                    <a:lnTo>
                      <a:pt x="4172" y="1664"/>
                    </a:lnTo>
                    <a:lnTo>
                      <a:pt x="4166" y="1654"/>
                    </a:lnTo>
                    <a:lnTo>
                      <a:pt x="4160" y="1640"/>
                    </a:lnTo>
                    <a:lnTo>
                      <a:pt x="4160" y="1640"/>
                    </a:lnTo>
                    <a:lnTo>
                      <a:pt x="4156" y="1624"/>
                    </a:lnTo>
                    <a:lnTo>
                      <a:pt x="4156" y="1610"/>
                    </a:lnTo>
                    <a:lnTo>
                      <a:pt x="4158" y="1598"/>
                    </a:lnTo>
                    <a:lnTo>
                      <a:pt x="4160" y="1588"/>
                    </a:lnTo>
                    <a:lnTo>
                      <a:pt x="4162" y="1580"/>
                    </a:lnTo>
                    <a:lnTo>
                      <a:pt x="4162" y="1576"/>
                    </a:lnTo>
                    <a:lnTo>
                      <a:pt x="4158" y="1574"/>
                    </a:lnTo>
                    <a:lnTo>
                      <a:pt x="4148" y="1576"/>
                    </a:lnTo>
                    <a:lnTo>
                      <a:pt x="4148" y="1576"/>
                    </a:lnTo>
                    <a:lnTo>
                      <a:pt x="4134" y="1578"/>
                    </a:lnTo>
                    <a:lnTo>
                      <a:pt x="4126" y="1580"/>
                    </a:lnTo>
                    <a:lnTo>
                      <a:pt x="4124" y="1578"/>
                    </a:lnTo>
                    <a:lnTo>
                      <a:pt x="4126" y="1574"/>
                    </a:lnTo>
                    <a:lnTo>
                      <a:pt x="4140" y="1564"/>
                    </a:lnTo>
                    <a:lnTo>
                      <a:pt x="4164" y="1550"/>
                    </a:lnTo>
                    <a:lnTo>
                      <a:pt x="4164" y="1550"/>
                    </a:lnTo>
                    <a:lnTo>
                      <a:pt x="4178" y="1538"/>
                    </a:lnTo>
                    <a:lnTo>
                      <a:pt x="4182" y="1532"/>
                    </a:lnTo>
                    <a:lnTo>
                      <a:pt x="4184" y="1528"/>
                    </a:lnTo>
                    <a:lnTo>
                      <a:pt x="4184" y="1522"/>
                    </a:lnTo>
                    <a:lnTo>
                      <a:pt x="4180" y="1516"/>
                    </a:lnTo>
                    <a:lnTo>
                      <a:pt x="4174" y="1508"/>
                    </a:lnTo>
                    <a:lnTo>
                      <a:pt x="4166" y="1502"/>
                    </a:lnTo>
                    <a:lnTo>
                      <a:pt x="4166" y="1502"/>
                    </a:lnTo>
                    <a:lnTo>
                      <a:pt x="4160" y="1498"/>
                    </a:lnTo>
                    <a:lnTo>
                      <a:pt x="4150" y="1496"/>
                    </a:lnTo>
                    <a:lnTo>
                      <a:pt x="4140" y="1496"/>
                    </a:lnTo>
                    <a:lnTo>
                      <a:pt x="4130" y="1496"/>
                    </a:lnTo>
                    <a:lnTo>
                      <a:pt x="4102" y="1500"/>
                    </a:lnTo>
                    <a:lnTo>
                      <a:pt x="4074" y="1508"/>
                    </a:lnTo>
                    <a:lnTo>
                      <a:pt x="4044" y="1518"/>
                    </a:lnTo>
                    <a:lnTo>
                      <a:pt x="4018" y="1532"/>
                    </a:lnTo>
                    <a:lnTo>
                      <a:pt x="3996" y="1546"/>
                    </a:lnTo>
                    <a:lnTo>
                      <a:pt x="3988" y="1554"/>
                    </a:lnTo>
                    <a:lnTo>
                      <a:pt x="3982" y="1560"/>
                    </a:lnTo>
                    <a:lnTo>
                      <a:pt x="3982" y="1560"/>
                    </a:lnTo>
                    <a:lnTo>
                      <a:pt x="3964" y="1584"/>
                    </a:lnTo>
                    <a:lnTo>
                      <a:pt x="3948" y="1602"/>
                    </a:lnTo>
                    <a:lnTo>
                      <a:pt x="3934" y="1616"/>
                    </a:lnTo>
                    <a:lnTo>
                      <a:pt x="3922" y="1626"/>
                    </a:lnTo>
                    <a:lnTo>
                      <a:pt x="3914" y="1634"/>
                    </a:lnTo>
                    <a:lnTo>
                      <a:pt x="3908" y="1636"/>
                    </a:lnTo>
                    <a:lnTo>
                      <a:pt x="3908" y="1636"/>
                    </a:lnTo>
                    <a:lnTo>
                      <a:pt x="3908" y="1634"/>
                    </a:lnTo>
                    <a:lnTo>
                      <a:pt x="3914" y="1628"/>
                    </a:lnTo>
                    <a:lnTo>
                      <a:pt x="3914" y="1628"/>
                    </a:lnTo>
                    <a:lnTo>
                      <a:pt x="3924" y="1616"/>
                    </a:lnTo>
                    <a:lnTo>
                      <a:pt x="3936" y="1600"/>
                    </a:lnTo>
                    <a:lnTo>
                      <a:pt x="3964" y="1560"/>
                    </a:lnTo>
                    <a:lnTo>
                      <a:pt x="3978" y="1542"/>
                    </a:lnTo>
                    <a:lnTo>
                      <a:pt x="3994" y="1524"/>
                    </a:lnTo>
                    <a:lnTo>
                      <a:pt x="4010" y="1510"/>
                    </a:lnTo>
                    <a:lnTo>
                      <a:pt x="4020" y="1504"/>
                    </a:lnTo>
                    <a:lnTo>
                      <a:pt x="4030" y="1500"/>
                    </a:lnTo>
                    <a:lnTo>
                      <a:pt x="4030" y="1500"/>
                    </a:lnTo>
                    <a:lnTo>
                      <a:pt x="4040" y="1496"/>
                    </a:lnTo>
                    <a:lnTo>
                      <a:pt x="4050" y="1490"/>
                    </a:lnTo>
                    <a:lnTo>
                      <a:pt x="4056" y="1486"/>
                    </a:lnTo>
                    <a:lnTo>
                      <a:pt x="4060" y="1482"/>
                    </a:lnTo>
                    <a:lnTo>
                      <a:pt x="4066" y="1472"/>
                    </a:lnTo>
                    <a:lnTo>
                      <a:pt x="4068" y="1464"/>
                    </a:lnTo>
                    <a:lnTo>
                      <a:pt x="4072" y="1456"/>
                    </a:lnTo>
                    <a:lnTo>
                      <a:pt x="4076" y="1452"/>
                    </a:lnTo>
                    <a:lnTo>
                      <a:pt x="4082" y="1448"/>
                    </a:lnTo>
                    <a:lnTo>
                      <a:pt x="4090" y="1444"/>
                    </a:lnTo>
                    <a:lnTo>
                      <a:pt x="4102" y="1440"/>
                    </a:lnTo>
                    <a:lnTo>
                      <a:pt x="4136" y="1432"/>
                    </a:lnTo>
                    <a:lnTo>
                      <a:pt x="4136" y="1432"/>
                    </a:lnTo>
                    <a:lnTo>
                      <a:pt x="4160" y="1430"/>
                    </a:lnTo>
                    <a:lnTo>
                      <a:pt x="4182" y="1428"/>
                    </a:lnTo>
                    <a:lnTo>
                      <a:pt x="4202" y="1430"/>
                    </a:lnTo>
                    <a:lnTo>
                      <a:pt x="4220" y="1432"/>
                    </a:lnTo>
                    <a:lnTo>
                      <a:pt x="4252" y="1436"/>
                    </a:lnTo>
                    <a:lnTo>
                      <a:pt x="4278" y="1442"/>
                    </a:lnTo>
                    <a:lnTo>
                      <a:pt x="4304" y="1446"/>
                    </a:lnTo>
                    <a:lnTo>
                      <a:pt x="4316" y="1444"/>
                    </a:lnTo>
                    <a:lnTo>
                      <a:pt x="4330" y="1442"/>
                    </a:lnTo>
                    <a:lnTo>
                      <a:pt x="4342" y="1438"/>
                    </a:lnTo>
                    <a:lnTo>
                      <a:pt x="4356" y="1430"/>
                    </a:lnTo>
                    <a:lnTo>
                      <a:pt x="4370" y="1420"/>
                    </a:lnTo>
                    <a:lnTo>
                      <a:pt x="4386" y="1406"/>
                    </a:lnTo>
                    <a:lnTo>
                      <a:pt x="4386" y="1406"/>
                    </a:lnTo>
                    <a:lnTo>
                      <a:pt x="4414" y="1382"/>
                    </a:lnTo>
                    <a:lnTo>
                      <a:pt x="4434" y="1368"/>
                    </a:lnTo>
                    <a:lnTo>
                      <a:pt x="4448" y="1362"/>
                    </a:lnTo>
                    <a:lnTo>
                      <a:pt x="4458" y="1362"/>
                    </a:lnTo>
                    <a:lnTo>
                      <a:pt x="4470" y="1366"/>
                    </a:lnTo>
                    <a:lnTo>
                      <a:pt x="4474" y="1366"/>
                    </a:lnTo>
                    <a:lnTo>
                      <a:pt x="4482" y="1358"/>
                    </a:lnTo>
                    <a:lnTo>
                      <a:pt x="4482" y="1358"/>
                    </a:lnTo>
                    <a:lnTo>
                      <a:pt x="4492" y="1348"/>
                    </a:lnTo>
                    <a:lnTo>
                      <a:pt x="4502" y="1342"/>
                    </a:lnTo>
                    <a:lnTo>
                      <a:pt x="4518" y="1330"/>
                    </a:lnTo>
                    <a:lnTo>
                      <a:pt x="4524" y="1324"/>
                    </a:lnTo>
                    <a:lnTo>
                      <a:pt x="4526" y="1316"/>
                    </a:lnTo>
                    <a:lnTo>
                      <a:pt x="4526" y="1308"/>
                    </a:lnTo>
                    <a:lnTo>
                      <a:pt x="4522" y="1296"/>
                    </a:lnTo>
                    <a:lnTo>
                      <a:pt x="4522" y="1296"/>
                    </a:lnTo>
                    <a:lnTo>
                      <a:pt x="4518" y="1284"/>
                    </a:lnTo>
                    <a:lnTo>
                      <a:pt x="4518" y="1278"/>
                    </a:lnTo>
                    <a:lnTo>
                      <a:pt x="4518" y="1274"/>
                    </a:lnTo>
                    <a:lnTo>
                      <a:pt x="4522" y="1270"/>
                    </a:lnTo>
                    <a:lnTo>
                      <a:pt x="4524" y="1268"/>
                    </a:lnTo>
                    <a:lnTo>
                      <a:pt x="4526" y="1264"/>
                    </a:lnTo>
                    <a:lnTo>
                      <a:pt x="4524" y="1258"/>
                    </a:lnTo>
                    <a:lnTo>
                      <a:pt x="4522" y="1248"/>
                    </a:lnTo>
                    <a:lnTo>
                      <a:pt x="4522" y="1248"/>
                    </a:lnTo>
                    <a:lnTo>
                      <a:pt x="4516" y="1238"/>
                    </a:lnTo>
                    <a:lnTo>
                      <a:pt x="4510" y="1234"/>
                    </a:lnTo>
                    <a:lnTo>
                      <a:pt x="4502" y="1232"/>
                    </a:lnTo>
                    <a:lnTo>
                      <a:pt x="4496" y="1230"/>
                    </a:lnTo>
                    <a:lnTo>
                      <a:pt x="4488" y="1230"/>
                    </a:lnTo>
                    <a:lnTo>
                      <a:pt x="4480" y="1228"/>
                    </a:lnTo>
                    <a:lnTo>
                      <a:pt x="4472" y="1222"/>
                    </a:lnTo>
                    <a:lnTo>
                      <a:pt x="4464" y="1214"/>
                    </a:lnTo>
                    <a:lnTo>
                      <a:pt x="4464" y="1214"/>
                    </a:lnTo>
                    <a:lnTo>
                      <a:pt x="4454" y="1204"/>
                    </a:lnTo>
                    <a:lnTo>
                      <a:pt x="4446" y="1198"/>
                    </a:lnTo>
                    <a:lnTo>
                      <a:pt x="4436" y="1198"/>
                    </a:lnTo>
                    <a:lnTo>
                      <a:pt x="4428" y="1200"/>
                    </a:lnTo>
                    <a:lnTo>
                      <a:pt x="4416" y="1204"/>
                    </a:lnTo>
                    <a:lnTo>
                      <a:pt x="4406" y="1212"/>
                    </a:lnTo>
                    <a:lnTo>
                      <a:pt x="4376" y="1234"/>
                    </a:lnTo>
                    <a:lnTo>
                      <a:pt x="4376" y="1234"/>
                    </a:lnTo>
                    <a:lnTo>
                      <a:pt x="4362" y="1242"/>
                    </a:lnTo>
                    <a:lnTo>
                      <a:pt x="4352" y="1246"/>
                    </a:lnTo>
                    <a:lnTo>
                      <a:pt x="4344" y="1246"/>
                    </a:lnTo>
                    <a:lnTo>
                      <a:pt x="4342" y="1242"/>
                    </a:lnTo>
                    <a:lnTo>
                      <a:pt x="4342" y="1238"/>
                    </a:lnTo>
                    <a:lnTo>
                      <a:pt x="4346" y="1230"/>
                    </a:lnTo>
                    <a:lnTo>
                      <a:pt x="4354" y="1226"/>
                    </a:lnTo>
                    <a:lnTo>
                      <a:pt x="4364" y="1220"/>
                    </a:lnTo>
                    <a:lnTo>
                      <a:pt x="4364" y="1220"/>
                    </a:lnTo>
                    <a:lnTo>
                      <a:pt x="4376" y="1218"/>
                    </a:lnTo>
                    <a:lnTo>
                      <a:pt x="4386" y="1214"/>
                    </a:lnTo>
                    <a:lnTo>
                      <a:pt x="4400" y="1204"/>
                    </a:lnTo>
                    <a:lnTo>
                      <a:pt x="4414" y="1196"/>
                    </a:lnTo>
                    <a:lnTo>
                      <a:pt x="4424" y="1192"/>
                    </a:lnTo>
                    <a:lnTo>
                      <a:pt x="4438" y="1190"/>
                    </a:lnTo>
                    <a:lnTo>
                      <a:pt x="4438" y="1190"/>
                    </a:lnTo>
                    <a:lnTo>
                      <a:pt x="4450" y="1186"/>
                    </a:lnTo>
                    <a:lnTo>
                      <a:pt x="4456" y="1184"/>
                    </a:lnTo>
                    <a:lnTo>
                      <a:pt x="4458" y="1178"/>
                    </a:lnTo>
                    <a:lnTo>
                      <a:pt x="4456" y="1174"/>
                    </a:lnTo>
                    <a:lnTo>
                      <a:pt x="4450" y="1170"/>
                    </a:lnTo>
                    <a:lnTo>
                      <a:pt x="4442" y="1166"/>
                    </a:lnTo>
                    <a:lnTo>
                      <a:pt x="4432" y="1162"/>
                    </a:lnTo>
                    <a:lnTo>
                      <a:pt x="4418" y="1160"/>
                    </a:lnTo>
                    <a:lnTo>
                      <a:pt x="4418" y="1160"/>
                    </a:lnTo>
                    <a:lnTo>
                      <a:pt x="4406" y="1158"/>
                    </a:lnTo>
                    <a:lnTo>
                      <a:pt x="4400" y="1154"/>
                    </a:lnTo>
                    <a:lnTo>
                      <a:pt x="4396" y="1150"/>
                    </a:lnTo>
                    <a:lnTo>
                      <a:pt x="4394" y="1146"/>
                    </a:lnTo>
                    <a:lnTo>
                      <a:pt x="4392" y="1142"/>
                    </a:lnTo>
                    <a:lnTo>
                      <a:pt x="4388" y="1138"/>
                    </a:lnTo>
                    <a:lnTo>
                      <a:pt x="4378" y="1136"/>
                    </a:lnTo>
                    <a:lnTo>
                      <a:pt x="4364" y="1132"/>
                    </a:lnTo>
                    <a:lnTo>
                      <a:pt x="4364" y="1132"/>
                    </a:lnTo>
                    <a:lnTo>
                      <a:pt x="4350" y="1130"/>
                    </a:lnTo>
                    <a:lnTo>
                      <a:pt x="4342" y="1126"/>
                    </a:lnTo>
                    <a:lnTo>
                      <a:pt x="4340" y="1122"/>
                    </a:lnTo>
                    <a:lnTo>
                      <a:pt x="4338" y="1116"/>
                    </a:lnTo>
                    <a:lnTo>
                      <a:pt x="4340" y="1112"/>
                    </a:lnTo>
                    <a:lnTo>
                      <a:pt x="4338" y="1106"/>
                    </a:lnTo>
                    <a:lnTo>
                      <a:pt x="4334" y="1102"/>
                    </a:lnTo>
                    <a:lnTo>
                      <a:pt x="4324" y="1096"/>
                    </a:lnTo>
                    <a:lnTo>
                      <a:pt x="4324" y="1096"/>
                    </a:lnTo>
                    <a:lnTo>
                      <a:pt x="4314" y="1090"/>
                    </a:lnTo>
                    <a:lnTo>
                      <a:pt x="4304" y="1084"/>
                    </a:lnTo>
                    <a:lnTo>
                      <a:pt x="4296" y="1078"/>
                    </a:lnTo>
                    <a:lnTo>
                      <a:pt x="4290" y="1070"/>
                    </a:lnTo>
                    <a:lnTo>
                      <a:pt x="4286" y="1062"/>
                    </a:lnTo>
                    <a:lnTo>
                      <a:pt x="4286" y="1052"/>
                    </a:lnTo>
                    <a:lnTo>
                      <a:pt x="4288" y="1042"/>
                    </a:lnTo>
                    <a:lnTo>
                      <a:pt x="4294" y="1030"/>
                    </a:lnTo>
                    <a:lnTo>
                      <a:pt x="4294" y="1030"/>
                    </a:lnTo>
                    <a:lnTo>
                      <a:pt x="4298" y="1024"/>
                    </a:lnTo>
                    <a:lnTo>
                      <a:pt x="4298" y="1020"/>
                    </a:lnTo>
                    <a:lnTo>
                      <a:pt x="4298" y="1016"/>
                    </a:lnTo>
                    <a:lnTo>
                      <a:pt x="4296" y="1012"/>
                    </a:lnTo>
                    <a:lnTo>
                      <a:pt x="4290" y="1008"/>
                    </a:lnTo>
                    <a:lnTo>
                      <a:pt x="4282" y="1004"/>
                    </a:lnTo>
                    <a:lnTo>
                      <a:pt x="4274" y="1002"/>
                    </a:lnTo>
                    <a:lnTo>
                      <a:pt x="4268" y="998"/>
                    </a:lnTo>
                    <a:lnTo>
                      <a:pt x="4266" y="996"/>
                    </a:lnTo>
                    <a:lnTo>
                      <a:pt x="4266" y="994"/>
                    </a:lnTo>
                    <a:lnTo>
                      <a:pt x="4266" y="990"/>
                    </a:lnTo>
                    <a:lnTo>
                      <a:pt x="4270" y="986"/>
                    </a:lnTo>
                    <a:lnTo>
                      <a:pt x="4270" y="986"/>
                    </a:lnTo>
                    <a:lnTo>
                      <a:pt x="4274" y="978"/>
                    </a:lnTo>
                    <a:lnTo>
                      <a:pt x="4274" y="970"/>
                    </a:lnTo>
                    <a:lnTo>
                      <a:pt x="4270" y="966"/>
                    </a:lnTo>
                    <a:lnTo>
                      <a:pt x="4264" y="960"/>
                    </a:lnTo>
                    <a:lnTo>
                      <a:pt x="4258" y="954"/>
                    </a:lnTo>
                    <a:lnTo>
                      <a:pt x="4252" y="948"/>
                    </a:lnTo>
                    <a:lnTo>
                      <a:pt x="4246" y="940"/>
                    </a:lnTo>
                    <a:lnTo>
                      <a:pt x="4244" y="928"/>
                    </a:lnTo>
                    <a:lnTo>
                      <a:pt x="4244" y="928"/>
                    </a:lnTo>
                    <a:lnTo>
                      <a:pt x="4240" y="912"/>
                    </a:lnTo>
                    <a:lnTo>
                      <a:pt x="4238" y="908"/>
                    </a:lnTo>
                    <a:lnTo>
                      <a:pt x="4236" y="906"/>
                    </a:lnTo>
                    <a:lnTo>
                      <a:pt x="4230" y="902"/>
                    </a:lnTo>
                    <a:lnTo>
                      <a:pt x="4228" y="898"/>
                    </a:lnTo>
                    <a:lnTo>
                      <a:pt x="4226" y="890"/>
                    </a:lnTo>
                    <a:lnTo>
                      <a:pt x="4226" y="890"/>
                    </a:lnTo>
                    <a:lnTo>
                      <a:pt x="4222" y="882"/>
                    </a:lnTo>
                    <a:lnTo>
                      <a:pt x="4218" y="878"/>
                    </a:lnTo>
                    <a:lnTo>
                      <a:pt x="4210" y="872"/>
                    </a:lnTo>
                    <a:lnTo>
                      <a:pt x="4206" y="868"/>
                    </a:lnTo>
                    <a:lnTo>
                      <a:pt x="4200" y="862"/>
                    </a:lnTo>
                    <a:lnTo>
                      <a:pt x="4194" y="852"/>
                    </a:lnTo>
                    <a:lnTo>
                      <a:pt x="4186" y="838"/>
                    </a:lnTo>
                    <a:lnTo>
                      <a:pt x="4186" y="838"/>
                    </a:lnTo>
                    <a:lnTo>
                      <a:pt x="4180" y="824"/>
                    </a:lnTo>
                    <a:lnTo>
                      <a:pt x="4174" y="816"/>
                    </a:lnTo>
                    <a:lnTo>
                      <a:pt x="4168" y="812"/>
                    </a:lnTo>
                    <a:lnTo>
                      <a:pt x="4164" y="812"/>
                    </a:lnTo>
                    <a:lnTo>
                      <a:pt x="4158" y="814"/>
                    </a:lnTo>
                    <a:lnTo>
                      <a:pt x="4154" y="820"/>
                    </a:lnTo>
                    <a:lnTo>
                      <a:pt x="4140" y="836"/>
                    </a:lnTo>
                    <a:lnTo>
                      <a:pt x="4140" y="836"/>
                    </a:lnTo>
                    <a:lnTo>
                      <a:pt x="4132" y="848"/>
                    </a:lnTo>
                    <a:lnTo>
                      <a:pt x="4128" y="860"/>
                    </a:lnTo>
                    <a:lnTo>
                      <a:pt x="4124" y="884"/>
                    </a:lnTo>
                    <a:lnTo>
                      <a:pt x="4120" y="896"/>
                    </a:lnTo>
                    <a:lnTo>
                      <a:pt x="4116" y="904"/>
                    </a:lnTo>
                    <a:lnTo>
                      <a:pt x="4114" y="906"/>
                    </a:lnTo>
                    <a:lnTo>
                      <a:pt x="4110" y="908"/>
                    </a:lnTo>
                    <a:lnTo>
                      <a:pt x="4106" y="908"/>
                    </a:lnTo>
                    <a:lnTo>
                      <a:pt x="4100" y="906"/>
                    </a:lnTo>
                    <a:lnTo>
                      <a:pt x="4100" y="906"/>
                    </a:lnTo>
                    <a:lnTo>
                      <a:pt x="4090" y="904"/>
                    </a:lnTo>
                    <a:lnTo>
                      <a:pt x="4086" y="906"/>
                    </a:lnTo>
                    <a:lnTo>
                      <a:pt x="4084" y="908"/>
                    </a:lnTo>
                    <a:lnTo>
                      <a:pt x="4084" y="912"/>
                    </a:lnTo>
                    <a:lnTo>
                      <a:pt x="4082" y="916"/>
                    </a:lnTo>
                    <a:lnTo>
                      <a:pt x="4080" y="922"/>
                    </a:lnTo>
                    <a:lnTo>
                      <a:pt x="4074" y="928"/>
                    </a:lnTo>
                    <a:lnTo>
                      <a:pt x="4060" y="934"/>
                    </a:lnTo>
                    <a:lnTo>
                      <a:pt x="4060" y="934"/>
                    </a:lnTo>
                    <a:lnTo>
                      <a:pt x="4048" y="936"/>
                    </a:lnTo>
                    <a:lnTo>
                      <a:pt x="4038" y="934"/>
                    </a:lnTo>
                    <a:lnTo>
                      <a:pt x="4030" y="930"/>
                    </a:lnTo>
                    <a:lnTo>
                      <a:pt x="4024" y="922"/>
                    </a:lnTo>
                    <a:lnTo>
                      <a:pt x="4018" y="914"/>
                    </a:lnTo>
                    <a:lnTo>
                      <a:pt x="4010" y="908"/>
                    </a:lnTo>
                    <a:lnTo>
                      <a:pt x="4002" y="902"/>
                    </a:lnTo>
                    <a:lnTo>
                      <a:pt x="3988" y="900"/>
                    </a:lnTo>
                    <a:lnTo>
                      <a:pt x="3988" y="900"/>
                    </a:lnTo>
                    <a:lnTo>
                      <a:pt x="3976" y="900"/>
                    </a:lnTo>
                    <a:lnTo>
                      <a:pt x="3972" y="900"/>
                    </a:lnTo>
                    <a:lnTo>
                      <a:pt x="3970" y="896"/>
                    </a:lnTo>
                    <a:lnTo>
                      <a:pt x="3972" y="892"/>
                    </a:lnTo>
                    <a:lnTo>
                      <a:pt x="3974" y="888"/>
                    </a:lnTo>
                    <a:lnTo>
                      <a:pt x="3976" y="884"/>
                    </a:lnTo>
                    <a:lnTo>
                      <a:pt x="3974" y="880"/>
                    </a:lnTo>
                    <a:lnTo>
                      <a:pt x="3968" y="874"/>
                    </a:lnTo>
                    <a:lnTo>
                      <a:pt x="3968" y="874"/>
                    </a:lnTo>
                    <a:lnTo>
                      <a:pt x="3962" y="870"/>
                    </a:lnTo>
                    <a:lnTo>
                      <a:pt x="3960" y="866"/>
                    </a:lnTo>
                    <a:lnTo>
                      <a:pt x="3962" y="864"/>
                    </a:lnTo>
                    <a:lnTo>
                      <a:pt x="3964" y="860"/>
                    </a:lnTo>
                    <a:lnTo>
                      <a:pt x="3966" y="856"/>
                    </a:lnTo>
                    <a:lnTo>
                      <a:pt x="3968" y="850"/>
                    </a:lnTo>
                    <a:lnTo>
                      <a:pt x="3968" y="844"/>
                    </a:lnTo>
                    <a:lnTo>
                      <a:pt x="3964" y="836"/>
                    </a:lnTo>
                    <a:lnTo>
                      <a:pt x="3964" y="836"/>
                    </a:lnTo>
                    <a:lnTo>
                      <a:pt x="3960" y="824"/>
                    </a:lnTo>
                    <a:lnTo>
                      <a:pt x="3958" y="814"/>
                    </a:lnTo>
                    <a:lnTo>
                      <a:pt x="3962" y="802"/>
                    </a:lnTo>
                    <a:lnTo>
                      <a:pt x="3966" y="794"/>
                    </a:lnTo>
                    <a:lnTo>
                      <a:pt x="3974" y="776"/>
                    </a:lnTo>
                    <a:lnTo>
                      <a:pt x="3974" y="770"/>
                    </a:lnTo>
                    <a:lnTo>
                      <a:pt x="3972" y="764"/>
                    </a:lnTo>
                    <a:lnTo>
                      <a:pt x="3972" y="764"/>
                    </a:lnTo>
                    <a:lnTo>
                      <a:pt x="3968" y="758"/>
                    </a:lnTo>
                    <a:lnTo>
                      <a:pt x="3964" y="758"/>
                    </a:lnTo>
                    <a:lnTo>
                      <a:pt x="3960" y="760"/>
                    </a:lnTo>
                    <a:lnTo>
                      <a:pt x="3958" y="764"/>
                    </a:lnTo>
                    <a:lnTo>
                      <a:pt x="3954" y="770"/>
                    </a:lnTo>
                    <a:lnTo>
                      <a:pt x="3952" y="772"/>
                    </a:lnTo>
                    <a:lnTo>
                      <a:pt x="3950" y="770"/>
                    </a:lnTo>
                    <a:lnTo>
                      <a:pt x="3950" y="770"/>
                    </a:lnTo>
                    <a:lnTo>
                      <a:pt x="3944" y="766"/>
                    </a:lnTo>
                    <a:lnTo>
                      <a:pt x="3936" y="762"/>
                    </a:lnTo>
                    <a:lnTo>
                      <a:pt x="3914" y="756"/>
                    </a:lnTo>
                    <a:lnTo>
                      <a:pt x="3902" y="752"/>
                    </a:lnTo>
                    <a:lnTo>
                      <a:pt x="3894" y="748"/>
                    </a:lnTo>
                    <a:lnTo>
                      <a:pt x="3888" y="742"/>
                    </a:lnTo>
                    <a:lnTo>
                      <a:pt x="3886" y="740"/>
                    </a:lnTo>
                    <a:lnTo>
                      <a:pt x="3886" y="736"/>
                    </a:lnTo>
                    <a:lnTo>
                      <a:pt x="3886" y="736"/>
                    </a:lnTo>
                    <a:lnTo>
                      <a:pt x="3886" y="728"/>
                    </a:lnTo>
                    <a:lnTo>
                      <a:pt x="3882" y="722"/>
                    </a:lnTo>
                    <a:lnTo>
                      <a:pt x="3878" y="716"/>
                    </a:lnTo>
                    <a:lnTo>
                      <a:pt x="3870" y="710"/>
                    </a:lnTo>
                    <a:lnTo>
                      <a:pt x="3826" y="680"/>
                    </a:lnTo>
                    <a:lnTo>
                      <a:pt x="3826" y="680"/>
                    </a:lnTo>
                    <a:lnTo>
                      <a:pt x="3806" y="668"/>
                    </a:lnTo>
                    <a:lnTo>
                      <a:pt x="3800" y="668"/>
                    </a:lnTo>
                    <a:lnTo>
                      <a:pt x="3796" y="666"/>
                    </a:lnTo>
                    <a:lnTo>
                      <a:pt x="3790" y="668"/>
                    </a:lnTo>
                    <a:lnTo>
                      <a:pt x="3788" y="670"/>
                    </a:lnTo>
                    <a:lnTo>
                      <a:pt x="3780" y="678"/>
                    </a:lnTo>
                    <a:lnTo>
                      <a:pt x="3774" y="680"/>
                    </a:lnTo>
                    <a:lnTo>
                      <a:pt x="3768" y="684"/>
                    </a:lnTo>
                    <a:lnTo>
                      <a:pt x="3760" y="684"/>
                    </a:lnTo>
                    <a:lnTo>
                      <a:pt x="3750" y="686"/>
                    </a:lnTo>
                    <a:lnTo>
                      <a:pt x="3736" y="684"/>
                    </a:lnTo>
                    <a:lnTo>
                      <a:pt x="3720" y="680"/>
                    </a:lnTo>
                    <a:lnTo>
                      <a:pt x="3700" y="674"/>
                    </a:lnTo>
                    <a:lnTo>
                      <a:pt x="3676" y="664"/>
                    </a:lnTo>
                    <a:lnTo>
                      <a:pt x="3676" y="664"/>
                    </a:lnTo>
                    <a:lnTo>
                      <a:pt x="3666" y="662"/>
                    </a:lnTo>
                    <a:lnTo>
                      <a:pt x="3656" y="660"/>
                    </a:lnTo>
                    <a:lnTo>
                      <a:pt x="3648" y="660"/>
                    </a:lnTo>
                    <a:lnTo>
                      <a:pt x="3642" y="662"/>
                    </a:lnTo>
                    <a:lnTo>
                      <a:pt x="3636" y="664"/>
                    </a:lnTo>
                    <a:lnTo>
                      <a:pt x="3632" y="668"/>
                    </a:lnTo>
                    <a:lnTo>
                      <a:pt x="3626" y="678"/>
                    </a:lnTo>
                    <a:lnTo>
                      <a:pt x="3622" y="690"/>
                    </a:lnTo>
                    <a:lnTo>
                      <a:pt x="3622" y="702"/>
                    </a:lnTo>
                    <a:lnTo>
                      <a:pt x="3626" y="712"/>
                    </a:lnTo>
                    <a:lnTo>
                      <a:pt x="3630" y="720"/>
                    </a:lnTo>
                    <a:lnTo>
                      <a:pt x="3630" y="720"/>
                    </a:lnTo>
                    <a:lnTo>
                      <a:pt x="3634" y="726"/>
                    </a:lnTo>
                    <a:lnTo>
                      <a:pt x="3636" y="732"/>
                    </a:lnTo>
                    <a:lnTo>
                      <a:pt x="3638" y="738"/>
                    </a:lnTo>
                    <a:lnTo>
                      <a:pt x="3638" y="746"/>
                    </a:lnTo>
                    <a:lnTo>
                      <a:pt x="3634" y="760"/>
                    </a:lnTo>
                    <a:lnTo>
                      <a:pt x="3626" y="772"/>
                    </a:lnTo>
                    <a:lnTo>
                      <a:pt x="3626" y="772"/>
                    </a:lnTo>
                    <a:lnTo>
                      <a:pt x="3622" y="776"/>
                    </a:lnTo>
                    <a:lnTo>
                      <a:pt x="3622" y="780"/>
                    </a:lnTo>
                    <a:lnTo>
                      <a:pt x="3624" y="782"/>
                    </a:lnTo>
                    <a:lnTo>
                      <a:pt x="3626" y="786"/>
                    </a:lnTo>
                    <a:lnTo>
                      <a:pt x="3634" y="794"/>
                    </a:lnTo>
                    <a:lnTo>
                      <a:pt x="3640" y="802"/>
                    </a:lnTo>
                    <a:lnTo>
                      <a:pt x="3644" y="814"/>
                    </a:lnTo>
                    <a:lnTo>
                      <a:pt x="3644" y="814"/>
                    </a:lnTo>
                    <a:lnTo>
                      <a:pt x="3648" y="824"/>
                    </a:lnTo>
                    <a:lnTo>
                      <a:pt x="3650" y="832"/>
                    </a:lnTo>
                    <a:lnTo>
                      <a:pt x="3650" y="840"/>
                    </a:lnTo>
                    <a:lnTo>
                      <a:pt x="3648" y="844"/>
                    </a:lnTo>
                    <a:lnTo>
                      <a:pt x="3642" y="854"/>
                    </a:lnTo>
                    <a:lnTo>
                      <a:pt x="3636" y="870"/>
                    </a:lnTo>
                    <a:lnTo>
                      <a:pt x="3636" y="870"/>
                    </a:lnTo>
                    <a:lnTo>
                      <a:pt x="3634" y="878"/>
                    </a:lnTo>
                    <a:lnTo>
                      <a:pt x="3630" y="882"/>
                    </a:lnTo>
                    <a:lnTo>
                      <a:pt x="3620" y="888"/>
                    </a:lnTo>
                    <a:lnTo>
                      <a:pt x="3616" y="890"/>
                    </a:lnTo>
                    <a:lnTo>
                      <a:pt x="3612" y="894"/>
                    </a:lnTo>
                    <a:lnTo>
                      <a:pt x="3610" y="900"/>
                    </a:lnTo>
                    <a:lnTo>
                      <a:pt x="3606" y="910"/>
                    </a:lnTo>
                    <a:lnTo>
                      <a:pt x="3606" y="910"/>
                    </a:lnTo>
                    <a:lnTo>
                      <a:pt x="3606" y="916"/>
                    </a:lnTo>
                    <a:lnTo>
                      <a:pt x="3608" y="920"/>
                    </a:lnTo>
                    <a:lnTo>
                      <a:pt x="3614" y="926"/>
                    </a:lnTo>
                    <a:lnTo>
                      <a:pt x="3622" y="932"/>
                    </a:lnTo>
                    <a:lnTo>
                      <a:pt x="3634" y="940"/>
                    </a:lnTo>
                    <a:lnTo>
                      <a:pt x="3648" y="950"/>
                    </a:lnTo>
                    <a:lnTo>
                      <a:pt x="3660" y="964"/>
                    </a:lnTo>
                    <a:lnTo>
                      <a:pt x="3666" y="972"/>
                    </a:lnTo>
                    <a:lnTo>
                      <a:pt x="3672" y="984"/>
                    </a:lnTo>
                    <a:lnTo>
                      <a:pt x="3678" y="996"/>
                    </a:lnTo>
                    <a:lnTo>
                      <a:pt x="3684" y="1010"/>
                    </a:lnTo>
                    <a:lnTo>
                      <a:pt x="3684" y="1010"/>
                    </a:lnTo>
                    <a:lnTo>
                      <a:pt x="3686" y="1026"/>
                    </a:lnTo>
                    <a:lnTo>
                      <a:pt x="3688" y="1040"/>
                    </a:lnTo>
                    <a:lnTo>
                      <a:pt x="3688" y="1052"/>
                    </a:lnTo>
                    <a:lnTo>
                      <a:pt x="3684" y="1066"/>
                    </a:lnTo>
                    <a:lnTo>
                      <a:pt x="3680" y="1078"/>
                    </a:lnTo>
                    <a:lnTo>
                      <a:pt x="3674" y="1088"/>
                    </a:lnTo>
                    <a:lnTo>
                      <a:pt x="3668" y="1100"/>
                    </a:lnTo>
                    <a:lnTo>
                      <a:pt x="3660" y="1108"/>
                    </a:lnTo>
                    <a:lnTo>
                      <a:pt x="3642" y="1126"/>
                    </a:lnTo>
                    <a:lnTo>
                      <a:pt x="3624" y="1140"/>
                    </a:lnTo>
                    <a:lnTo>
                      <a:pt x="3604" y="1150"/>
                    </a:lnTo>
                    <a:lnTo>
                      <a:pt x="3584" y="1158"/>
                    </a:lnTo>
                    <a:lnTo>
                      <a:pt x="3584" y="1158"/>
                    </a:lnTo>
                    <a:lnTo>
                      <a:pt x="3570" y="1166"/>
                    </a:lnTo>
                    <a:lnTo>
                      <a:pt x="3562" y="1172"/>
                    </a:lnTo>
                    <a:lnTo>
                      <a:pt x="3562" y="1174"/>
                    </a:lnTo>
                    <a:lnTo>
                      <a:pt x="3562" y="1176"/>
                    </a:lnTo>
                    <a:lnTo>
                      <a:pt x="3566" y="1184"/>
                    </a:lnTo>
                    <a:lnTo>
                      <a:pt x="3572" y="1190"/>
                    </a:lnTo>
                    <a:lnTo>
                      <a:pt x="3578" y="1200"/>
                    </a:lnTo>
                    <a:lnTo>
                      <a:pt x="3582" y="1212"/>
                    </a:lnTo>
                    <a:lnTo>
                      <a:pt x="3584" y="1220"/>
                    </a:lnTo>
                    <a:lnTo>
                      <a:pt x="3584" y="1228"/>
                    </a:lnTo>
                    <a:lnTo>
                      <a:pt x="3584" y="1228"/>
                    </a:lnTo>
                    <a:lnTo>
                      <a:pt x="3586" y="1244"/>
                    </a:lnTo>
                    <a:lnTo>
                      <a:pt x="3588" y="1260"/>
                    </a:lnTo>
                    <a:lnTo>
                      <a:pt x="3598" y="1290"/>
                    </a:lnTo>
                    <a:lnTo>
                      <a:pt x="3602" y="1302"/>
                    </a:lnTo>
                    <a:lnTo>
                      <a:pt x="3604" y="1314"/>
                    </a:lnTo>
                    <a:lnTo>
                      <a:pt x="3604" y="1324"/>
                    </a:lnTo>
                    <a:lnTo>
                      <a:pt x="3600" y="1328"/>
                    </a:lnTo>
                    <a:lnTo>
                      <a:pt x="3598" y="1330"/>
                    </a:lnTo>
                    <a:lnTo>
                      <a:pt x="3598" y="1330"/>
                    </a:lnTo>
                    <a:lnTo>
                      <a:pt x="3594" y="1334"/>
                    </a:lnTo>
                    <a:lnTo>
                      <a:pt x="3592" y="1336"/>
                    </a:lnTo>
                    <a:lnTo>
                      <a:pt x="3590" y="1344"/>
                    </a:lnTo>
                    <a:lnTo>
                      <a:pt x="3592" y="1352"/>
                    </a:lnTo>
                    <a:lnTo>
                      <a:pt x="3594" y="1358"/>
                    </a:lnTo>
                    <a:lnTo>
                      <a:pt x="3596" y="1362"/>
                    </a:lnTo>
                    <a:lnTo>
                      <a:pt x="3594" y="1366"/>
                    </a:lnTo>
                    <a:lnTo>
                      <a:pt x="3590" y="1364"/>
                    </a:lnTo>
                    <a:lnTo>
                      <a:pt x="3580" y="1358"/>
                    </a:lnTo>
                    <a:lnTo>
                      <a:pt x="3580" y="1358"/>
                    </a:lnTo>
                    <a:lnTo>
                      <a:pt x="3570" y="1354"/>
                    </a:lnTo>
                    <a:lnTo>
                      <a:pt x="3568" y="1354"/>
                    </a:lnTo>
                    <a:lnTo>
                      <a:pt x="3566" y="1356"/>
                    </a:lnTo>
                    <a:lnTo>
                      <a:pt x="3562" y="1362"/>
                    </a:lnTo>
                    <a:lnTo>
                      <a:pt x="3562" y="1370"/>
                    </a:lnTo>
                    <a:lnTo>
                      <a:pt x="3562" y="1376"/>
                    </a:lnTo>
                    <a:lnTo>
                      <a:pt x="3560" y="1382"/>
                    </a:lnTo>
                    <a:lnTo>
                      <a:pt x="3558" y="1384"/>
                    </a:lnTo>
                    <a:lnTo>
                      <a:pt x="3554" y="1384"/>
                    </a:lnTo>
                    <a:lnTo>
                      <a:pt x="3546" y="1380"/>
                    </a:lnTo>
                    <a:lnTo>
                      <a:pt x="3546" y="1380"/>
                    </a:lnTo>
                    <a:lnTo>
                      <a:pt x="3536" y="1372"/>
                    </a:lnTo>
                    <a:lnTo>
                      <a:pt x="3530" y="1366"/>
                    </a:lnTo>
                    <a:lnTo>
                      <a:pt x="3522" y="1352"/>
                    </a:lnTo>
                    <a:lnTo>
                      <a:pt x="3516" y="1342"/>
                    </a:lnTo>
                    <a:lnTo>
                      <a:pt x="3508" y="1332"/>
                    </a:lnTo>
                    <a:lnTo>
                      <a:pt x="3494" y="1316"/>
                    </a:lnTo>
                    <a:lnTo>
                      <a:pt x="3474" y="1298"/>
                    </a:lnTo>
                    <a:lnTo>
                      <a:pt x="3474" y="1298"/>
                    </a:lnTo>
                    <a:lnTo>
                      <a:pt x="3464" y="1286"/>
                    </a:lnTo>
                    <a:lnTo>
                      <a:pt x="3458" y="1276"/>
                    </a:lnTo>
                    <a:lnTo>
                      <a:pt x="3456" y="1266"/>
                    </a:lnTo>
                    <a:lnTo>
                      <a:pt x="3456" y="1254"/>
                    </a:lnTo>
                    <a:lnTo>
                      <a:pt x="3456" y="1234"/>
                    </a:lnTo>
                    <a:lnTo>
                      <a:pt x="3456" y="1222"/>
                    </a:lnTo>
                    <a:lnTo>
                      <a:pt x="3454" y="1210"/>
                    </a:lnTo>
                    <a:lnTo>
                      <a:pt x="3454" y="1210"/>
                    </a:lnTo>
                    <a:lnTo>
                      <a:pt x="3450" y="1194"/>
                    </a:lnTo>
                    <a:lnTo>
                      <a:pt x="3450" y="1182"/>
                    </a:lnTo>
                    <a:lnTo>
                      <a:pt x="3454" y="1172"/>
                    </a:lnTo>
                    <a:lnTo>
                      <a:pt x="3456" y="1162"/>
                    </a:lnTo>
                    <a:lnTo>
                      <a:pt x="3458" y="1154"/>
                    </a:lnTo>
                    <a:lnTo>
                      <a:pt x="3456" y="1148"/>
                    </a:lnTo>
                    <a:lnTo>
                      <a:pt x="3452" y="1142"/>
                    </a:lnTo>
                    <a:lnTo>
                      <a:pt x="3440" y="1138"/>
                    </a:lnTo>
                    <a:lnTo>
                      <a:pt x="3440" y="1138"/>
                    </a:lnTo>
                    <a:lnTo>
                      <a:pt x="3414" y="1134"/>
                    </a:lnTo>
                    <a:lnTo>
                      <a:pt x="3394" y="1130"/>
                    </a:lnTo>
                    <a:lnTo>
                      <a:pt x="3378" y="1130"/>
                    </a:lnTo>
                    <a:lnTo>
                      <a:pt x="3368" y="1130"/>
                    </a:lnTo>
                    <a:lnTo>
                      <a:pt x="3354" y="1132"/>
                    </a:lnTo>
                    <a:lnTo>
                      <a:pt x="3346" y="1132"/>
                    </a:lnTo>
                    <a:lnTo>
                      <a:pt x="3340" y="1130"/>
                    </a:lnTo>
                    <a:lnTo>
                      <a:pt x="3340" y="1130"/>
                    </a:lnTo>
                    <a:lnTo>
                      <a:pt x="3334" y="1128"/>
                    </a:lnTo>
                    <a:lnTo>
                      <a:pt x="3330" y="1124"/>
                    </a:lnTo>
                    <a:lnTo>
                      <a:pt x="3322" y="1116"/>
                    </a:lnTo>
                    <a:lnTo>
                      <a:pt x="3316" y="1110"/>
                    </a:lnTo>
                    <a:lnTo>
                      <a:pt x="3306" y="1104"/>
                    </a:lnTo>
                    <a:lnTo>
                      <a:pt x="3290" y="1098"/>
                    </a:lnTo>
                    <a:lnTo>
                      <a:pt x="3268" y="1092"/>
                    </a:lnTo>
                    <a:lnTo>
                      <a:pt x="3268" y="1092"/>
                    </a:lnTo>
                    <a:lnTo>
                      <a:pt x="3246" y="1084"/>
                    </a:lnTo>
                    <a:lnTo>
                      <a:pt x="3236" y="1078"/>
                    </a:lnTo>
                    <a:lnTo>
                      <a:pt x="3232" y="1072"/>
                    </a:lnTo>
                    <a:lnTo>
                      <a:pt x="3230" y="1066"/>
                    </a:lnTo>
                    <a:lnTo>
                      <a:pt x="3226" y="1058"/>
                    </a:lnTo>
                    <a:lnTo>
                      <a:pt x="3216" y="1048"/>
                    </a:lnTo>
                    <a:lnTo>
                      <a:pt x="3198" y="1036"/>
                    </a:lnTo>
                    <a:lnTo>
                      <a:pt x="3166" y="1022"/>
                    </a:lnTo>
                    <a:lnTo>
                      <a:pt x="3166" y="1022"/>
                    </a:lnTo>
                    <a:lnTo>
                      <a:pt x="3146" y="1016"/>
                    </a:lnTo>
                    <a:lnTo>
                      <a:pt x="3130" y="1012"/>
                    </a:lnTo>
                    <a:lnTo>
                      <a:pt x="3114" y="1010"/>
                    </a:lnTo>
                    <a:lnTo>
                      <a:pt x="3102" y="1010"/>
                    </a:lnTo>
                    <a:lnTo>
                      <a:pt x="3090" y="1012"/>
                    </a:lnTo>
                    <a:lnTo>
                      <a:pt x="3080" y="1014"/>
                    </a:lnTo>
                    <a:lnTo>
                      <a:pt x="3064" y="1020"/>
                    </a:lnTo>
                    <a:lnTo>
                      <a:pt x="3052" y="1026"/>
                    </a:lnTo>
                    <a:lnTo>
                      <a:pt x="3046" y="1028"/>
                    </a:lnTo>
                    <a:lnTo>
                      <a:pt x="3044" y="1026"/>
                    </a:lnTo>
                    <a:lnTo>
                      <a:pt x="3042" y="1022"/>
                    </a:lnTo>
                    <a:lnTo>
                      <a:pt x="3040" y="1008"/>
                    </a:lnTo>
                    <a:lnTo>
                      <a:pt x="3040" y="1008"/>
                    </a:lnTo>
                    <a:lnTo>
                      <a:pt x="3040" y="992"/>
                    </a:lnTo>
                    <a:lnTo>
                      <a:pt x="3038" y="978"/>
                    </a:lnTo>
                    <a:lnTo>
                      <a:pt x="3032" y="962"/>
                    </a:lnTo>
                    <a:lnTo>
                      <a:pt x="3026" y="948"/>
                    </a:lnTo>
                    <a:lnTo>
                      <a:pt x="3024" y="938"/>
                    </a:lnTo>
                    <a:lnTo>
                      <a:pt x="3020" y="928"/>
                    </a:lnTo>
                    <a:lnTo>
                      <a:pt x="3020" y="928"/>
                    </a:lnTo>
                    <a:lnTo>
                      <a:pt x="3018" y="922"/>
                    </a:lnTo>
                    <a:lnTo>
                      <a:pt x="3016" y="918"/>
                    </a:lnTo>
                    <a:lnTo>
                      <a:pt x="3012" y="914"/>
                    </a:lnTo>
                    <a:lnTo>
                      <a:pt x="3008" y="914"/>
                    </a:lnTo>
                    <a:lnTo>
                      <a:pt x="2998" y="912"/>
                    </a:lnTo>
                    <a:lnTo>
                      <a:pt x="2986" y="912"/>
                    </a:lnTo>
                    <a:lnTo>
                      <a:pt x="2974" y="910"/>
                    </a:lnTo>
                    <a:lnTo>
                      <a:pt x="2968" y="908"/>
                    </a:lnTo>
                    <a:lnTo>
                      <a:pt x="2962" y="904"/>
                    </a:lnTo>
                    <a:lnTo>
                      <a:pt x="2958" y="898"/>
                    </a:lnTo>
                    <a:lnTo>
                      <a:pt x="2954" y="890"/>
                    </a:lnTo>
                    <a:lnTo>
                      <a:pt x="2950" y="882"/>
                    </a:lnTo>
                    <a:lnTo>
                      <a:pt x="2948" y="868"/>
                    </a:lnTo>
                    <a:lnTo>
                      <a:pt x="2948" y="868"/>
                    </a:lnTo>
                    <a:lnTo>
                      <a:pt x="2948" y="854"/>
                    </a:lnTo>
                    <a:lnTo>
                      <a:pt x="2948" y="840"/>
                    </a:lnTo>
                    <a:lnTo>
                      <a:pt x="2952" y="824"/>
                    </a:lnTo>
                    <a:lnTo>
                      <a:pt x="2956" y="808"/>
                    </a:lnTo>
                    <a:lnTo>
                      <a:pt x="2968" y="778"/>
                    </a:lnTo>
                    <a:lnTo>
                      <a:pt x="2982" y="750"/>
                    </a:lnTo>
                    <a:lnTo>
                      <a:pt x="2998" y="724"/>
                    </a:lnTo>
                    <a:lnTo>
                      <a:pt x="3014" y="706"/>
                    </a:lnTo>
                    <a:lnTo>
                      <a:pt x="3026" y="692"/>
                    </a:lnTo>
                    <a:lnTo>
                      <a:pt x="3030" y="690"/>
                    </a:lnTo>
                    <a:lnTo>
                      <a:pt x="3034" y="690"/>
                    </a:lnTo>
                    <a:lnTo>
                      <a:pt x="3034" y="690"/>
                    </a:lnTo>
                    <a:lnTo>
                      <a:pt x="3038" y="688"/>
                    </a:lnTo>
                    <a:lnTo>
                      <a:pt x="3042" y="684"/>
                    </a:lnTo>
                    <a:lnTo>
                      <a:pt x="3044" y="670"/>
                    </a:lnTo>
                    <a:lnTo>
                      <a:pt x="3048" y="662"/>
                    </a:lnTo>
                    <a:lnTo>
                      <a:pt x="3052" y="654"/>
                    </a:lnTo>
                    <a:lnTo>
                      <a:pt x="3060" y="648"/>
                    </a:lnTo>
                    <a:lnTo>
                      <a:pt x="3070" y="646"/>
                    </a:lnTo>
                    <a:lnTo>
                      <a:pt x="3070" y="646"/>
                    </a:lnTo>
                    <a:lnTo>
                      <a:pt x="3096" y="644"/>
                    </a:lnTo>
                    <a:lnTo>
                      <a:pt x="3106" y="640"/>
                    </a:lnTo>
                    <a:lnTo>
                      <a:pt x="3116" y="636"/>
                    </a:lnTo>
                    <a:lnTo>
                      <a:pt x="3120" y="630"/>
                    </a:lnTo>
                    <a:lnTo>
                      <a:pt x="3120" y="624"/>
                    </a:lnTo>
                    <a:lnTo>
                      <a:pt x="3116" y="614"/>
                    </a:lnTo>
                    <a:lnTo>
                      <a:pt x="3106" y="604"/>
                    </a:lnTo>
                    <a:lnTo>
                      <a:pt x="3106" y="604"/>
                    </a:lnTo>
                    <a:lnTo>
                      <a:pt x="3098" y="596"/>
                    </a:lnTo>
                    <a:lnTo>
                      <a:pt x="3098" y="594"/>
                    </a:lnTo>
                    <a:lnTo>
                      <a:pt x="3098" y="592"/>
                    </a:lnTo>
                    <a:lnTo>
                      <a:pt x="3104" y="590"/>
                    </a:lnTo>
                    <a:lnTo>
                      <a:pt x="3112" y="590"/>
                    </a:lnTo>
                    <a:lnTo>
                      <a:pt x="3124" y="590"/>
                    </a:lnTo>
                    <a:lnTo>
                      <a:pt x="3136" y="586"/>
                    </a:lnTo>
                    <a:lnTo>
                      <a:pt x="3140" y="584"/>
                    </a:lnTo>
                    <a:lnTo>
                      <a:pt x="3144" y="580"/>
                    </a:lnTo>
                    <a:lnTo>
                      <a:pt x="3148" y="576"/>
                    </a:lnTo>
                    <a:lnTo>
                      <a:pt x="3150" y="568"/>
                    </a:lnTo>
                    <a:lnTo>
                      <a:pt x="3150" y="568"/>
                    </a:lnTo>
                    <a:lnTo>
                      <a:pt x="3152" y="562"/>
                    </a:lnTo>
                    <a:lnTo>
                      <a:pt x="3154" y="558"/>
                    </a:lnTo>
                    <a:lnTo>
                      <a:pt x="3156" y="556"/>
                    </a:lnTo>
                    <a:lnTo>
                      <a:pt x="3158" y="556"/>
                    </a:lnTo>
                    <a:lnTo>
                      <a:pt x="3166" y="560"/>
                    </a:lnTo>
                    <a:lnTo>
                      <a:pt x="3176" y="566"/>
                    </a:lnTo>
                    <a:lnTo>
                      <a:pt x="3188" y="570"/>
                    </a:lnTo>
                    <a:lnTo>
                      <a:pt x="3194" y="572"/>
                    </a:lnTo>
                    <a:lnTo>
                      <a:pt x="3200" y="570"/>
                    </a:lnTo>
                    <a:lnTo>
                      <a:pt x="3206" y="568"/>
                    </a:lnTo>
                    <a:lnTo>
                      <a:pt x="3214" y="562"/>
                    </a:lnTo>
                    <a:lnTo>
                      <a:pt x="3220" y="554"/>
                    </a:lnTo>
                    <a:lnTo>
                      <a:pt x="3228" y="542"/>
                    </a:lnTo>
                    <a:lnTo>
                      <a:pt x="3228" y="542"/>
                    </a:lnTo>
                    <a:lnTo>
                      <a:pt x="3242" y="520"/>
                    </a:lnTo>
                    <a:lnTo>
                      <a:pt x="3252" y="506"/>
                    </a:lnTo>
                    <a:lnTo>
                      <a:pt x="3258" y="496"/>
                    </a:lnTo>
                    <a:lnTo>
                      <a:pt x="3260" y="492"/>
                    </a:lnTo>
                    <a:lnTo>
                      <a:pt x="3258" y="490"/>
                    </a:lnTo>
                    <a:lnTo>
                      <a:pt x="3256" y="488"/>
                    </a:lnTo>
                    <a:lnTo>
                      <a:pt x="3244" y="486"/>
                    </a:lnTo>
                    <a:lnTo>
                      <a:pt x="3228" y="484"/>
                    </a:lnTo>
                    <a:lnTo>
                      <a:pt x="3204" y="478"/>
                    </a:lnTo>
                    <a:lnTo>
                      <a:pt x="3204" y="478"/>
                    </a:lnTo>
                    <a:lnTo>
                      <a:pt x="3186" y="474"/>
                    </a:lnTo>
                    <a:lnTo>
                      <a:pt x="3176" y="470"/>
                    </a:lnTo>
                    <a:lnTo>
                      <a:pt x="3170" y="464"/>
                    </a:lnTo>
                    <a:lnTo>
                      <a:pt x="3164" y="460"/>
                    </a:lnTo>
                    <a:lnTo>
                      <a:pt x="3154" y="450"/>
                    </a:lnTo>
                    <a:lnTo>
                      <a:pt x="3144" y="444"/>
                    </a:lnTo>
                    <a:lnTo>
                      <a:pt x="3132" y="438"/>
                    </a:lnTo>
                    <a:lnTo>
                      <a:pt x="3132" y="438"/>
                    </a:lnTo>
                    <a:lnTo>
                      <a:pt x="3140" y="438"/>
                    </a:lnTo>
                    <a:lnTo>
                      <a:pt x="3148" y="438"/>
                    </a:lnTo>
                    <a:lnTo>
                      <a:pt x="3158" y="440"/>
                    </a:lnTo>
                    <a:lnTo>
                      <a:pt x="3166" y="442"/>
                    </a:lnTo>
                    <a:lnTo>
                      <a:pt x="3184" y="452"/>
                    </a:lnTo>
                    <a:lnTo>
                      <a:pt x="3202" y="462"/>
                    </a:lnTo>
                    <a:lnTo>
                      <a:pt x="3220" y="470"/>
                    </a:lnTo>
                    <a:lnTo>
                      <a:pt x="3230" y="472"/>
                    </a:lnTo>
                    <a:lnTo>
                      <a:pt x="3238" y="474"/>
                    </a:lnTo>
                    <a:lnTo>
                      <a:pt x="3246" y="474"/>
                    </a:lnTo>
                    <a:lnTo>
                      <a:pt x="3254" y="472"/>
                    </a:lnTo>
                    <a:lnTo>
                      <a:pt x="3262" y="466"/>
                    </a:lnTo>
                    <a:lnTo>
                      <a:pt x="3270" y="460"/>
                    </a:lnTo>
                    <a:lnTo>
                      <a:pt x="3270" y="460"/>
                    </a:lnTo>
                    <a:lnTo>
                      <a:pt x="3296" y="434"/>
                    </a:lnTo>
                    <a:lnTo>
                      <a:pt x="3302" y="426"/>
                    </a:lnTo>
                    <a:lnTo>
                      <a:pt x="3304" y="420"/>
                    </a:lnTo>
                    <a:lnTo>
                      <a:pt x="3304" y="416"/>
                    </a:lnTo>
                    <a:lnTo>
                      <a:pt x="3298" y="412"/>
                    </a:lnTo>
                    <a:lnTo>
                      <a:pt x="3278" y="402"/>
                    </a:lnTo>
                    <a:lnTo>
                      <a:pt x="3278" y="402"/>
                    </a:lnTo>
                    <a:lnTo>
                      <a:pt x="3270" y="394"/>
                    </a:lnTo>
                    <a:lnTo>
                      <a:pt x="3270" y="392"/>
                    </a:lnTo>
                    <a:lnTo>
                      <a:pt x="3270" y="390"/>
                    </a:lnTo>
                    <a:lnTo>
                      <a:pt x="3278" y="388"/>
                    </a:lnTo>
                    <a:lnTo>
                      <a:pt x="3288" y="388"/>
                    </a:lnTo>
                    <a:lnTo>
                      <a:pt x="3302" y="388"/>
                    </a:lnTo>
                    <a:lnTo>
                      <a:pt x="3316" y="390"/>
                    </a:lnTo>
                    <a:lnTo>
                      <a:pt x="3328" y="394"/>
                    </a:lnTo>
                    <a:lnTo>
                      <a:pt x="3336" y="400"/>
                    </a:lnTo>
                    <a:lnTo>
                      <a:pt x="3336" y="400"/>
                    </a:lnTo>
                    <a:lnTo>
                      <a:pt x="3346" y="410"/>
                    </a:lnTo>
                    <a:lnTo>
                      <a:pt x="3356" y="418"/>
                    </a:lnTo>
                    <a:lnTo>
                      <a:pt x="3366" y="426"/>
                    </a:lnTo>
                    <a:lnTo>
                      <a:pt x="3374" y="438"/>
                    </a:lnTo>
                    <a:lnTo>
                      <a:pt x="3374" y="438"/>
                    </a:lnTo>
                    <a:lnTo>
                      <a:pt x="3380" y="448"/>
                    </a:lnTo>
                    <a:lnTo>
                      <a:pt x="3388" y="452"/>
                    </a:lnTo>
                    <a:lnTo>
                      <a:pt x="3398" y="454"/>
                    </a:lnTo>
                    <a:lnTo>
                      <a:pt x="3410" y="452"/>
                    </a:lnTo>
                    <a:lnTo>
                      <a:pt x="3410" y="452"/>
                    </a:lnTo>
                    <a:lnTo>
                      <a:pt x="3412" y="450"/>
                    </a:lnTo>
                    <a:lnTo>
                      <a:pt x="3414" y="448"/>
                    </a:lnTo>
                    <a:lnTo>
                      <a:pt x="3412" y="444"/>
                    </a:lnTo>
                    <a:lnTo>
                      <a:pt x="3398" y="436"/>
                    </a:lnTo>
                    <a:lnTo>
                      <a:pt x="3392" y="432"/>
                    </a:lnTo>
                    <a:lnTo>
                      <a:pt x="3386" y="426"/>
                    </a:lnTo>
                    <a:lnTo>
                      <a:pt x="3384" y="424"/>
                    </a:lnTo>
                    <a:lnTo>
                      <a:pt x="3384" y="422"/>
                    </a:lnTo>
                    <a:lnTo>
                      <a:pt x="3386" y="418"/>
                    </a:lnTo>
                    <a:lnTo>
                      <a:pt x="3390" y="416"/>
                    </a:lnTo>
                    <a:lnTo>
                      <a:pt x="3390" y="416"/>
                    </a:lnTo>
                    <a:lnTo>
                      <a:pt x="3398" y="412"/>
                    </a:lnTo>
                    <a:lnTo>
                      <a:pt x="3404" y="406"/>
                    </a:lnTo>
                    <a:lnTo>
                      <a:pt x="3414" y="396"/>
                    </a:lnTo>
                    <a:lnTo>
                      <a:pt x="3426" y="388"/>
                    </a:lnTo>
                    <a:lnTo>
                      <a:pt x="3432" y="386"/>
                    </a:lnTo>
                    <a:lnTo>
                      <a:pt x="3438" y="386"/>
                    </a:lnTo>
                    <a:lnTo>
                      <a:pt x="3438" y="386"/>
                    </a:lnTo>
                    <a:lnTo>
                      <a:pt x="3444" y="386"/>
                    </a:lnTo>
                    <a:lnTo>
                      <a:pt x="3450" y="384"/>
                    </a:lnTo>
                    <a:lnTo>
                      <a:pt x="3456" y="380"/>
                    </a:lnTo>
                    <a:lnTo>
                      <a:pt x="3460" y="374"/>
                    </a:lnTo>
                    <a:lnTo>
                      <a:pt x="3468" y="364"/>
                    </a:lnTo>
                    <a:lnTo>
                      <a:pt x="3474" y="360"/>
                    </a:lnTo>
                    <a:lnTo>
                      <a:pt x="3478" y="360"/>
                    </a:lnTo>
                    <a:lnTo>
                      <a:pt x="3478" y="360"/>
                    </a:lnTo>
                    <a:lnTo>
                      <a:pt x="3484" y="358"/>
                    </a:lnTo>
                    <a:lnTo>
                      <a:pt x="3490" y="354"/>
                    </a:lnTo>
                    <a:lnTo>
                      <a:pt x="3492" y="348"/>
                    </a:lnTo>
                    <a:lnTo>
                      <a:pt x="3494" y="342"/>
                    </a:lnTo>
                    <a:lnTo>
                      <a:pt x="3492" y="334"/>
                    </a:lnTo>
                    <a:lnTo>
                      <a:pt x="3488" y="324"/>
                    </a:lnTo>
                    <a:lnTo>
                      <a:pt x="3482" y="316"/>
                    </a:lnTo>
                    <a:lnTo>
                      <a:pt x="3472" y="306"/>
                    </a:lnTo>
                    <a:lnTo>
                      <a:pt x="3472" y="306"/>
                    </a:lnTo>
                    <a:lnTo>
                      <a:pt x="3464" y="298"/>
                    </a:lnTo>
                    <a:lnTo>
                      <a:pt x="3460" y="292"/>
                    </a:lnTo>
                    <a:lnTo>
                      <a:pt x="3460" y="288"/>
                    </a:lnTo>
                    <a:lnTo>
                      <a:pt x="3462" y="284"/>
                    </a:lnTo>
                    <a:lnTo>
                      <a:pt x="3464" y="282"/>
                    </a:lnTo>
                    <a:lnTo>
                      <a:pt x="3466" y="278"/>
                    </a:lnTo>
                    <a:lnTo>
                      <a:pt x="3464" y="272"/>
                    </a:lnTo>
                    <a:lnTo>
                      <a:pt x="3458" y="266"/>
                    </a:lnTo>
                    <a:lnTo>
                      <a:pt x="3458" y="266"/>
                    </a:lnTo>
                    <a:lnTo>
                      <a:pt x="3452" y="260"/>
                    </a:lnTo>
                    <a:lnTo>
                      <a:pt x="3452" y="258"/>
                    </a:lnTo>
                    <a:lnTo>
                      <a:pt x="3452" y="258"/>
                    </a:lnTo>
                    <a:lnTo>
                      <a:pt x="3458" y="256"/>
                    </a:lnTo>
                    <a:lnTo>
                      <a:pt x="3466" y="256"/>
                    </a:lnTo>
                    <a:lnTo>
                      <a:pt x="3476" y="256"/>
                    </a:lnTo>
                    <a:lnTo>
                      <a:pt x="3484" y="254"/>
                    </a:lnTo>
                    <a:lnTo>
                      <a:pt x="3492" y="250"/>
                    </a:lnTo>
                    <a:lnTo>
                      <a:pt x="3494" y="248"/>
                    </a:lnTo>
                    <a:lnTo>
                      <a:pt x="3496" y="242"/>
                    </a:lnTo>
                    <a:lnTo>
                      <a:pt x="3496" y="242"/>
                    </a:lnTo>
                    <a:lnTo>
                      <a:pt x="3498" y="234"/>
                    </a:lnTo>
                    <a:lnTo>
                      <a:pt x="3496" y="230"/>
                    </a:lnTo>
                    <a:lnTo>
                      <a:pt x="3492" y="228"/>
                    </a:lnTo>
                    <a:lnTo>
                      <a:pt x="3488" y="226"/>
                    </a:lnTo>
                    <a:lnTo>
                      <a:pt x="3486" y="224"/>
                    </a:lnTo>
                    <a:lnTo>
                      <a:pt x="3484" y="222"/>
                    </a:lnTo>
                    <a:lnTo>
                      <a:pt x="3484" y="220"/>
                    </a:lnTo>
                    <a:lnTo>
                      <a:pt x="3490" y="214"/>
                    </a:lnTo>
                    <a:lnTo>
                      <a:pt x="3490" y="214"/>
                    </a:lnTo>
                    <a:lnTo>
                      <a:pt x="3492" y="206"/>
                    </a:lnTo>
                    <a:lnTo>
                      <a:pt x="3492" y="204"/>
                    </a:lnTo>
                    <a:lnTo>
                      <a:pt x="3486" y="202"/>
                    </a:lnTo>
                    <a:lnTo>
                      <a:pt x="3480" y="200"/>
                    </a:lnTo>
                    <a:lnTo>
                      <a:pt x="3472" y="198"/>
                    </a:lnTo>
                    <a:lnTo>
                      <a:pt x="3464" y="196"/>
                    </a:lnTo>
                    <a:lnTo>
                      <a:pt x="3458" y="192"/>
                    </a:lnTo>
                    <a:lnTo>
                      <a:pt x="3454" y="182"/>
                    </a:lnTo>
                    <a:lnTo>
                      <a:pt x="3454" y="182"/>
                    </a:lnTo>
                    <a:lnTo>
                      <a:pt x="3452" y="174"/>
                    </a:lnTo>
                    <a:lnTo>
                      <a:pt x="3446" y="170"/>
                    </a:lnTo>
                    <a:lnTo>
                      <a:pt x="3438" y="168"/>
                    </a:lnTo>
                    <a:lnTo>
                      <a:pt x="3428" y="168"/>
                    </a:lnTo>
                    <a:lnTo>
                      <a:pt x="3404" y="166"/>
                    </a:lnTo>
                    <a:lnTo>
                      <a:pt x="3392" y="164"/>
                    </a:lnTo>
                    <a:lnTo>
                      <a:pt x="3378" y="160"/>
                    </a:lnTo>
                    <a:lnTo>
                      <a:pt x="3378" y="160"/>
                    </a:lnTo>
                    <a:lnTo>
                      <a:pt x="3360" y="152"/>
                    </a:lnTo>
                    <a:lnTo>
                      <a:pt x="3356" y="152"/>
                    </a:lnTo>
                    <a:lnTo>
                      <a:pt x="3354" y="152"/>
                    </a:lnTo>
                    <a:lnTo>
                      <a:pt x="3348" y="156"/>
                    </a:lnTo>
                    <a:lnTo>
                      <a:pt x="3344" y="158"/>
                    </a:lnTo>
                    <a:lnTo>
                      <a:pt x="3334" y="158"/>
                    </a:lnTo>
                    <a:lnTo>
                      <a:pt x="3334" y="158"/>
                    </a:lnTo>
                    <a:lnTo>
                      <a:pt x="3326" y="160"/>
                    </a:lnTo>
                    <a:lnTo>
                      <a:pt x="3320" y="164"/>
                    </a:lnTo>
                    <a:lnTo>
                      <a:pt x="3318" y="172"/>
                    </a:lnTo>
                    <a:lnTo>
                      <a:pt x="3318" y="180"/>
                    </a:lnTo>
                    <a:lnTo>
                      <a:pt x="3322" y="190"/>
                    </a:lnTo>
                    <a:lnTo>
                      <a:pt x="3326" y="198"/>
                    </a:lnTo>
                    <a:lnTo>
                      <a:pt x="3330" y="206"/>
                    </a:lnTo>
                    <a:lnTo>
                      <a:pt x="3338" y="210"/>
                    </a:lnTo>
                    <a:lnTo>
                      <a:pt x="3338" y="210"/>
                    </a:lnTo>
                    <a:lnTo>
                      <a:pt x="3342" y="212"/>
                    </a:lnTo>
                    <a:lnTo>
                      <a:pt x="3346" y="216"/>
                    </a:lnTo>
                    <a:lnTo>
                      <a:pt x="3346" y="222"/>
                    </a:lnTo>
                    <a:lnTo>
                      <a:pt x="3344" y="226"/>
                    </a:lnTo>
                    <a:lnTo>
                      <a:pt x="3342" y="230"/>
                    </a:lnTo>
                    <a:lnTo>
                      <a:pt x="3338" y="232"/>
                    </a:lnTo>
                    <a:lnTo>
                      <a:pt x="3332" y="234"/>
                    </a:lnTo>
                    <a:lnTo>
                      <a:pt x="3326" y="234"/>
                    </a:lnTo>
                    <a:lnTo>
                      <a:pt x="3326" y="234"/>
                    </a:lnTo>
                    <a:lnTo>
                      <a:pt x="3322" y="236"/>
                    </a:lnTo>
                    <a:lnTo>
                      <a:pt x="3320" y="240"/>
                    </a:lnTo>
                    <a:lnTo>
                      <a:pt x="3318" y="256"/>
                    </a:lnTo>
                    <a:lnTo>
                      <a:pt x="3318" y="266"/>
                    </a:lnTo>
                    <a:lnTo>
                      <a:pt x="3316" y="278"/>
                    </a:lnTo>
                    <a:lnTo>
                      <a:pt x="3310" y="288"/>
                    </a:lnTo>
                    <a:lnTo>
                      <a:pt x="3300" y="296"/>
                    </a:lnTo>
                    <a:lnTo>
                      <a:pt x="3300" y="296"/>
                    </a:lnTo>
                    <a:lnTo>
                      <a:pt x="3292" y="302"/>
                    </a:lnTo>
                    <a:lnTo>
                      <a:pt x="3286" y="310"/>
                    </a:lnTo>
                    <a:lnTo>
                      <a:pt x="3284" y="316"/>
                    </a:lnTo>
                    <a:lnTo>
                      <a:pt x="3282" y="322"/>
                    </a:lnTo>
                    <a:lnTo>
                      <a:pt x="3280" y="328"/>
                    </a:lnTo>
                    <a:lnTo>
                      <a:pt x="3278" y="332"/>
                    </a:lnTo>
                    <a:lnTo>
                      <a:pt x="3274" y="338"/>
                    </a:lnTo>
                    <a:lnTo>
                      <a:pt x="3264" y="342"/>
                    </a:lnTo>
                    <a:lnTo>
                      <a:pt x="3264" y="342"/>
                    </a:lnTo>
                    <a:lnTo>
                      <a:pt x="3250" y="344"/>
                    </a:lnTo>
                    <a:lnTo>
                      <a:pt x="3246" y="344"/>
                    </a:lnTo>
                    <a:lnTo>
                      <a:pt x="3244" y="340"/>
                    </a:lnTo>
                    <a:lnTo>
                      <a:pt x="3238" y="330"/>
                    </a:lnTo>
                    <a:lnTo>
                      <a:pt x="3232" y="322"/>
                    </a:lnTo>
                    <a:lnTo>
                      <a:pt x="3222" y="312"/>
                    </a:lnTo>
                    <a:lnTo>
                      <a:pt x="3222" y="312"/>
                    </a:lnTo>
                    <a:lnTo>
                      <a:pt x="3214" y="304"/>
                    </a:lnTo>
                    <a:lnTo>
                      <a:pt x="3210" y="298"/>
                    </a:lnTo>
                    <a:lnTo>
                      <a:pt x="3212" y="292"/>
                    </a:lnTo>
                    <a:lnTo>
                      <a:pt x="3216" y="288"/>
                    </a:lnTo>
                    <a:lnTo>
                      <a:pt x="3226" y="280"/>
                    </a:lnTo>
                    <a:lnTo>
                      <a:pt x="3232" y="276"/>
                    </a:lnTo>
                    <a:lnTo>
                      <a:pt x="3234" y="270"/>
                    </a:lnTo>
                    <a:lnTo>
                      <a:pt x="3234" y="270"/>
                    </a:lnTo>
                    <a:lnTo>
                      <a:pt x="3232" y="260"/>
                    </a:lnTo>
                    <a:lnTo>
                      <a:pt x="3228" y="248"/>
                    </a:lnTo>
                    <a:lnTo>
                      <a:pt x="3220" y="234"/>
                    </a:lnTo>
                    <a:lnTo>
                      <a:pt x="3212" y="220"/>
                    </a:lnTo>
                    <a:lnTo>
                      <a:pt x="3200" y="210"/>
                    </a:lnTo>
                    <a:lnTo>
                      <a:pt x="3190" y="202"/>
                    </a:lnTo>
                    <a:lnTo>
                      <a:pt x="3184" y="200"/>
                    </a:lnTo>
                    <a:lnTo>
                      <a:pt x="3178" y="200"/>
                    </a:lnTo>
                    <a:lnTo>
                      <a:pt x="3172" y="202"/>
                    </a:lnTo>
                    <a:lnTo>
                      <a:pt x="3168" y="206"/>
                    </a:lnTo>
                    <a:lnTo>
                      <a:pt x="3168" y="206"/>
                    </a:lnTo>
                    <a:lnTo>
                      <a:pt x="3158" y="216"/>
                    </a:lnTo>
                    <a:lnTo>
                      <a:pt x="3154" y="230"/>
                    </a:lnTo>
                    <a:lnTo>
                      <a:pt x="3148" y="254"/>
                    </a:lnTo>
                    <a:lnTo>
                      <a:pt x="3146" y="262"/>
                    </a:lnTo>
                    <a:lnTo>
                      <a:pt x="3142" y="268"/>
                    </a:lnTo>
                    <a:lnTo>
                      <a:pt x="3140" y="268"/>
                    </a:lnTo>
                    <a:lnTo>
                      <a:pt x="3138" y="268"/>
                    </a:lnTo>
                    <a:lnTo>
                      <a:pt x="3130" y="260"/>
                    </a:lnTo>
                    <a:lnTo>
                      <a:pt x="3130" y="260"/>
                    </a:lnTo>
                    <a:lnTo>
                      <a:pt x="3124" y="252"/>
                    </a:lnTo>
                    <a:lnTo>
                      <a:pt x="3122" y="246"/>
                    </a:lnTo>
                    <a:lnTo>
                      <a:pt x="3122" y="242"/>
                    </a:lnTo>
                    <a:lnTo>
                      <a:pt x="3124" y="238"/>
                    </a:lnTo>
                    <a:lnTo>
                      <a:pt x="3126" y="236"/>
                    </a:lnTo>
                    <a:lnTo>
                      <a:pt x="3128" y="232"/>
                    </a:lnTo>
                    <a:lnTo>
                      <a:pt x="3124" y="226"/>
                    </a:lnTo>
                    <a:lnTo>
                      <a:pt x="3118" y="216"/>
                    </a:lnTo>
                    <a:lnTo>
                      <a:pt x="3118" y="216"/>
                    </a:lnTo>
                    <a:lnTo>
                      <a:pt x="3112" y="208"/>
                    </a:lnTo>
                    <a:lnTo>
                      <a:pt x="3110" y="204"/>
                    </a:lnTo>
                    <a:lnTo>
                      <a:pt x="3110" y="202"/>
                    </a:lnTo>
                    <a:lnTo>
                      <a:pt x="3114" y="198"/>
                    </a:lnTo>
                    <a:lnTo>
                      <a:pt x="3120" y="194"/>
                    </a:lnTo>
                    <a:lnTo>
                      <a:pt x="3126" y="192"/>
                    </a:lnTo>
                    <a:lnTo>
                      <a:pt x="3128" y="190"/>
                    </a:lnTo>
                    <a:lnTo>
                      <a:pt x="3126" y="186"/>
                    </a:lnTo>
                    <a:lnTo>
                      <a:pt x="3116" y="180"/>
                    </a:lnTo>
                    <a:lnTo>
                      <a:pt x="3116" y="180"/>
                    </a:lnTo>
                    <a:lnTo>
                      <a:pt x="3104" y="174"/>
                    </a:lnTo>
                    <a:lnTo>
                      <a:pt x="3094" y="172"/>
                    </a:lnTo>
                    <a:lnTo>
                      <a:pt x="3088" y="172"/>
                    </a:lnTo>
                    <a:lnTo>
                      <a:pt x="3082" y="174"/>
                    </a:lnTo>
                    <a:lnTo>
                      <a:pt x="3076" y="176"/>
                    </a:lnTo>
                    <a:lnTo>
                      <a:pt x="3070" y="178"/>
                    </a:lnTo>
                    <a:lnTo>
                      <a:pt x="3064" y="176"/>
                    </a:lnTo>
                    <a:lnTo>
                      <a:pt x="3054" y="172"/>
                    </a:lnTo>
                    <a:lnTo>
                      <a:pt x="3054" y="172"/>
                    </a:lnTo>
                    <a:lnTo>
                      <a:pt x="3050" y="170"/>
                    </a:lnTo>
                    <a:lnTo>
                      <a:pt x="3048" y="168"/>
                    </a:lnTo>
                    <a:lnTo>
                      <a:pt x="3048" y="164"/>
                    </a:lnTo>
                    <a:lnTo>
                      <a:pt x="3048" y="162"/>
                    </a:lnTo>
                    <a:lnTo>
                      <a:pt x="3054" y="154"/>
                    </a:lnTo>
                    <a:lnTo>
                      <a:pt x="3062" y="148"/>
                    </a:lnTo>
                    <a:lnTo>
                      <a:pt x="3076" y="134"/>
                    </a:lnTo>
                    <a:lnTo>
                      <a:pt x="3080" y="130"/>
                    </a:lnTo>
                    <a:lnTo>
                      <a:pt x="3080" y="126"/>
                    </a:lnTo>
                    <a:lnTo>
                      <a:pt x="3078" y="124"/>
                    </a:lnTo>
                    <a:lnTo>
                      <a:pt x="3078" y="124"/>
                    </a:lnTo>
                    <a:lnTo>
                      <a:pt x="3064" y="114"/>
                    </a:lnTo>
                    <a:lnTo>
                      <a:pt x="3046" y="102"/>
                    </a:lnTo>
                    <a:lnTo>
                      <a:pt x="3038" y="94"/>
                    </a:lnTo>
                    <a:lnTo>
                      <a:pt x="3032" y="86"/>
                    </a:lnTo>
                    <a:lnTo>
                      <a:pt x="3028" y="78"/>
                    </a:lnTo>
                    <a:lnTo>
                      <a:pt x="3026" y="66"/>
                    </a:lnTo>
                    <a:lnTo>
                      <a:pt x="3026" y="66"/>
                    </a:lnTo>
                    <a:lnTo>
                      <a:pt x="3026" y="62"/>
                    </a:lnTo>
                    <a:lnTo>
                      <a:pt x="3026" y="56"/>
                    </a:lnTo>
                    <a:lnTo>
                      <a:pt x="3020" y="44"/>
                    </a:lnTo>
                    <a:lnTo>
                      <a:pt x="3010" y="34"/>
                    </a:lnTo>
                    <a:lnTo>
                      <a:pt x="2998" y="24"/>
                    </a:lnTo>
                    <a:lnTo>
                      <a:pt x="2986" y="14"/>
                    </a:lnTo>
                    <a:lnTo>
                      <a:pt x="2972" y="8"/>
                    </a:lnTo>
                    <a:lnTo>
                      <a:pt x="2960" y="2"/>
                    </a:lnTo>
                    <a:lnTo>
                      <a:pt x="2948" y="0"/>
                    </a:lnTo>
                    <a:lnTo>
                      <a:pt x="2948" y="0"/>
                    </a:lnTo>
                    <a:lnTo>
                      <a:pt x="2940" y="0"/>
                    </a:lnTo>
                    <a:lnTo>
                      <a:pt x="2936" y="2"/>
                    </a:lnTo>
                    <a:lnTo>
                      <a:pt x="2934" y="4"/>
                    </a:lnTo>
                    <a:lnTo>
                      <a:pt x="2932" y="8"/>
                    </a:lnTo>
                    <a:lnTo>
                      <a:pt x="2932" y="12"/>
                    </a:lnTo>
                    <a:lnTo>
                      <a:pt x="2928" y="16"/>
                    </a:lnTo>
                    <a:lnTo>
                      <a:pt x="2924" y="20"/>
                    </a:lnTo>
                    <a:lnTo>
                      <a:pt x="2916" y="22"/>
                    </a:lnTo>
                    <a:lnTo>
                      <a:pt x="2916" y="22"/>
                    </a:lnTo>
                    <a:lnTo>
                      <a:pt x="2908" y="26"/>
                    </a:lnTo>
                    <a:lnTo>
                      <a:pt x="2904" y="28"/>
                    </a:lnTo>
                    <a:lnTo>
                      <a:pt x="2902" y="30"/>
                    </a:lnTo>
                    <a:lnTo>
                      <a:pt x="2902" y="34"/>
                    </a:lnTo>
                    <a:lnTo>
                      <a:pt x="2902" y="38"/>
                    </a:lnTo>
                    <a:lnTo>
                      <a:pt x="2900" y="42"/>
                    </a:lnTo>
                    <a:lnTo>
                      <a:pt x="2894" y="46"/>
                    </a:lnTo>
                    <a:lnTo>
                      <a:pt x="2886" y="50"/>
                    </a:lnTo>
                    <a:lnTo>
                      <a:pt x="2886" y="50"/>
                    </a:lnTo>
                    <a:lnTo>
                      <a:pt x="2878" y="56"/>
                    </a:lnTo>
                    <a:lnTo>
                      <a:pt x="2876" y="62"/>
                    </a:lnTo>
                    <a:lnTo>
                      <a:pt x="2876" y="70"/>
                    </a:lnTo>
                    <a:lnTo>
                      <a:pt x="2878" y="80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86" y="114"/>
                    </a:lnTo>
                    <a:lnTo>
                      <a:pt x="2886" y="114"/>
                    </a:lnTo>
                    <a:lnTo>
                      <a:pt x="2884" y="128"/>
                    </a:lnTo>
                    <a:lnTo>
                      <a:pt x="2884" y="136"/>
                    </a:lnTo>
                    <a:lnTo>
                      <a:pt x="2886" y="142"/>
                    </a:lnTo>
                    <a:lnTo>
                      <a:pt x="2890" y="150"/>
                    </a:lnTo>
                    <a:lnTo>
                      <a:pt x="2898" y="156"/>
                    </a:lnTo>
                    <a:lnTo>
                      <a:pt x="2910" y="162"/>
                    </a:lnTo>
                    <a:lnTo>
                      <a:pt x="2924" y="168"/>
                    </a:lnTo>
                    <a:lnTo>
                      <a:pt x="2924" y="168"/>
                    </a:lnTo>
                    <a:lnTo>
                      <a:pt x="2940" y="172"/>
                    </a:lnTo>
                    <a:lnTo>
                      <a:pt x="2954" y="180"/>
                    </a:lnTo>
                    <a:lnTo>
                      <a:pt x="2964" y="186"/>
                    </a:lnTo>
                    <a:lnTo>
                      <a:pt x="2970" y="194"/>
                    </a:lnTo>
                    <a:lnTo>
                      <a:pt x="2974" y="202"/>
                    </a:lnTo>
                    <a:lnTo>
                      <a:pt x="2974" y="208"/>
                    </a:lnTo>
                    <a:lnTo>
                      <a:pt x="2972" y="214"/>
                    </a:lnTo>
                    <a:lnTo>
                      <a:pt x="2966" y="218"/>
                    </a:lnTo>
                    <a:lnTo>
                      <a:pt x="2966" y="218"/>
                    </a:lnTo>
                    <a:lnTo>
                      <a:pt x="2958" y="222"/>
                    </a:lnTo>
                    <a:lnTo>
                      <a:pt x="2954" y="226"/>
                    </a:lnTo>
                    <a:lnTo>
                      <a:pt x="2954" y="232"/>
                    </a:lnTo>
                    <a:lnTo>
                      <a:pt x="2956" y="234"/>
                    </a:lnTo>
                    <a:lnTo>
                      <a:pt x="2960" y="238"/>
                    </a:lnTo>
                    <a:lnTo>
                      <a:pt x="2966" y="238"/>
                    </a:lnTo>
                    <a:lnTo>
                      <a:pt x="2972" y="236"/>
                    </a:lnTo>
                    <a:lnTo>
                      <a:pt x="2980" y="234"/>
                    </a:lnTo>
                    <a:lnTo>
                      <a:pt x="2980" y="234"/>
                    </a:lnTo>
                    <a:lnTo>
                      <a:pt x="2986" y="230"/>
                    </a:lnTo>
                    <a:lnTo>
                      <a:pt x="2992" y="230"/>
                    </a:lnTo>
                    <a:lnTo>
                      <a:pt x="2996" y="232"/>
                    </a:lnTo>
                    <a:lnTo>
                      <a:pt x="2996" y="238"/>
                    </a:lnTo>
                    <a:lnTo>
                      <a:pt x="2994" y="246"/>
                    </a:lnTo>
                    <a:lnTo>
                      <a:pt x="2988" y="254"/>
                    </a:lnTo>
                    <a:lnTo>
                      <a:pt x="2980" y="262"/>
                    </a:lnTo>
                    <a:lnTo>
                      <a:pt x="2968" y="272"/>
                    </a:lnTo>
                    <a:lnTo>
                      <a:pt x="2968" y="272"/>
                    </a:lnTo>
                    <a:lnTo>
                      <a:pt x="2956" y="280"/>
                    </a:lnTo>
                    <a:lnTo>
                      <a:pt x="2946" y="282"/>
                    </a:lnTo>
                    <a:lnTo>
                      <a:pt x="2940" y="284"/>
                    </a:lnTo>
                    <a:lnTo>
                      <a:pt x="2934" y="282"/>
                    </a:lnTo>
                    <a:lnTo>
                      <a:pt x="2930" y="280"/>
                    </a:lnTo>
                    <a:lnTo>
                      <a:pt x="2928" y="282"/>
                    </a:lnTo>
                    <a:lnTo>
                      <a:pt x="2926" y="284"/>
                    </a:lnTo>
                    <a:lnTo>
                      <a:pt x="2922" y="290"/>
                    </a:lnTo>
                    <a:lnTo>
                      <a:pt x="2922" y="290"/>
                    </a:lnTo>
                    <a:lnTo>
                      <a:pt x="2920" y="300"/>
                    </a:lnTo>
                    <a:lnTo>
                      <a:pt x="2924" y="312"/>
                    </a:lnTo>
                    <a:lnTo>
                      <a:pt x="2930" y="334"/>
                    </a:lnTo>
                    <a:lnTo>
                      <a:pt x="2934" y="342"/>
                    </a:lnTo>
                    <a:lnTo>
                      <a:pt x="2934" y="348"/>
                    </a:lnTo>
                    <a:lnTo>
                      <a:pt x="2934" y="350"/>
                    </a:lnTo>
                    <a:lnTo>
                      <a:pt x="2930" y="348"/>
                    </a:lnTo>
                    <a:lnTo>
                      <a:pt x="2922" y="344"/>
                    </a:lnTo>
                    <a:lnTo>
                      <a:pt x="2922" y="344"/>
                    </a:lnTo>
                    <a:lnTo>
                      <a:pt x="2902" y="330"/>
                    </a:lnTo>
                    <a:lnTo>
                      <a:pt x="2896" y="326"/>
                    </a:lnTo>
                    <a:lnTo>
                      <a:pt x="2892" y="320"/>
                    </a:lnTo>
                    <a:lnTo>
                      <a:pt x="2892" y="316"/>
                    </a:lnTo>
                    <a:lnTo>
                      <a:pt x="2892" y="312"/>
                    </a:lnTo>
                    <a:lnTo>
                      <a:pt x="2896" y="298"/>
                    </a:lnTo>
                    <a:lnTo>
                      <a:pt x="2896" y="298"/>
                    </a:lnTo>
                    <a:lnTo>
                      <a:pt x="2900" y="286"/>
                    </a:lnTo>
                    <a:lnTo>
                      <a:pt x="2902" y="280"/>
                    </a:lnTo>
                    <a:lnTo>
                      <a:pt x="2900" y="276"/>
                    </a:lnTo>
                    <a:lnTo>
                      <a:pt x="2898" y="272"/>
                    </a:lnTo>
                    <a:lnTo>
                      <a:pt x="2892" y="270"/>
                    </a:lnTo>
                    <a:lnTo>
                      <a:pt x="2886" y="270"/>
                    </a:lnTo>
                    <a:lnTo>
                      <a:pt x="2876" y="270"/>
                    </a:lnTo>
                    <a:lnTo>
                      <a:pt x="2876" y="270"/>
                    </a:lnTo>
                    <a:lnTo>
                      <a:pt x="2866" y="270"/>
                    </a:lnTo>
                    <a:lnTo>
                      <a:pt x="2858" y="268"/>
                    </a:lnTo>
                    <a:lnTo>
                      <a:pt x="2844" y="260"/>
                    </a:lnTo>
                    <a:lnTo>
                      <a:pt x="2838" y="256"/>
                    </a:lnTo>
                    <a:lnTo>
                      <a:pt x="2830" y="254"/>
                    </a:lnTo>
                    <a:lnTo>
                      <a:pt x="2820" y="254"/>
                    </a:lnTo>
                    <a:lnTo>
                      <a:pt x="2810" y="258"/>
                    </a:lnTo>
                    <a:lnTo>
                      <a:pt x="2810" y="258"/>
                    </a:lnTo>
                    <a:lnTo>
                      <a:pt x="2800" y="264"/>
                    </a:lnTo>
                    <a:lnTo>
                      <a:pt x="2796" y="272"/>
                    </a:lnTo>
                    <a:lnTo>
                      <a:pt x="2796" y="278"/>
                    </a:lnTo>
                    <a:lnTo>
                      <a:pt x="2796" y="286"/>
                    </a:lnTo>
                    <a:lnTo>
                      <a:pt x="2798" y="292"/>
                    </a:lnTo>
                    <a:lnTo>
                      <a:pt x="2798" y="298"/>
                    </a:lnTo>
                    <a:lnTo>
                      <a:pt x="2794" y="304"/>
                    </a:lnTo>
                    <a:lnTo>
                      <a:pt x="2786" y="308"/>
                    </a:lnTo>
                    <a:lnTo>
                      <a:pt x="2786" y="308"/>
                    </a:lnTo>
                    <a:lnTo>
                      <a:pt x="2778" y="310"/>
                    </a:lnTo>
                    <a:lnTo>
                      <a:pt x="2772" y="308"/>
                    </a:lnTo>
                    <a:lnTo>
                      <a:pt x="2760" y="302"/>
                    </a:lnTo>
                    <a:lnTo>
                      <a:pt x="2752" y="300"/>
                    </a:lnTo>
                    <a:lnTo>
                      <a:pt x="2742" y="298"/>
                    </a:lnTo>
                    <a:lnTo>
                      <a:pt x="2726" y="298"/>
                    </a:lnTo>
                    <a:lnTo>
                      <a:pt x="2708" y="302"/>
                    </a:lnTo>
                    <a:lnTo>
                      <a:pt x="2708" y="302"/>
                    </a:lnTo>
                    <a:lnTo>
                      <a:pt x="2680" y="306"/>
                    </a:lnTo>
                    <a:lnTo>
                      <a:pt x="2658" y="306"/>
                    </a:lnTo>
                    <a:lnTo>
                      <a:pt x="2640" y="302"/>
                    </a:lnTo>
                    <a:lnTo>
                      <a:pt x="2626" y="298"/>
                    </a:lnTo>
                    <a:lnTo>
                      <a:pt x="2606" y="286"/>
                    </a:lnTo>
                    <a:lnTo>
                      <a:pt x="2598" y="284"/>
                    </a:lnTo>
                    <a:lnTo>
                      <a:pt x="2590" y="286"/>
                    </a:lnTo>
                    <a:lnTo>
                      <a:pt x="2590" y="286"/>
                    </a:lnTo>
                    <a:lnTo>
                      <a:pt x="2580" y="288"/>
                    </a:lnTo>
                    <a:lnTo>
                      <a:pt x="2572" y="288"/>
                    </a:lnTo>
                    <a:lnTo>
                      <a:pt x="2564" y="286"/>
                    </a:lnTo>
                    <a:lnTo>
                      <a:pt x="2556" y="282"/>
                    </a:lnTo>
                    <a:lnTo>
                      <a:pt x="2544" y="272"/>
                    </a:lnTo>
                    <a:lnTo>
                      <a:pt x="2532" y="260"/>
                    </a:lnTo>
                    <a:lnTo>
                      <a:pt x="2520" y="246"/>
                    </a:lnTo>
                    <a:lnTo>
                      <a:pt x="2510" y="234"/>
                    </a:lnTo>
                    <a:lnTo>
                      <a:pt x="2504" y="230"/>
                    </a:lnTo>
                    <a:lnTo>
                      <a:pt x="2498" y="226"/>
                    </a:lnTo>
                    <a:lnTo>
                      <a:pt x="2492" y="224"/>
                    </a:lnTo>
                    <a:lnTo>
                      <a:pt x="2486" y="224"/>
                    </a:lnTo>
                    <a:lnTo>
                      <a:pt x="2486" y="224"/>
                    </a:lnTo>
                    <a:lnTo>
                      <a:pt x="2456" y="230"/>
                    </a:lnTo>
                    <a:lnTo>
                      <a:pt x="2438" y="234"/>
                    </a:lnTo>
                    <a:lnTo>
                      <a:pt x="2422" y="240"/>
                    </a:lnTo>
                    <a:lnTo>
                      <a:pt x="2408" y="246"/>
                    </a:lnTo>
                    <a:lnTo>
                      <a:pt x="2398" y="252"/>
                    </a:lnTo>
                    <a:lnTo>
                      <a:pt x="2394" y="256"/>
                    </a:lnTo>
                    <a:lnTo>
                      <a:pt x="2392" y="262"/>
                    </a:lnTo>
                    <a:lnTo>
                      <a:pt x="2392" y="266"/>
                    </a:lnTo>
                    <a:lnTo>
                      <a:pt x="2394" y="270"/>
                    </a:lnTo>
                    <a:lnTo>
                      <a:pt x="2394" y="270"/>
                    </a:lnTo>
                    <a:lnTo>
                      <a:pt x="2398" y="274"/>
                    </a:lnTo>
                    <a:lnTo>
                      <a:pt x="2400" y="278"/>
                    </a:lnTo>
                    <a:lnTo>
                      <a:pt x="2406" y="280"/>
                    </a:lnTo>
                    <a:lnTo>
                      <a:pt x="2410" y="280"/>
                    </a:lnTo>
                    <a:lnTo>
                      <a:pt x="2420" y="278"/>
                    </a:lnTo>
                    <a:lnTo>
                      <a:pt x="2432" y="274"/>
                    </a:lnTo>
                    <a:lnTo>
                      <a:pt x="2456" y="264"/>
                    </a:lnTo>
                    <a:lnTo>
                      <a:pt x="2464" y="262"/>
                    </a:lnTo>
                    <a:lnTo>
                      <a:pt x="2468" y="262"/>
                    </a:lnTo>
                    <a:lnTo>
                      <a:pt x="2472" y="264"/>
                    </a:lnTo>
                    <a:lnTo>
                      <a:pt x="2472" y="264"/>
                    </a:lnTo>
                    <a:lnTo>
                      <a:pt x="2474" y="266"/>
                    </a:lnTo>
                    <a:lnTo>
                      <a:pt x="2476" y="268"/>
                    </a:lnTo>
                    <a:lnTo>
                      <a:pt x="2472" y="272"/>
                    </a:lnTo>
                    <a:lnTo>
                      <a:pt x="2456" y="278"/>
                    </a:lnTo>
                    <a:lnTo>
                      <a:pt x="2436" y="286"/>
                    </a:lnTo>
                    <a:lnTo>
                      <a:pt x="2428" y="292"/>
                    </a:lnTo>
                    <a:lnTo>
                      <a:pt x="2422" y="298"/>
                    </a:lnTo>
                    <a:lnTo>
                      <a:pt x="2422" y="298"/>
                    </a:lnTo>
                    <a:lnTo>
                      <a:pt x="2422" y="304"/>
                    </a:lnTo>
                    <a:lnTo>
                      <a:pt x="2424" y="308"/>
                    </a:lnTo>
                    <a:lnTo>
                      <a:pt x="2428" y="320"/>
                    </a:lnTo>
                    <a:lnTo>
                      <a:pt x="2440" y="342"/>
                    </a:lnTo>
                    <a:lnTo>
                      <a:pt x="2444" y="350"/>
                    </a:lnTo>
                    <a:lnTo>
                      <a:pt x="2444" y="352"/>
                    </a:lnTo>
                    <a:lnTo>
                      <a:pt x="2444" y="354"/>
                    </a:lnTo>
                    <a:lnTo>
                      <a:pt x="2436" y="350"/>
                    </a:lnTo>
                    <a:lnTo>
                      <a:pt x="2418" y="340"/>
                    </a:lnTo>
                    <a:lnTo>
                      <a:pt x="2418" y="340"/>
                    </a:lnTo>
                    <a:lnTo>
                      <a:pt x="2398" y="326"/>
                    </a:lnTo>
                    <a:lnTo>
                      <a:pt x="2382" y="318"/>
                    </a:lnTo>
                    <a:lnTo>
                      <a:pt x="2364" y="310"/>
                    </a:lnTo>
                    <a:lnTo>
                      <a:pt x="2354" y="306"/>
                    </a:lnTo>
                    <a:lnTo>
                      <a:pt x="2348" y="302"/>
                    </a:lnTo>
                    <a:lnTo>
                      <a:pt x="2340" y="294"/>
                    </a:lnTo>
                    <a:lnTo>
                      <a:pt x="2340" y="294"/>
                    </a:lnTo>
                    <a:lnTo>
                      <a:pt x="2334" y="288"/>
                    </a:lnTo>
                    <a:lnTo>
                      <a:pt x="2330" y="286"/>
                    </a:lnTo>
                    <a:lnTo>
                      <a:pt x="2326" y="288"/>
                    </a:lnTo>
                    <a:lnTo>
                      <a:pt x="2320" y="290"/>
                    </a:lnTo>
                    <a:lnTo>
                      <a:pt x="2314" y="296"/>
                    </a:lnTo>
                    <a:lnTo>
                      <a:pt x="2304" y="300"/>
                    </a:lnTo>
                    <a:lnTo>
                      <a:pt x="2286" y="304"/>
                    </a:lnTo>
                    <a:lnTo>
                      <a:pt x="2262" y="308"/>
                    </a:lnTo>
                    <a:lnTo>
                      <a:pt x="2262" y="308"/>
                    </a:lnTo>
                    <a:lnTo>
                      <a:pt x="2206" y="308"/>
                    </a:lnTo>
                    <a:lnTo>
                      <a:pt x="2180" y="308"/>
                    </a:lnTo>
                    <a:lnTo>
                      <a:pt x="2156" y="306"/>
                    </a:lnTo>
                    <a:lnTo>
                      <a:pt x="2140" y="302"/>
                    </a:lnTo>
                    <a:lnTo>
                      <a:pt x="2128" y="298"/>
                    </a:lnTo>
                    <a:lnTo>
                      <a:pt x="2124" y="296"/>
                    </a:lnTo>
                    <a:lnTo>
                      <a:pt x="2124" y="292"/>
                    </a:lnTo>
                    <a:lnTo>
                      <a:pt x="2126" y="288"/>
                    </a:lnTo>
                    <a:lnTo>
                      <a:pt x="2130" y="284"/>
                    </a:lnTo>
                    <a:lnTo>
                      <a:pt x="2130" y="284"/>
                    </a:lnTo>
                    <a:lnTo>
                      <a:pt x="2142" y="278"/>
                    </a:lnTo>
                    <a:lnTo>
                      <a:pt x="2154" y="274"/>
                    </a:lnTo>
                    <a:lnTo>
                      <a:pt x="2172" y="272"/>
                    </a:lnTo>
                    <a:lnTo>
                      <a:pt x="2178" y="270"/>
                    </a:lnTo>
                    <a:lnTo>
                      <a:pt x="2180" y="268"/>
                    </a:lnTo>
                    <a:lnTo>
                      <a:pt x="2178" y="264"/>
                    </a:lnTo>
                    <a:lnTo>
                      <a:pt x="2170" y="256"/>
                    </a:lnTo>
                    <a:lnTo>
                      <a:pt x="2170" y="256"/>
                    </a:lnTo>
                    <a:lnTo>
                      <a:pt x="2154" y="240"/>
                    </a:lnTo>
                    <a:lnTo>
                      <a:pt x="2144" y="232"/>
                    </a:lnTo>
                    <a:lnTo>
                      <a:pt x="2134" y="228"/>
                    </a:lnTo>
                    <a:lnTo>
                      <a:pt x="2124" y="222"/>
                    </a:lnTo>
                    <a:lnTo>
                      <a:pt x="2110" y="220"/>
                    </a:lnTo>
                    <a:lnTo>
                      <a:pt x="2096" y="220"/>
                    </a:lnTo>
                    <a:lnTo>
                      <a:pt x="2080" y="220"/>
                    </a:lnTo>
                    <a:lnTo>
                      <a:pt x="2080" y="220"/>
                    </a:lnTo>
                    <a:lnTo>
                      <a:pt x="2064" y="222"/>
                    </a:lnTo>
                    <a:lnTo>
                      <a:pt x="2046" y="220"/>
                    </a:lnTo>
                    <a:lnTo>
                      <a:pt x="2030" y="218"/>
                    </a:lnTo>
                    <a:lnTo>
                      <a:pt x="2014" y="212"/>
                    </a:lnTo>
                    <a:lnTo>
                      <a:pt x="1982" y="202"/>
                    </a:lnTo>
                    <a:lnTo>
                      <a:pt x="1948" y="194"/>
                    </a:lnTo>
                    <a:lnTo>
                      <a:pt x="1948" y="194"/>
                    </a:lnTo>
                    <a:lnTo>
                      <a:pt x="1932" y="190"/>
                    </a:lnTo>
                    <a:lnTo>
                      <a:pt x="1918" y="184"/>
                    </a:lnTo>
                    <a:lnTo>
                      <a:pt x="1890" y="172"/>
                    </a:lnTo>
                    <a:lnTo>
                      <a:pt x="1876" y="166"/>
                    </a:lnTo>
                    <a:lnTo>
                      <a:pt x="1862" y="160"/>
                    </a:lnTo>
                    <a:lnTo>
                      <a:pt x="1848" y="158"/>
                    </a:lnTo>
                    <a:lnTo>
                      <a:pt x="1832" y="158"/>
                    </a:lnTo>
                    <a:lnTo>
                      <a:pt x="1832" y="158"/>
                    </a:lnTo>
                    <a:lnTo>
                      <a:pt x="1820" y="160"/>
                    </a:lnTo>
                    <a:lnTo>
                      <a:pt x="1812" y="164"/>
                    </a:lnTo>
                    <a:lnTo>
                      <a:pt x="1808" y="170"/>
                    </a:lnTo>
                    <a:lnTo>
                      <a:pt x="1806" y="176"/>
                    </a:lnTo>
                    <a:lnTo>
                      <a:pt x="1804" y="182"/>
                    </a:lnTo>
                    <a:lnTo>
                      <a:pt x="1800" y="186"/>
                    </a:lnTo>
                    <a:lnTo>
                      <a:pt x="1792" y="188"/>
                    </a:lnTo>
                    <a:lnTo>
                      <a:pt x="1780" y="188"/>
                    </a:lnTo>
                    <a:lnTo>
                      <a:pt x="1780" y="188"/>
                    </a:lnTo>
                    <a:lnTo>
                      <a:pt x="1774" y="186"/>
                    </a:lnTo>
                    <a:lnTo>
                      <a:pt x="1768" y="184"/>
                    </a:lnTo>
                    <a:lnTo>
                      <a:pt x="1764" y="180"/>
                    </a:lnTo>
                    <a:lnTo>
                      <a:pt x="1762" y="176"/>
                    </a:lnTo>
                    <a:lnTo>
                      <a:pt x="1760" y="166"/>
                    </a:lnTo>
                    <a:lnTo>
                      <a:pt x="1760" y="156"/>
                    </a:lnTo>
                    <a:lnTo>
                      <a:pt x="1760" y="146"/>
                    </a:lnTo>
                    <a:lnTo>
                      <a:pt x="1758" y="138"/>
                    </a:lnTo>
                    <a:lnTo>
                      <a:pt x="1756" y="136"/>
                    </a:lnTo>
                    <a:lnTo>
                      <a:pt x="1750" y="134"/>
                    </a:lnTo>
                    <a:lnTo>
                      <a:pt x="1744" y="134"/>
                    </a:lnTo>
                    <a:lnTo>
                      <a:pt x="1736" y="134"/>
                    </a:lnTo>
                    <a:lnTo>
                      <a:pt x="1736" y="134"/>
                    </a:lnTo>
                    <a:lnTo>
                      <a:pt x="1732" y="136"/>
                    </a:lnTo>
                    <a:lnTo>
                      <a:pt x="1730" y="140"/>
                    </a:lnTo>
                    <a:lnTo>
                      <a:pt x="1726" y="148"/>
                    </a:lnTo>
                    <a:lnTo>
                      <a:pt x="1724" y="172"/>
                    </a:lnTo>
                    <a:lnTo>
                      <a:pt x="1720" y="182"/>
                    </a:lnTo>
                    <a:lnTo>
                      <a:pt x="1718" y="186"/>
                    </a:lnTo>
                    <a:lnTo>
                      <a:pt x="1716" y="190"/>
                    </a:lnTo>
                    <a:lnTo>
                      <a:pt x="1712" y="190"/>
                    </a:lnTo>
                    <a:lnTo>
                      <a:pt x="1706" y="190"/>
                    </a:lnTo>
                    <a:lnTo>
                      <a:pt x="1698" y="188"/>
                    </a:lnTo>
                    <a:lnTo>
                      <a:pt x="1688" y="184"/>
                    </a:lnTo>
                    <a:lnTo>
                      <a:pt x="1688" y="184"/>
                    </a:lnTo>
                    <a:lnTo>
                      <a:pt x="1684" y="182"/>
                    </a:lnTo>
                    <a:lnTo>
                      <a:pt x="1678" y="176"/>
                    </a:lnTo>
                    <a:lnTo>
                      <a:pt x="1668" y="162"/>
                    </a:lnTo>
                    <a:lnTo>
                      <a:pt x="1650" y="132"/>
                    </a:lnTo>
                    <a:lnTo>
                      <a:pt x="1640" y="116"/>
                    </a:lnTo>
                    <a:lnTo>
                      <a:pt x="1630" y="106"/>
                    </a:lnTo>
                    <a:lnTo>
                      <a:pt x="1624" y="104"/>
                    </a:lnTo>
                    <a:lnTo>
                      <a:pt x="1620" y="102"/>
                    </a:lnTo>
                    <a:lnTo>
                      <a:pt x="1614" y="102"/>
                    </a:lnTo>
                    <a:lnTo>
                      <a:pt x="1608" y="106"/>
                    </a:lnTo>
                    <a:lnTo>
                      <a:pt x="1608" y="106"/>
                    </a:lnTo>
                    <a:lnTo>
                      <a:pt x="1600" y="114"/>
                    </a:lnTo>
                    <a:lnTo>
                      <a:pt x="1598" y="116"/>
                    </a:lnTo>
                    <a:lnTo>
                      <a:pt x="1600" y="118"/>
                    </a:lnTo>
                    <a:lnTo>
                      <a:pt x="1604" y="120"/>
                    </a:lnTo>
                    <a:lnTo>
                      <a:pt x="1610" y="122"/>
                    </a:lnTo>
                    <a:lnTo>
                      <a:pt x="1616" y="124"/>
                    </a:lnTo>
                    <a:lnTo>
                      <a:pt x="1616" y="126"/>
                    </a:lnTo>
                    <a:lnTo>
                      <a:pt x="1616" y="130"/>
                    </a:lnTo>
                    <a:lnTo>
                      <a:pt x="1610" y="138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74" y="160"/>
                    </a:lnTo>
                    <a:lnTo>
                      <a:pt x="1572" y="160"/>
                    </a:lnTo>
                    <a:lnTo>
                      <a:pt x="1570" y="158"/>
                    </a:lnTo>
                    <a:lnTo>
                      <a:pt x="1568" y="156"/>
                    </a:lnTo>
                    <a:lnTo>
                      <a:pt x="1560" y="156"/>
                    </a:lnTo>
                    <a:lnTo>
                      <a:pt x="1546" y="160"/>
                    </a:lnTo>
                    <a:lnTo>
                      <a:pt x="1522" y="168"/>
                    </a:lnTo>
                    <a:lnTo>
                      <a:pt x="1522" y="168"/>
                    </a:lnTo>
                    <a:lnTo>
                      <a:pt x="1482" y="180"/>
                    </a:lnTo>
                    <a:lnTo>
                      <a:pt x="1476" y="182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94" y="168"/>
                    </a:lnTo>
                    <a:lnTo>
                      <a:pt x="1526" y="152"/>
                    </a:lnTo>
                    <a:lnTo>
                      <a:pt x="1526" y="152"/>
                    </a:lnTo>
                    <a:lnTo>
                      <a:pt x="1552" y="140"/>
                    </a:lnTo>
                    <a:lnTo>
                      <a:pt x="1558" y="136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556" y="132"/>
                    </a:lnTo>
                    <a:lnTo>
                      <a:pt x="1538" y="134"/>
                    </a:lnTo>
                    <a:lnTo>
                      <a:pt x="1538" y="134"/>
                    </a:lnTo>
                    <a:lnTo>
                      <a:pt x="1530" y="136"/>
                    </a:lnTo>
                    <a:lnTo>
                      <a:pt x="1522" y="134"/>
                    </a:lnTo>
                    <a:lnTo>
                      <a:pt x="1510" y="134"/>
                    </a:lnTo>
                    <a:lnTo>
                      <a:pt x="1506" y="134"/>
                    </a:lnTo>
                    <a:lnTo>
                      <a:pt x="1498" y="136"/>
                    </a:lnTo>
                    <a:lnTo>
                      <a:pt x="1488" y="140"/>
                    </a:lnTo>
                    <a:lnTo>
                      <a:pt x="1474" y="148"/>
                    </a:lnTo>
                    <a:lnTo>
                      <a:pt x="1474" y="148"/>
                    </a:lnTo>
                    <a:lnTo>
                      <a:pt x="1462" y="156"/>
                    </a:lnTo>
                    <a:lnTo>
                      <a:pt x="1454" y="160"/>
                    </a:lnTo>
                    <a:lnTo>
                      <a:pt x="1448" y="160"/>
                    </a:lnTo>
                    <a:lnTo>
                      <a:pt x="1442" y="162"/>
                    </a:lnTo>
                    <a:lnTo>
                      <a:pt x="1438" y="162"/>
                    </a:lnTo>
                    <a:lnTo>
                      <a:pt x="1432" y="164"/>
                    </a:lnTo>
                    <a:lnTo>
                      <a:pt x="1422" y="168"/>
                    </a:lnTo>
                    <a:lnTo>
                      <a:pt x="1406" y="178"/>
                    </a:lnTo>
                    <a:lnTo>
                      <a:pt x="1406" y="178"/>
                    </a:lnTo>
                    <a:lnTo>
                      <a:pt x="1378" y="198"/>
                    </a:lnTo>
                    <a:lnTo>
                      <a:pt x="1358" y="210"/>
                    </a:lnTo>
                    <a:lnTo>
                      <a:pt x="1352" y="214"/>
                    </a:lnTo>
                    <a:lnTo>
                      <a:pt x="1350" y="218"/>
                    </a:lnTo>
                    <a:lnTo>
                      <a:pt x="1350" y="224"/>
                    </a:lnTo>
                    <a:lnTo>
                      <a:pt x="1352" y="230"/>
                    </a:lnTo>
                    <a:lnTo>
                      <a:pt x="1352" y="230"/>
                    </a:lnTo>
                    <a:lnTo>
                      <a:pt x="1352" y="234"/>
                    </a:lnTo>
                    <a:lnTo>
                      <a:pt x="1352" y="236"/>
                    </a:lnTo>
                    <a:lnTo>
                      <a:pt x="1340" y="232"/>
                    </a:lnTo>
                    <a:lnTo>
                      <a:pt x="1332" y="230"/>
                    </a:lnTo>
                    <a:lnTo>
                      <a:pt x="1324" y="228"/>
                    </a:lnTo>
                    <a:lnTo>
                      <a:pt x="1316" y="230"/>
                    </a:lnTo>
                    <a:lnTo>
                      <a:pt x="1308" y="232"/>
                    </a:lnTo>
                    <a:lnTo>
                      <a:pt x="1308" y="232"/>
                    </a:lnTo>
                    <a:lnTo>
                      <a:pt x="1300" y="236"/>
                    </a:lnTo>
                    <a:lnTo>
                      <a:pt x="1296" y="236"/>
                    </a:lnTo>
                    <a:lnTo>
                      <a:pt x="1294" y="236"/>
                    </a:lnTo>
                    <a:lnTo>
                      <a:pt x="1290" y="232"/>
                    </a:lnTo>
                    <a:lnTo>
                      <a:pt x="1286" y="228"/>
                    </a:lnTo>
                    <a:lnTo>
                      <a:pt x="1280" y="226"/>
                    </a:lnTo>
                    <a:lnTo>
                      <a:pt x="1270" y="224"/>
                    </a:lnTo>
                    <a:lnTo>
                      <a:pt x="1258" y="222"/>
                    </a:lnTo>
                    <a:lnTo>
                      <a:pt x="1258" y="222"/>
                    </a:lnTo>
                    <a:lnTo>
                      <a:pt x="1236" y="220"/>
                    </a:lnTo>
                    <a:lnTo>
                      <a:pt x="1216" y="214"/>
                    </a:lnTo>
                    <a:lnTo>
                      <a:pt x="1198" y="206"/>
                    </a:lnTo>
                    <a:lnTo>
                      <a:pt x="1178" y="196"/>
                    </a:lnTo>
                    <a:lnTo>
                      <a:pt x="1160" y="186"/>
                    </a:lnTo>
                    <a:lnTo>
                      <a:pt x="1138" y="178"/>
                    </a:lnTo>
                    <a:lnTo>
                      <a:pt x="1114" y="172"/>
                    </a:lnTo>
                    <a:lnTo>
                      <a:pt x="1102" y="172"/>
                    </a:lnTo>
                    <a:lnTo>
                      <a:pt x="1088" y="172"/>
                    </a:lnTo>
                    <a:lnTo>
                      <a:pt x="1088" y="172"/>
                    </a:lnTo>
                    <a:lnTo>
                      <a:pt x="1074" y="170"/>
                    </a:lnTo>
                    <a:lnTo>
                      <a:pt x="1062" y="168"/>
                    </a:lnTo>
                    <a:lnTo>
                      <a:pt x="1052" y="162"/>
                    </a:lnTo>
                    <a:lnTo>
                      <a:pt x="1044" y="158"/>
                    </a:lnTo>
                    <a:lnTo>
                      <a:pt x="1036" y="152"/>
                    </a:lnTo>
                    <a:lnTo>
                      <a:pt x="1026" y="146"/>
                    </a:lnTo>
                    <a:lnTo>
                      <a:pt x="1014" y="142"/>
                    </a:lnTo>
                    <a:lnTo>
                      <a:pt x="998" y="140"/>
                    </a:lnTo>
                    <a:lnTo>
                      <a:pt x="998" y="140"/>
                    </a:lnTo>
                    <a:lnTo>
                      <a:pt x="982" y="138"/>
                    </a:lnTo>
                    <a:lnTo>
                      <a:pt x="970" y="140"/>
                    </a:lnTo>
                    <a:lnTo>
                      <a:pt x="950" y="144"/>
                    </a:lnTo>
                    <a:lnTo>
                      <a:pt x="940" y="146"/>
                    </a:lnTo>
                    <a:lnTo>
                      <a:pt x="932" y="146"/>
                    </a:lnTo>
                    <a:lnTo>
                      <a:pt x="922" y="146"/>
                    </a:lnTo>
                    <a:lnTo>
                      <a:pt x="912" y="142"/>
                    </a:lnTo>
                    <a:lnTo>
                      <a:pt x="912" y="142"/>
                    </a:lnTo>
                    <a:lnTo>
                      <a:pt x="898" y="138"/>
                    </a:lnTo>
                    <a:lnTo>
                      <a:pt x="884" y="134"/>
                    </a:lnTo>
                    <a:lnTo>
                      <a:pt x="852" y="132"/>
                    </a:lnTo>
                    <a:lnTo>
                      <a:pt x="816" y="128"/>
                    </a:lnTo>
                    <a:lnTo>
                      <a:pt x="798" y="122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58" y="110"/>
                    </a:lnTo>
                    <a:lnTo>
                      <a:pt x="744" y="108"/>
                    </a:lnTo>
                    <a:lnTo>
                      <a:pt x="732" y="108"/>
                    </a:lnTo>
                    <a:lnTo>
                      <a:pt x="722" y="110"/>
                    </a:lnTo>
                    <a:lnTo>
                      <a:pt x="710" y="114"/>
                    </a:lnTo>
                    <a:lnTo>
                      <a:pt x="698" y="116"/>
                    </a:lnTo>
                    <a:lnTo>
                      <a:pt x="682" y="114"/>
                    </a:lnTo>
                    <a:lnTo>
                      <a:pt x="664" y="110"/>
                    </a:lnTo>
                    <a:lnTo>
                      <a:pt x="664" y="110"/>
                    </a:lnTo>
                    <a:lnTo>
                      <a:pt x="648" y="104"/>
                    </a:lnTo>
                    <a:lnTo>
                      <a:pt x="640" y="98"/>
                    </a:lnTo>
                    <a:lnTo>
                      <a:pt x="636" y="94"/>
                    </a:lnTo>
                    <a:lnTo>
                      <a:pt x="636" y="90"/>
                    </a:lnTo>
                    <a:lnTo>
                      <a:pt x="634" y="86"/>
                    </a:lnTo>
                    <a:lnTo>
                      <a:pt x="630" y="82"/>
                    </a:lnTo>
                    <a:lnTo>
                      <a:pt x="622" y="82"/>
                    </a:lnTo>
                    <a:lnTo>
                      <a:pt x="604" y="80"/>
                    </a:lnTo>
                    <a:lnTo>
                      <a:pt x="604" y="80"/>
                    </a:lnTo>
                    <a:lnTo>
                      <a:pt x="572" y="82"/>
                    </a:lnTo>
                    <a:lnTo>
                      <a:pt x="556" y="82"/>
                    </a:lnTo>
                    <a:lnTo>
                      <a:pt x="552" y="82"/>
                    </a:lnTo>
                    <a:lnTo>
                      <a:pt x="548" y="80"/>
                    </a:lnTo>
                    <a:lnTo>
                      <a:pt x="540" y="72"/>
                    </a:lnTo>
                    <a:lnTo>
                      <a:pt x="540" y="72"/>
                    </a:lnTo>
                    <a:lnTo>
                      <a:pt x="534" y="66"/>
                    </a:lnTo>
                    <a:lnTo>
                      <a:pt x="528" y="66"/>
                    </a:lnTo>
                    <a:lnTo>
                      <a:pt x="524" y="66"/>
                    </a:lnTo>
                    <a:lnTo>
                      <a:pt x="518" y="68"/>
                    </a:lnTo>
                    <a:lnTo>
                      <a:pt x="510" y="70"/>
                    </a:lnTo>
                    <a:lnTo>
                      <a:pt x="506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488" y="56"/>
                    </a:lnTo>
                    <a:lnTo>
                      <a:pt x="482" y="52"/>
                    </a:lnTo>
                    <a:lnTo>
                      <a:pt x="474" y="50"/>
                    </a:lnTo>
                    <a:lnTo>
                      <a:pt x="466" y="50"/>
                    </a:lnTo>
                    <a:lnTo>
                      <a:pt x="456" y="52"/>
                    </a:lnTo>
                    <a:lnTo>
                      <a:pt x="444" y="58"/>
                    </a:lnTo>
                    <a:lnTo>
                      <a:pt x="432" y="68"/>
                    </a:lnTo>
                    <a:lnTo>
                      <a:pt x="432" y="68"/>
                    </a:lnTo>
                    <a:lnTo>
                      <a:pt x="418" y="78"/>
                    </a:lnTo>
                    <a:lnTo>
                      <a:pt x="404" y="82"/>
                    </a:lnTo>
                    <a:lnTo>
                      <a:pt x="392" y="84"/>
                    </a:lnTo>
                    <a:lnTo>
                      <a:pt x="378" y="84"/>
                    </a:lnTo>
                    <a:lnTo>
                      <a:pt x="364" y="84"/>
                    </a:lnTo>
                    <a:lnTo>
                      <a:pt x="348" y="86"/>
                    </a:lnTo>
                    <a:lnTo>
                      <a:pt x="330" y="9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00" y="114"/>
                    </a:lnTo>
                    <a:lnTo>
                      <a:pt x="290" y="120"/>
                    </a:lnTo>
                    <a:lnTo>
                      <a:pt x="282" y="122"/>
                    </a:lnTo>
                    <a:lnTo>
                      <a:pt x="274" y="124"/>
                    </a:lnTo>
                    <a:lnTo>
                      <a:pt x="260" y="126"/>
                    </a:lnTo>
                    <a:lnTo>
                      <a:pt x="250" y="124"/>
                    </a:lnTo>
                    <a:lnTo>
                      <a:pt x="240" y="124"/>
                    </a:lnTo>
                    <a:lnTo>
                      <a:pt x="236" y="124"/>
                    </a:lnTo>
                    <a:lnTo>
                      <a:pt x="230" y="126"/>
                    </a:lnTo>
                    <a:lnTo>
                      <a:pt x="226" y="130"/>
                    </a:lnTo>
                    <a:lnTo>
                      <a:pt x="222" y="13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2" y="172"/>
                    </a:lnTo>
                    <a:lnTo>
                      <a:pt x="192" y="188"/>
                    </a:lnTo>
                    <a:lnTo>
                      <a:pt x="182" y="202"/>
                    </a:lnTo>
                    <a:lnTo>
                      <a:pt x="172" y="212"/>
                    </a:lnTo>
                    <a:lnTo>
                      <a:pt x="158" y="220"/>
                    </a:lnTo>
                    <a:lnTo>
                      <a:pt x="142" y="224"/>
                    </a:lnTo>
                    <a:lnTo>
                      <a:pt x="122" y="228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4"/>
                    </a:lnTo>
                    <a:lnTo>
                      <a:pt x="72" y="250"/>
                    </a:lnTo>
                    <a:lnTo>
                      <a:pt x="66" y="254"/>
                    </a:lnTo>
                    <a:lnTo>
                      <a:pt x="58" y="258"/>
                    </a:lnTo>
                    <a:lnTo>
                      <a:pt x="58" y="258"/>
                    </a:lnTo>
                    <a:lnTo>
                      <a:pt x="54" y="260"/>
                    </a:lnTo>
                    <a:lnTo>
                      <a:pt x="52" y="262"/>
                    </a:lnTo>
                    <a:lnTo>
                      <a:pt x="54" y="266"/>
                    </a:lnTo>
                    <a:lnTo>
                      <a:pt x="58" y="268"/>
                    </a:lnTo>
                    <a:lnTo>
                      <a:pt x="72" y="274"/>
                    </a:lnTo>
                    <a:lnTo>
                      <a:pt x="92" y="282"/>
                    </a:lnTo>
                    <a:lnTo>
                      <a:pt x="114" y="292"/>
                    </a:lnTo>
                    <a:lnTo>
                      <a:pt x="136" y="304"/>
                    </a:lnTo>
                    <a:lnTo>
                      <a:pt x="156" y="318"/>
                    </a:lnTo>
                    <a:lnTo>
                      <a:pt x="162" y="326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72" y="342"/>
                    </a:lnTo>
                    <a:lnTo>
                      <a:pt x="176" y="346"/>
                    </a:lnTo>
                    <a:lnTo>
                      <a:pt x="186" y="354"/>
                    </a:lnTo>
                    <a:lnTo>
                      <a:pt x="196" y="356"/>
                    </a:lnTo>
                    <a:lnTo>
                      <a:pt x="206" y="356"/>
                    </a:lnTo>
                    <a:lnTo>
                      <a:pt x="212" y="356"/>
                    </a:lnTo>
                    <a:lnTo>
                      <a:pt x="218" y="356"/>
                    </a:lnTo>
                    <a:lnTo>
                      <a:pt x="220" y="356"/>
                    </a:lnTo>
                    <a:lnTo>
                      <a:pt x="222" y="358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72"/>
                    </a:lnTo>
                    <a:lnTo>
                      <a:pt x="220" y="376"/>
                    </a:lnTo>
                    <a:lnTo>
                      <a:pt x="224" y="378"/>
                    </a:lnTo>
                    <a:lnTo>
                      <a:pt x="228" y="380"/>
                    </a:lnTo>
                    <a:lnTo>
                      <a:pt x="232" y="380"/>
                    </a:lnTo>
                    <a:lnTo>
                      <a:pt x="236" y="382"/>
                    </a:lnTo>
                    <a:lnTo>
                      <a:pt x="240" y="386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60" y="402"/>
                    </a:lnTo>
                    <a:lnTo>
                      <a:pt x="266" y="402"/>
                    </a:lnTo>
                    <a:lnTo>
                      <a:pt x="270" y="402"/>
                    </a:lnTo>
                    <a:lnTo>
                      <a:pt x="274" y="40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4" y="418"/>
                    </a:lnTo>
                    <a:lnTo>
                      <a:pt x="272" y="418"/>
                    </a:lnTo>
                    <a:lnTo>
                      <a:pt x="270" y="418"/>
                    </a:lnTo>
                    <a:lnTo>
                      <a:pt x="266" y="416"/>
                    </a:lnTo>
                    <a:lnTo>
                      <a:pt x="262" y="416"/>
                    </a:lnTo>
                    <a:lnTo>
                      <a:pt x="258" y="418"/>
                    </a:lnTo>
                    <a:lnTo>
                      <a:pt x="252" y="424"/>
                    </a:lnTo>
                    <a:lnTo>
                      <a:pt x="252" y="424"/>
                    </a:lnTo>
                    <a:lnTo>
                      <a:pt x="250" y="426"/>
                    </a:lnTo>
                    <a:lnTo>
                      <a:pt x="248" y="426"/>
                    </a:lnTo>
                    <a:lnTo>
                      <a:pt x="240" y="422"/>
                    </a:lnTo>
                    <a:lnTo>
                      <a:pt x="234" y="420"/>
                    </a:lnTo>
                    <a:lnTo>
                      <a:pt x="224" y="420"/>
                    </a:lnTo>
                    <a:lnTo>
                      <a:pt x="212" y="420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86" y="422"/>
                    </a:lnTo>
                    <a:lnTo>
                      <a:pt x="180" y="420"/>
                    </a:lnTo>
                    <a:lnTo>
                      <a:pt x="176" y="418"/>
                    </a:lnTo>
                    <a:lnTo>
                      <a:pt x="174" y="416"/>
                    </a:lnTo>
                    <a:lnTo>
                      <a:pt x="174" y="408"/>
                    </a:lnTo>
                    <a:lnTo>
                      <a:pt x="176" y="398"/>
                    </a:lnTo>
                    <a:lnTo>
                      <a:pt x="176" y="390"/>
                    </a:lnTo>
                    <a:lnTo>
                      <a:pt x="174" y="388"/>
                    </a:lnTo>
                    <a:lnTo>
                      <a:pt x="172" y="384"/>
                    </a:lnTo>
                    <a:lnTo>
                      <a:pt x="168" y="384"/>
                    </a:lnTo>
                    <a:lnTo>
                      <a:pt x="162" y="384"/>
                    </a:lnTo>
                    <a:lnTo>
                      <a:pt x="140" y="388"/>
                    </a:lnTo>
                    <a:lnTo>
                      <a:pt x="140" y="388"/>
                    </a:lnTo>
                    <a:lnTo>
                      <a:pt x="116" y="396"/>
                    </a:lnTo>
                    <a:lnTo>
                      <a:pt x="92" y="406"/>
                    </a:lnTo>
                    <a:lnTo>
                      <a:pt x="56" y="424"/>
                    </a:lnTo>
                    <a:lnTo>
                      <a:pt x="28" y="440"/>
                    </a:lnTo>
                    <a:lnTo>
                      <a:pt x="18" y="444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4" y="448"/>
                    </a:lnTo>
                    <a:lnTo>
                      <a:pt x="0" y="452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8" y="466"/>
                    </a:lnTo>
                    <a:lnTo>
                      <a:pt x="16" y="470"/>
                    </a:lnTo>
                    <a:lnTo>
                      <a:pt x="28" y="472"/>
                    </a:lnTo>
                    <a:lnTo>
                      <a:pt x="42" y="474"/>
                    </a:lnTo>
                    <a:lnTo>
                      <a:pt x="42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80"/>
                    </a:lnTo>
                    <a:lnTo>
                      <a:pt x="56" y="484"/>
                    </a:lnTo>
                    <a:lnTo>
                      <a:pt x="52" y="488"/>
                    </a:lnTo>
                    <a:lnTo>
                      <a:pt x="50" y="492"/>
                    </a:lnTo>
                    <a:lnTo>
                      <a:pt x="50" y="498"/>
                    </a:lnTo>
                    <a:lnTo>
                      <a:pt x="56" y="502"/>
                    </a:lnTo>
                    <a:lnTo>
                      <a:pt x="56" y="502"/>
                    </a:lnTo>
                    <a:lnTo>
                      <a:pt x="64" y="506"/>
                    </a:lnTo>
                    <a:lnTo>
                      <a:pt x="66" y="512"/>
                    </a:lnTo>
                    <a:lnTo>
                      <a:pt x="68" y="520"/>
                    </a:lnTo>
                    <a:lnTo>
                      <a:pt x="70" y="524"/>
                    </a:lnTo>
                    <a:lnTo>
                      <a:pt x="74" y="528"/>
                    </a:lnTo>
                    <a:lnTo>
                      <a:pt x="82" y="532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110" y="534"/>
                    </a:lnTo>
                    <a:lnTo>
                      <a:pt x="122" y="534"/>
                    </a:lnTo>
                    <a:lnTo>
                      <a:pt x="144" y="528"/>
                    </a:lnTo>
                    <a:lnTo>
                      <a:pt x="154" y="526"/>
                    </a:lnTo>
                    <a:lnTo>
                      <a:pt x="166" y="526"/>
                    </a:lnTo>
                    <a:lnTo>
                      <a:pt x="176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8" y="536"/>
                    </a:lnTo>
                    <a:lnTo>
                      <a:pt x="204" y="538"/>
                    </a:lnTo>
                    <a:lnTo>
                      <a:pt x="210" y="538"/>
                    </a:lnTo>
                    <a:lnTo>
                      <a:pt x="218" y="536"/>
                    </a:lnTo>
                    <a:lnTo>
                      <a:pt x="230" y="530"/>
                    </a:lnTo>
                    <a:lnTo>
                      <a:pt x="242" y="522"/>
                    </a:lnTo>
                    <a:lnTo>
                      <a:pt x="254" y="512"/>
                    </a:lnTo>
                    <a:lnTo>
                      <a:pt x="266" y="506"/>
                    </a:lnTo>
                    <a:lnTo>
                      <a:pt x="270" y="506"/>
                    </a:lnTo>
                    <a:lnTo>
                      <a:pt x="276" y="506"/>
                    </a:lnTo>
                    <a:lnTo>
                      <a:pt x="280" y="508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90" y="516"/>
                    </a:lnTo>
                    <a:lnTo>
                      <a:pt x="290" y="518"/>
                    </a:lnTo>
                    <a:lnTo>
                      <a:pt x="290" y="522"/>
                    </a:lnTo>
                    <a:lnTo>
                      <a:pt x="288" y="524"/>
                    </a:lnTo>
                    <a:lnTo>
                      <a:pt x="282" y="526"/>
                    </a:lnTo>
                    <a:lnTo>
                      <a:pt x="272" y="528"/>
                    </a:lnTo>
                    <a:lnTo>
                      <a:pt x="264" y="530"/>
                    </a:lnTo>
                    <a:lnTo>
                      <a:pt x="260" y="534"/>
                    </a:lnTo>
                    <a:lnTo>
                      <a:pt x="260" y="536"/>
                    </a:lnTo>
                    <a:lnTo>
                      <a:pt x="262" y="538"/>
                    </a:lnTo>
                    <a:lnTo>
                      <a:pt x="274" y="544"/>
                    </a:lnTo>
                    <a:lnTo>
                      <a:pt x="274" y="544"/>
                    </a:lnTo>
                    <a:lnTo>
                      <a:pt x="280" y="550"/>
                    </a:lnTo>
                    <a:lnTo>
                      <a:pt x="286" y="554"/>
                    </a:lnTo>
                    <a:lnTo>
                      <a:pt x="290" y="558"/>
                    </a:lnTo>
                    <a:lnTo>
                      <a:pt x="292" y="564"/>
                    </a:lnTo>
                    <a:lnTo>
                      <a:pt x="292" y="570"/>
                    </a:lnTo>
                    <a:lnTo>
                      <a:pt x="292" y="574"/>
                    </a:lnTo>
                    <a:lnTo>
                      <a:pt x="288" y="584"/>
                    </a:lnTo>
                    <a:lnTo>
                      <a:pt x="280" y="592"/>
                    </a:lnTo>
                    <a:lnTo>
                      <a:pt x="270" y="598"/>
                    </a:lnTo>
                    <a:lnTo>
                      <a:pt x="258" y="600"/>
                    </a:lnTo>
                    <a:lnTo>
                      <a:pt x="244" y="598"/>
                    </a:lnTo>
                    <a:lnTo>
                      <a:pt x="244" y="598"/>
                    </a:lnTo>
                    <a:lnTo>
                      <a:pt x="240" y="598"/>
                    </a:lnTo>
                    <a:lnTo>
                      <a:pt x="234" y="598"/>
                    </a:lnTo>
                    <a:lnTo>
                      <a:pt x="226" y="602"/>
                    </a:lnTo>
                    <a:lnTo>
                      <a:pt x="220" y="610"/>
                    </a:lnTo>
                    <a:lnTo>
                      <a:pt x="214" y="618"/>
                    </a:lnTo>
                    <a:lnTo>
                      <a:pt x="210" y="624"/>
                    </a:lnTo>
                    <a:lnTo>
                      <a:pt x="202" y="630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86" y="628"/>
                    </a:lnTo>
                    <a:lnTo>
                      <a:pt x="180" y="624"/>
                    </a:lnTo>
                    <a:lnTo>
                      <a:pt x="180" y="624"/>
                    </a:lnTo>
                    <a:lnTo>
                      <a:pt x="172" y="620"/>
                    </a:lnTo>
                    <a:lnTo>
                      <a:pt x="166" y="618"/>
                    </a:lnTo>
                    <a:lnTo>
                      <a:pt x="160" y="618"/>
                    </a:lnTo>
                    <a:lnTo>
                      <a:pt x="154" y="620"/>
                    </a:lnTo>
                    <a:lnTo>
                      <a:pt x="144" y="626"/>
                    </a:lnTo>
                    <a:lnTo>
                      <a:pt x="136" y="636"/>
                    </a:lnTo>
                    <a:lnTo>
                      <a:pt x="124" y="658"/>
                    </a:lnTo>
                    <a:lnTo>
                      <a:pt x="118" y="666"/>
                    </a:lnTo>
                    <a:lnTo>
                      <a:pt x="112" y="672"/>
                    </a:lnTo>
                    <a:lnTo>
                      <a:pt x="112" y="672"/>
                    </a:lnTo>
                    <a:lnTo>
                      <a:pt x="106" y="674"/>
                    </a:lnTo>
                    <a:lnTo>
                      <a:pt x="102" y="678"/>
                    </a:lnTo>
                    <a:lnTo>
                      <a:pt x="96" y="690"/>
                    </a:lnTo>
                    <a:lnTo>
                      <a:pt x="92" y="702"/>
                    </a:lnTo>
                    <a:lnTo>
                      <a:pt x="88" y="708"/>
                    </a:lnTo>
                    <a:lnTo>
                      <a:pt x="82" y="712"/>
                    </a:lnTo>
                    <a:lnTo>
                      <a:pt x="82" y="712"/>
                    </a:lnTo>
                    <a:lnTo>
                      <a:pt x="76" y="716"/>
                    </a:lnTo>
                    <a:lnTo>
                      <a:pt x="74" y="720"/>
                    </a:lnTo>
                    <a:lnTo>
                      <a:pt x="74" y="726"/>
                    </a:lnTo>
                    <a:lnTo>
                      <a:pt x="76" y="730"/>
                    </a:lnTo>
                    <a:lnTo>
                      <a:pt x="88" y="740"/>
                    </a:lnTo>
                    <a:lnTo>
                      <a:pt x="108" y="756"/>
                    </a:lnTo>
                    <a:lnTo>
                      <a:pt x="108" y="756"/>
                    </a:lnTo>
                    <a:lnTo>
                      <a:pt x="116" y="764"/>
                    </a:lnTo>
                    <a:lnTo>
                      <a:pt x="118" y="772"/>
                    </a:lnTo>
                    <a:lnTo>
                      <a:pt x="118" y="778"/>
                    </a:lnTo>
                    <a:lnTo>
                      <a:pt x="116" y="784"/>
                    </a:lnTo>
                    <a:lnTo>
                      <a:pt x="114" y="790"/>
                    </a:lnTo>
                    <a:lnTo>
                      <a:pt x="112" y="794"/>
                    </a:lnTo>
                    <a:lnTo>
                      <a:pt x="112" y="800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32" y="818"/>
                    </a:lnTo>
                    <a:lnTo>
                      <a:pt x="148" y="834"/>
                    </a:lnTo>
                    <a:lnTo>
                      <a:pt x="158" y="840"/>
                    </a:lnTo>
                    <a:lnTo>
                      <a:pt x="168" y="844"/>
                    </a:lnTo>
                    <a:lnTo>
                      <a:pt x="180" y="844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208" y="836"/>
                    </a:lnTo>
                    <a:lnTo>
                      <a:pt x="218" y="834"/>
                    </a:lnTo>
                    <a:lnTo>
                      <a:pt x="228" y="836"/>
                    </a:lnTo>
                    <a:lnTo>
                      <a:pt x="234" y="838"/>
                    </a:lnTo>
                    <a:lnTo>
                      <a:pt x="240" y="842"/>
                    </a:lnTo>
                    <a:lnTo>
                      <a:pt x="242" y="848"/>
                    </a:lnTo>
                    <a:lnTo>
                      <a:pt x="242" y="858"/>
                    </a:lnTo>
                    <a:lnTo>
                      <a:pt x="238" y="868"/>
                    </a:lnTo>
                    <a:lnTo>
                      <a:pt x="238" y="868"/>
                    </a:lnTo>
                    <a:lnTo>
                      <a:pt x="236" y="878"/>
                    </a:lnTo>
                    <a:lnTo>
                      <a:pt x="236" y="884"/>
                    </a:lnTo>
                    <a:lnTo>
                      <a:pt x="238" y="888"/>
                    </a:lnTo>
                    <a:lnTo>
                      <a:pt x="242" y="890"/>
                    </a:lnTo>
                    <a:lnTo>
                      <a:pt x="244" y="892"/>
                    </a:lnTo>
                    <a:lnTo>
                      <a:pt x="246" y="896"/>
                    </a:lnTo>
                    <a:lnTo>
                      <a:pt x="246" y="900"/>
                    </a:lnTo>
                    <a:lnTo>
                      <a:pt x="244" y="908"/>
                    </a:lnTo>
                    <a:lnTo>
                      <a:pt x="244" y="908"/>
                    </a:lnTo>
                    <a:lnTo>
                      <a:pt x="242" y="918"/>
                    </a:lnTo>
                    <a:lnTo>
                      <a:pt x="244" y="922"/>
                    </a:lnTo>
                    <a:lnTo>
                      <a:pt x="248" y="924"/>
                    </a:lnTo>
                    <a:lnTo>
                      <a:pt x="254" y="924"/>
                    </a:lnTo>
                    <a:lnTo>
                      <a:pt x="262" y="920"/>
                    </a:lnTo>
                    <a:lnTo>
                      <a:pt x="270" y="916"/>
                    </a:lnTo>
                    <a:lnTo>
                      <a:pt x="284" y="904"/>
                    </a:lnTo>
                    <a:lnTo>
                      <a:pt x="284" y="904"/>
                    </a:lnTo>
                    <a:lnTo>
                      <a:pt x="292" y="900"/>
                    </a:lnTo>
                    <a:lnTo>
                      <a:pt x="300" y="898"/>
                    </a:lnTo>
                    <a:lnTo>
                      <a:pt x="308" y="898"/>
                    </a:lnTo>
                    <a:lnTo>
                      <a:pt x="316" y="902"/>
                    </a:lnTo>
                    <a:lnTo>
                      <a:pt x="326" y="906"/>
                    </a:lnTo>
                    <a:lnTo>
                      <a:pt x="336" y="912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8" y="930"/>
                    </a:lnTo>
                    <a:lnTo>
                      <a:pt x="362" y="932"/>
                    </a:lnTo>
                    <a:lnTo>
                      <a:pt x="366" y="930"/>
                    </a:lnTo>
                    <a:lnTo>
                      <a:pt x="370" y="926"/>
                    </a:lnTo>
                    <a:lnTo>
                      <a:pt x="376" y="918"/>
                    </a:lnTo>
                    <a:lnTo>
                      <a:pt x="380" y="916"/>
                    </a:lnTo>
                    <a:lnTo>
                      <a:pt x="386" y="918"/>
                    </a:lnTo>
                    <a:lnTo>
                      <a:pt x="386" y="918"/>
                    </a:lnTo>
                    <a:lnTo>
                      <a:pt x="392" y="920"/>
                    </a:lnTo>
                    <a:lnTo>
                      <a:pt x="402" y="918"/>
                    </a:lnTo>
                    <a:lnTo>
                      <a:pt x="420" y="912"/>
                    </a:lnTo>
                    <a:lnTo>
                      <a:pt x="432" y="908"/>
                    </a:lnTo>
                    <a:lnTo>
                      <a:pt x="432" y="908"/>
                    </a:lnTo>
                    <a:lnTo>
                      <a:pt x="432" y="910"/>
                    </a:lnTo>
                    <a:lnTo>
                      <a:pt x="430" y="916"/>
                    </a:lnTo>
                    <a:lnTo>
                      <a:pt x="430" y="916"/>
                    </a:lnTo>
                    <a:lnTo>
                      <a:pt x="418" y="932"/>
                    </a:lnTo>
                    <a:lnTo>
                      <a:pt x="412" y="946"/>
                    </a:lnTo>
                    <a:lnTo>
                      <a:pt x="410" y="962"/>
                    </a:lnTo>
                    <a:lnTo>
                      <a:pt x="410" y="978"/>
                    </a:lnTo>
                    <a:lnTo>
                      <a:pt x="410" y="978"/>
                    </a:lnTo>
                    <a:lnTo>
                      <a:pt x="408" y="986"/>
                    </a:lnTo>
                    <a:lnTo>
                      <a:pt x="406" y="990"/>
                    </a:lnTo>
                    <a:lnTo>
                      <a:pt x="402" y="992"/>
                    </a:lnTo>
                    <a:lnTo>
                      <a:pt x="396" y="994"/>
                    </a:lnTo>
                    <a:lnTo>
                      <a:pt x="392" y="998"/>
                    </a:lnTo>
                    <a:lnTo>
                      <a:pt x="386" y="1000"/>
                    </a:lnTo>
                    <a:lnTo>
                      <a:pt x="380" y="1008"/>
                    </a:lnTo>
                    <a:lnTo>
                      <a:pt x="374" y="1018"/>
                    </a:lnTo>
                    <a:lnTo>
                      <a:pt x="374" y="1018"/>
                    </a:lnTo>
                    <a:lnTo>
                      <a:pt x="368" y="1028"/>
                    </a:lnTo>
                    <a:lnTo>
                      <a:pt x="360" y="1036"/>
                    </a:lnTo>
                    <a:lnTo>
                      <a:pt x="352" y="1040"/>
                    </a:lnTo>
                    <a:lnTo>
                      <a:pt x="342" y="1044"/>
                    </a:lnTo>
                    <a:lnTo>
                      <a:pt x="332" y="1048"/>
                    </a:lnTo>
                    <a:lnTo>
                      <a:pt x="324" y="1054"/>
                    </a:lnTo>
                    <a:lnTo>
                      <a:pt x="314" y="1060"/>
                    </a:lnTo>
                    <a:lnTo>
                      <a:pt x="306" y="1072"/>
                    </a:lnTo>
                    <a:lnTo>
                      <a:pt x="306" y="1072"/>
                    </a:lnTo>
                    <a:lnTo>
                      <a:pt x="300" y="1082"/>
                    </a:lnTo>
                    <a:lnTo>
                      <a:pt x="296" y="1088"/>
                    </a:lnTo>
                    <a:lnTo>
                      <a:pt x="292" y="1090"/>
                    </a:lnTo>
                    <a:lnTo>
                      <a:pt x="288" y="1088"/>
                    </a:lnTo>
                    <a:lnTo>
                      <a:pt x="276" y="1086"/>
                    </a:lnTo>
                    <a:lnTo>
                      <a:pt x="268" y="1088"/>
                    </a:lnTo>
                    <a:lnTo>
                      <a:pt x="254" y="1090"/>
                    </a:lnTo>
                    <a:lnTo>
                      <a:pt x="254" y="1090"/>
                    </a:lnTo>
                    <a:lnTo>
                      <a:pt x="244" y="1096"/>
                    </a:lnTo>
                    <a:lnTo>
                      <a:pt x="236" y="1100"/>
                    </a:lnTo>
                    <a:lnTo>
                      <a:pt x="232" y="1104"/>
                    </a:lnTo>
                    <a:lnTo>
                      <a:pt x="228" y="1110"/>
                    </a:lnTo>
                    <a:lnTo>
                      <a:pt x="222" y="1118"/>
                    </a:lnTo>
                    <a:lnTo>
                      <a:pt x="218" y="1124"/>
                    </a:lnTo>
                    <a:lnTo>
                      <a:pt x="210" y="1128"/>
                    </a:lnTo>
                    <a:lnTo>
                      <a:pt x="210" y="1128"/>
                    </a:lnTo>
                    <a:lnTo>
                      <a:pt x="200" y="1132"/>
                    </a:lnTo>
                    <a:lnTo>
                      <a:pt x="194" y="1138"/>
                    </a:lnTo>
                    <a:lnTo>
                      <a:pt x="188" y="1144"/>
                    </a:lnTo>
                    <a:lnTo>
                      <a:pt x="186" y="1148"/>
                    </a:lnTo>
                    <a:lnTo>
                      <a:pt x="188" y="1152"/>
                    </a:lnTo>
                    <a:lnTo>
                      <a:pt x="192" y="1154"/>
                    </a:lnTo>
                    <a:lnTo>
                      <a:pt x="200" y="1154"/>
                    </a:lnTo>
                    <a:lnTo>
                      <a:pt x="212" y="1150"/>
                    </a:lnTo>
                    <a:lnTo>
                      <a:pt x="212" y="1150"/>
                    </a:lnTo>
                    <a:lnTo>
                      <a:pt x="224" y="1144"/>
                    </a:lnTo>
                    <a:lnTo>
                      <a:pt x="234" y="1138"/>
                    </a:lnTo>
                    <a:lnTo>
                      <a:pt x="248" y="1124"/>
                    </a:lnTo>
                    <a:lnTo>
                      <a:pt x="256" y="1116"/>
                    </a:lnTo>
                    <a:lnTo>
                      <a:pt x="258" y="1116"/>
                    </a:lnTo>
                    <a:lnTo>
                      <a:pt x="262" y="1120"/>
                    </a:lnTo>
                    <a:lnTo>
                      <a:pt x="262" y="1120"/>
                    </a:lnTo>
                    <a:lnTo>
                      <a:pt x="266" y="1124"/>
                    </a:lnTo>
                    <a:lnTo>
                      <a:pt x="270" y="1124"/>
                    </a:lnTo>
                    <a:lnTo>
                      <a:pt x="278" y="1122"/>
                    </a:lnTo>
                    <a:lnTo>
                      <a:pt x="282" y="1120"/>
                    </a:lnTo>
                    <a:lnTo>
                      <a:pt x="284" y="1120"/>
                    </a:lnTo>
                    <a:lnTo>
                      <a:pt x="288" y="1124"/>
                    </a:lnTo>
                    <a:lnTo>
                      <a:pt x="290" y="1128"/>
                    </a:lnTo>
                    <a:lnTo>
                      <a:pt x="290" y="1128"/>
                    </a:lnTo>
                    <a:lnTo>
                      <a:pt x="292" y="1136"/>
                    </a:lnTo>
                    <a:lnTo>
                      <a:pt x="296" y="1138"/>
                    </a:lnTo>
                    <a:lnTo>
                      <a:pt x="298" y="1140"/>
                    </a:lnTo>
                    <a:lnTo>
                      <a:pt x="302" y="1138"/>
                    </a:lnTo>
                    <a:lnTo>
                      <a:pt x="306" y="1136"/>
                    </a:lnTo>
                    <a:lnTo>
                      <a:pt x="308" y="1130"/>
                    </a:lnTo>
                    <a:lnTo>
                      <a:pt x="308" y="1126"/>
                    </a:lnTo>
                    <a:lnTo>
                      <a:pt x="306" y="1120"/>
                    </a:lnTo>
                    <a:lnTo>
                      <a:pt x="306" y="1120"/>
                    </a:lnTo>
                    <a:lnTo>
                      <a:pt x="306" y="1114"/>
                    </a:lnTo>
                    <a:lnTo>
                      <a:pt x="308" y="1110"/>
                    </a:lnTo>
                    <a:lnTo>
                      <a:pt x="312" y="1106"/>
                    </a:lnTo>
                    <a:lnTo>
                      <a:pt x="316" y="1102"/>
                    </a:lnTo>
                    <a:lnTo>
                      <a:pt x="322" y="1100"/>
                    </a:lnTo>
                    <a:lnTo>
                      <a:pt x="328" y="1100"/>
                    </a:lnTo>
                    <a:lnTo>
                      <a:pt x="332" y="1102"/>
                    </a:lnTo>
                    <a:lnTo>
                      <a:pt x="334" y="1108"/>
                    </a:lnTo>
                    <a:lnTo>
                      <a:pt x="334" y="1108"/>
                    </a:lnTo>
                    <a:lnTo>
                      <a:pt x="334" y="1110"/>
                    </a:lnTo>
                    <a:lnTo>
                      <a:pt x="336" y="1110"/>
                    </a:lnTo>
                    <a:lnTo>
                      <a:pt x="340" y="1110"/>
                    </a:lnTo>
                    <a:lnTo>
                      <a:pt x="354" y="1100"/>
                    </a:lnTo>
                    <a:lnTo>
                      <a:pt x="372" y="1088"/>
                    </a:lnTo>
                    <a:lnTo>
                      <a:pt x="380" y="1084"/>
                    </a:lnTo>
                    <a:lnTo>
                      <a:pt x="388" y="1082"/>
                    </a:lnTo>
                    <a:lnTo>
                      <a:pt x="388" y="1082"/>
                    </a:lnTo>
                    <a:lnTo>
                      <a:pt x="394" y="1082"/>
                    </a:lnTo>
                    <a:lnTo>
                      <a:pt x="396" y="1080"/>
                    </a:lnTo>
                    <a:lnTo>
                      <a:pt x="394" y="1074"/>
                    </a:lnTo>
                    <a:lnTo>
                      <a:pt x="394" y="1068"/>
                    </a:lnTo>
                    <a:lnTo>
                      <a:pt x="398" y="1062"/>
                    </a:lnTo>
                    <a:lnTo>
                      <a:pt x="408" y="1052"/>
                    </a:lnTo>
                    <a:lnTo>
                      <a:pt x="424" y="1042"/>
                    </a:lnTo>
                    <a:lnTo>
                      <a:pt x="424" y="1042"/>
                    </a:lnTo>
                    <a:lnTo>
                      <a:pt x="440" y="1032"/>
                    </a:lnTo>
                    <a:lnTo>
                      <a:pt x="452" y="1024"/>
                    </a:lnTo>
                    <a:lnTo>
                      <a:pt x="462" y="1016"/>
                    </a:lnTo>
                    <a:lnTo>
                      <a:pt x="468" y="1010"/>
                    </a:lnTo>
                    <a:lnTo>
                      <a:pt x="478" y="998"/>
                    </a:lnTo>
                    <a:lnTo>
                      <a:pt x="484" y="994"/>
                    </a:lnTo>
                    <a:lnTo>
                      <a:pt x="492" y="988"/>
                    </a:lnTo>
                    <a:lnTo>
                      <a:pt x="492" y="988"/>
                    </a:lnTo>
                    <a:lnTo>
                      <a:pt x="516" y="976"/>
                    </a:lnTo>
                    <a:lnTo>
                      <a:pt x="538" y="964"/>
                    </a:lnTo>
                    <a:lnTo>
                      <a:pt x="548" y="956"/>
                    </a:lnTo>
                    <a:lnTo>
                      <a:pt x="556" y="950"/>
                    </a:lnTo>
                    <a:lnTo>
                      <a:pt x="562" y="942"/>
                    </a:lnTo>
                    <a:lnTo>
                      <a:pt x="566" y="934"/>
                    </a:lnTo>
                    <a:lnTo>
                      <a:pt x="566" y="934"/>
                    </a:lnTo>
                    <a:lnTo>
                      <a:pt x="568" y="928"/>
                    </a:lnTo>
                    <a:lnTo>
                      <a:pt x="572" y="922"/>
                    </a:lnTo>
                    <a:lnTo>
                      <a:pt x="580" y="916"/>
                    </a:lnTo>
                    <a:lnTo>
                      <a:pt x="588" y="912"/>
                    </a:lnTo>
                    <a:lnTo>
                      <a:pt x="592" y="906"/>
                    </a:lnTo>
                    <a:lnTo>
                      <a:pt x="592" y="900"/>
                    </a:lnTo>
                    <a:lnTo>
                      <a:pt x="592" y="900"/>
                    </a:lnTo>
                    <a:lnTo>
                      <a:pt x="592" y="898"/>
                    </a:lnTo>
                    <a:lnTo>
                      <a:pt x="590" y="896"/>
                    </a:lnTo>
                    <a:lnTo>
                      <a:pt x="582" y="892"/>
                    </a:lnTo>
                    <a:lnTo>
                      <a:pt x="564" y="892"/>
                    </a:lnTo>
                    <a:lnTo>
                      <a:pt x="556" y="890"/>
                    </a:lnTo>
                    <a:lnTo>
                      <a:pt x="554" y="890"/>
                    </a:lnTo>
                    <a:lnTo>
                      <a:pt x="554" y="888"/>
                    </a:lnTo>
                    <a:lnTo>
                      <a:pt x="554" y="886"/>
                    </a:lnTo>
                    <a:lnTo>
                      <a:pt x="556" y="88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98" y="846"/>
                    </a:lnTo>
                    <a:lnTo>
                      <a:pt x="616" y="828"/>
                    </a:lnTo>
                    <a:lnTo>
                      <a:pt x="630" y="810"/>
                    </a:lnTo>
                    <a:lnTo>
                      <a:pt x="644" y="786"/>
                    </a:lnTo>
                    <a:lnTo>
                      <a:pt x="644" y="786"/>
                    </a:lnTo>
                    <a:lnTo>
                      <a:pt x="654" y="774"/>
                    </a:lnTo>
                    <a:lnTo>
                      <a:pt x="666" y="764"/>
                    </a:lnTo>
                    <a:lnTo>
                      <a:pt x="680" y="756"/>
                    </a:lnTo>
                    <a:lnTo>
                      <a:pt x="694" y="750"/>
                    </a:lnTo>
                    <a:lnTo>
                      <a:pt x="710" y="750"/>
                    </a:lnTo>
                    <a:lnTo>
                      <a:pt x="726" y="752"/>
                    </a:lnTo>
                    <a:lnTo>
                      <a:pt x="742" y="758"/>
                    </a:lnTo>
                    <a:lnTo>
                      <a:pt x="750" y="764"/>
                    </a:lnTo>
                    <a:lnTo>
                      <a:pt x="758" y="770"/>
                    </a:lnTo>
                    <a:lnTo>
                      <a:pt x="758" y="770"/>
                    </a:lnTo>
                    <a:lnTo>
                      <a:pt x="768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52" y="776"/>
                    </a:lnTo>
                    <a:lnTo>
                      <a:pt x="738" y="768"/>
                    </a:lnTo>
                    <a:lnTo>
                      <a:pt x="720" y="764"/>
                    </a:lnTo>
                    <a:lnTo>
                      <a:pt x="712" y="762"/>
                    </a:lnTo>
                    <a:lnTo>
                      <a:pt x="704" y="762"/>
                    </a:lnTo>
                    <a:lnTo>
                      <a:pt x="696" y="764"/>
                    </a:lnTo>
                    <a:lnTo>
                      <a:pt x="690" y="768"/>
                    </a:lnTo>
                    <a:lnTo>
                      <a:pt x="690" y="768"/>
                    </a:lnTo>
                    <a:lnTo>
                      <a:pt x="680" y="776"/>
                    </a:lnTo>
                    <a:lnTo>
                      <a:pt x="674" y="784"/>
                    </a:lnTo>
                    <a:lnTo>
                      <a:pt x="672" y="790"/>
                    </a:lnTo>
                    <a:lnTo>
                      <a:pt x="672" y="796"/>
                    </a:lnTo>
                    <a:lnTo>
                      <a:pt x="672" y="802"/>
                    </a:lnTo>
                    <a:lnTo>
                      <a:pt x="670" y="810"/>
                    </a:lnTo>
                    <a:lnTo>
                      <a:pt x="666" y="818"/>
                    </a:lnTo>
                    <a:lnTo>
                      <a:pt x="658" y="828"/>
                    </a:lnTo>
                    <a:lnTo>
                      <a:pt x="658" y="828"/>
                    </a:lnTo>
                    <a:lnTo>
                      <a:pt x="652" y="836"/>
                    </a:lnTo>
                    <a:lnTo>
                      <a:pt x="650" y="844"/>
                    </a:lnTo>
                    <a:lnTo>
                      <a:pt x="652" y="848"/>
                    </a:lnTo>
                    <a:lnTo>
                      <a:pt x="656" y="852"/>
                    </a:lnTo>
                    <a:lnTo>
                      <a:pt x="660" y="856"/>
                    </a:lnTo>
                    <a:lnTo>
                      <a:pt x="662" y="858"/>
                    </a:lnTo>
                    <a:lnTo>
                      <a:pt x="662" y="862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46" y="874"/>
                    </a:lnTo>
                    <a:lnTo>
                      <a:pt x="644" y="876"/>
                    </a:lnTo>
                    <a:lnTo>
                      <a:pt x="644" y="878"/>
                    </a:lnTo>
                    <a:lnTo>
                      <a:pt x="646" y="880"/>
                    </a:lnTo>
                    <a:lnTo>
                      <a:pt x="648" y="882"/>
                    </a:lnTo>
                    <a:lnTo>
                      <a:pt x="658" y="884"/>
                    </a:lnTo>
                    <a:lnTo>
                      <a:pt x="670" y="884"/>
                    </a:lnTo>
                    <a:lnTo>
                      <a:pt x="684" y="882"/>
                    </a:lnTo>
                    <a:lnTo>
                      <a:pt x="698" y="876"/>
                    </a:lnTo>
                    <a:lnTo>
                      <a:pt x="712" y="866"/>
                    </a:lnTo>
                    <a:lnTo>
                      <a:pt x="712" y="866"/>
                    </a:lnTo>
                    <a:lnTo>
                      <a:pt x="732" y="850"/>
                    </a:lnTo>
                    <a:lnTo>
                      <a:pt x="748" y="840"/>
                    </a:lnTo>
                    <a:lnTo>
                      <a:pt x="762" y="834"/>
                    </a:lnTo>
                    <a:lnTo>
                      <a:pt x="778" y="834"/>
                    </a:lnTo>
                    <a:lnTo>
                      <a:pt x="778" y="834"/>
                    </a:lnTo>
                    <a:lnTo>
                      <a:pt x="786" y="832"/>
                    </a:lnTo>
                    <a:lnTo>
                      <a:pt x="790" y="830"/>
                    </a:lnTo>
                    <a:lnTo>
                      <a:pt x="790" y="828"/>
                    </a:lnTo>
                    <a:lnTo>
                      <a:pt x="790" y="824"/>
                    </a:lnTo>
                    <a:lnTo>
                      <a:pt x="790" y="820"/>
                    </a:lnTo>
                    <a:lnTo>
                      <a:pt x="790" y="818"/>
                    </a:lnTo>
                    <a:lnTo>
                      <a:pt x="794" y="814"/>
                    </a:lnTo>
                    <a:lnTo>
                      <a:pt x="800" y="810"/>
                    </a:lnTo>
                    <a:lnTo>
                      <a:pt x="800" y="810"/>
                    </a:lnTo>
                    <a:lnTo>
                      <a:pt x="804" y="806"/>
                    </a:lnTo>
                    <a:lnTo>
                      <a:pt x="806" y="802"/>
                    </a:lnTo>
                    <a:lnTo>
                      <a:pt x="804" y="796"/>
                    </a:lnTo>
                    <a:lnTo>
                      <a:pt x="802" y="790"/>
                    </a:lnTo>
                    <a:lnTo>
                      <a:pt x="800" y="784"/>
                    </a:lnTo>
                    <a:lnTo>
                      <a:pt x="800" y="780"/>
                    </a:lnTo>
                    <a:lnTo>
                      <a:pt x="804" y="776"/>
                    </a:lnTo>
                    <a:lnTo>
                      <a:pt x="812" y="774"/>
                    </a:lnTo>
                    <a:lnTo>
                      <a:pt x="812" y="774"/>
                    </a:lnTo>
                    <a:lnTo>
                      <a:pt x="824" y="772"/>
                    </a:lnTo>
                    <a:lnTo>
                      <a:pt x="834" y="770"/>
                    </a:lnTo>
                    <a:lnTo>
                      <a:pt x="850" y="764"/>
                    </a:lnTo>
                    <a:lnTo>
                      <a:pt x="856" y="764"/>
                    </a:lnTo>
                    <a:lnTo>
                      <a:pt x="860" y="764"/>
                    </a:lnTo>
                    <a:lnTo>
                      <a:pt x="862" y="768"/>
                    </a:lnTo>
                    <a:lnTo>
                      <a:pt x="862" y="774"/>
                    </a:lnTo>
                    <a:lnTo>
                      <a:pt x="862" y="774"/>
                    </a:lnTo>
                    <a:lnTo>
                      <a:pt x="862" y="780"/>
                    </a:lnTo>
                    <a:lnTo>
                      <a:pt x="866" y="784"/>
                    </a:lnTo>
                    <a:lnTo>
                      <a:pt x="870" y="788"/>
                    </a:lnTo>
                    <a:lnTo>
                      <a:pt x="874" y="790"/>
                    </a:lnTo>
                    <a:lnTo>
                      <a:pt x="888" y="794"/>
                    </a:lnTo>
                    <a:lnTo>
                      <a:pt x="896" y="798"/>
                    </a:lnTo>
                    <a:lnTo>
                      <a:pt x="906" y="802"/>
                    </a:lnTo>
                    <a:lnTo>
                      <a:pt x="906" y="802"/>
                    </a:lnTo>
                    <a:lnTo>
                      <a:pt x="912" y="806"/>
                    </a:lnTo>
                    <a:lnTo>
                      <a:pt x="918" y="806"/>
                    </a:lnTo>
                    <a:lnTo>
                      <a:pt x="922" y="804"/>
                    </a:lnTo>
                    <a:lnTo>
                      <a:pt x="924" y="802"/>
                    </a:lnTo>
                    <a:lnTo>
                      <a:pt x="926" y="800"/>
                    </a:lnTo>
                    <a:lnTo>
                      <a:pt x="930" y="800"/>
                    </a:lnTo>
                    <a:lnTo>
                      <a:pt x="934" y="804"/>
                    </a:lnTo>
                    <a:lnTo>
                      <a:pt x="940" y="810"/>
                    </a:lnTo>
                    <a:lnTo>
                      <a:pt x="940" y="810"/>
                    </a:lnTo>
                    <a:lnTo>
                      <a:pt x="948" y="820"/>
                    </a:lnTo>
                    <a:lnTo>
                      <a:pt x="958" y="824"/>
                    </a:lnTo>
                    <a:lnTo>
                      <a:pt x="968" y="828"/>
                    </a:lnTo>
                    <a:lnTo>
                      <a:pt x="978" y="828"/>
                    </a:lnTo>
                    <a:lnTo>
                      <a:pt x="1002" y="826"/>
                    </a:lnTo>
                    <a:lnTo>
                      <a:pt x="1024" y="824"/>
                    </a:lnTo>
                    <a:lnTo>
                      <a:pt x="1024" y="824"/>
                    </a:lnTo>
                    <a:lnTo>
                      <a:pt x="1036" y="826"/>
                    </a:lnTo>
                    <a:lnTo>
                      <a:pt x="1050" y="830"/>
                    </a:lnTo>
                    <a:lnTo>
                      <a:pt x="1076" y="842"/>
                    </a:lnTo>
                    <a:lnTo>
                      <a:pt x="1090" y="846"/>
                    </a:lnTo>
                    <a:lnTo>
                      <a:pt x="1104" y="850"/>
                    </a:lnTo>
                    <a:lnTo>
                      <a:pt x="1116" y="850"/>
                    </a:lnTo>
                    <a:lnTo>
                      <a:pt x="1122" y="848"/>
                    </a:lnTo>
                    <a:lnTo>
                      <a:pt x="1126" y="846"/>
                    </a:lnTo>
                    <a:lnTo>
                      <a:pt x="1126" y="846"/>
                    </a:lnTo>
                    <a:lnTo>
                      <a:pt x="1136" y="842"/>
                    </a:lnTo>
                    <a:lnTo>
                      <a:pt x="1142" y="840"/>
                    </a:lnTo>
                    <a:lnTo>
                      <a:pt x="1146" y="840"/>
                    </a:lnTo>
                    <a:lnTo>
                      <a:pt x="1150" y="842"/>
                    </a:lnTo>
                    <a:lnTo>
                      <a:pt x="1150" y="846"/>
                    </a:lnTo>
                    <a:lnTo>
                      <a:pt x="1150" y="850"/>
                    </a:lnTo>
                    <a:lnTo>
                      <a:pt x="1146" y="854"/>
                    </a:lnTo>
                    <a:lnTo>
                      <a:pt x="1142" y="858"/>
                    </a:lnTo>
                    <a:lnTo>
                      <a:pt x="1142" y="858"/>
                    </a:lnTo>
                    <a:lnTo>
                      <a:pt x="1138" y="860"/>
                    </a:lnTo>
                    <a:lnTo>
                      <a:pt x="1140" y="864"/>
                    </a:lnTo>
                    <a:lnTo>
                      <a:pt x="1146" y="868"/>
                    </a:lnTo>
                    <a:lnTo>
                      <a:pt x="1154" y="874"/>
                    </a:lnTo>
                    <a:lnTo>
                      <a:pt x="1174" y="882"/>
                    </a:lnTo>
                    <a:lnTo>
                      <a:pt x="1192" y="892"/>
                    </a:lnTo>
                    <a:lnTo>
                      <a:pt x="1192" y="892"/>
                    </a:lnTo>
                    <a:lnTo>
                      <a:pt x="1206" y="900"/>
                    </a:lnTo>
                    <a:lnTo>
                      <a:pt x="1216" y="912"/>
                    </a:lnTo>
                    <a:lnTo>
                      <a:pt x="1228" y="924"/>
                    </a:lnTo>
                    <a:lnTo>
                      <a:pt x="1244" y="934"/>
                    </a:lnTo>
                    <a:lnTo>
                      <a:pt x="1244" y="934"/>
                    </a:lnTo>
                    <a:lnTo>
                      <a:pt x="1254" y="938"/>
                    </a:lnTo>
                    <a:lnTo>
                      <a:pt x="1264" y="940"/>
                    </a:lnTo>
                    <a:lnTo>
                      <a:pt x="1272" y="940"/>
                    </a:lnTo>
                    <a:lnTo>
                      <a:pt x="1278" y="940"/>
                    </a:lnTo>
                    <a:lnTo>
                      <a:pt x="1282" y="938"/>
                    </a:lnTo>
                    <a:lnTo>
                      <a:pt x="1284" y="934"/>
                    </a:lnTo>
                    <a:lnTo>
                      <a:pt x="1284" y="930"/>
                    </a:lnTo>
                    <a:lnTo>
                      <a:pt x="1280" y="924"/>
                    </a:lnTo>
                    <a:lnTo>
                      <a:pt x="1280" y="924"/>
                    </a:lnTo>
                    <a:lnTo>
                      <a:pt x="1272" y="912"/>
                    </a:lnTo>
                    <a:lnTo>
                      <a:pt x="1268" y="904"/>
                    </a:lnTo>
                    <a:lnTo>
                      <a:pt x="1268" y="902"/>
                    </a:lnTo>
                    <a:lnTo>
                      <a:pt x="1270" y="902"/>
                    </a:lnTo>
                    <a:lnTo>
                      <a:pt x="1282" y="912"/>
                    </a:lnTo>
                    <a:lnTo>
                      <a:pt x="1282" y="912"/>
                    </a:lnTo>
                    <a:lnTo>
                      <a:pt x="1298" y="928"/>
                    </a:lnTo>
                    <a:lnTo>
                      <a:pt x="1314" y="938"/>
                    </a:lnTo>
                    <a:lnTo>
                      <a:pt x="1320" y="940"/>
                    </a:lnTo>
                    <a:lnTo>
                      <a:pt x="1324" y="940"/>
                    </a:lnTo>
                    <a:lnTo>
                      <a:pt x="1326" y="938"/>
                    </a:lnTo>
                    <a:lnTo>
                      <a:pt x="1326" y="930"/>
                    </a:lnTo>
                    <a:lnTo>
                      <a:pt x="1326" y="930"/>
                    </a:lnTo>
                    <a:lnTo>
                      <a:pt x="1322" y="916"/>
                    </a:lnTo>
                    <a:lnTo>
                      <a:pt x="1322" y="908"/>
                    </a:lnTo>
                    <a:lnTo>
                      <a:pt x="1322" y="906"/>
                    </a:lnTo>
                    <a:lnTo>
                      <a:pt x="1324" y="908"/>
                    </a:lnTo>
                    <a:lnTo>
                      <a:pt x="1332" y="922"/>
                    </a:lnTo>
                    <a:lnTo>
                      <a:pt x="1332" y="922"/>
                    </a:lnTo>
                    <a:lnTo>
                      <a:pt x="1338" y="930"/>
                    </a:lnTo>
                    <a:lnTo>
                      <a:pt x="1344" y="934"/>
                    </a:lnTo>
                    <a:lnTo>
                      <a:pt x="1348" y="936"/>
                    </a:lnTo>
                    <a:lnTo>
                      <a:pt x="1354" y="938"/>
                    </a:lnTo>
                    <a:lnTo>
                      <a:pt x="1358" y="938"/>
                    </a:lnTo>
                    <a:lnTo>
                      <a:pt x="1362" y="940"/>
                    </a:lnTo>
                    <a:lnTo>
                      <a:pt x="1368" y="942"/>
                    </a:lnTo>
                    <a:lnTo>
                      <a:pt x="1372" y="950"/>
                    </a:lnTo>
                    <a:lnTo>
                      <a:pt x="1372" y="950"/>
                    </a:lnTo>
                    <a:lnTo>
                      <a:pt x="1378" y="966"/>
                    </a:lnTo>
                    <a:lnTo>
                      <a:pt x="1382" y="976"/>
                    </a:lnTo>
                    <a:lnTo>
                      <a:pt x="1384" y="982"/>
                    </a:lnTo>
                    <a:lnTo>
                      <a:pt x="1390" y="988"/>
                    </a:lnTo>
                    <a:lnTo>
                      <a:pt x="1390" y="988"/>
                    </a:lnTo>
                    <a:lnTo>
                      <a:pt x="1394" y="992"/>
                    </a:lnTo>
                    <a:lnTo>
                      <a:pt x="1394" y="996"/>
                    </a:lnTo>
                    <a:lnTo>
                      <a:pt x="1390" y="1002"/>
                    </a:lnTo>
                    <a:lnTo>
                      <a:pt x="1388" y="1006"/>
                    </a:lnTo>
                    <a:lnTo>
                      <a:pt x="1388" y="1008"/>
                    </a:lnTo>
                    <a:lnTo>
                      <a:pt x="1392" y="1012"/>
                    </a:lnTo>
                    <a:lnTo>
                      <a:pt x="1398" y="1014"/>
                    </a:lnTo>
                    <a:lnTo>
                      <a:pt x="1398" y="1014"/>
                    </a:lnTo>
                    <a:lnTo>
                      <a:pt x="1412" y="1020"/>
                    </a:lnTo>
                    <a:lnTo>
                      <a:pt x="1414" y="1024"/>
                    </a:lnTo>
                    <a:lnTo>
                      <a:pt x="1416" y="1026"/>
                    </a:lnTo>
                    <a:lnTo>
                      <a:pt x="1422" y="1036"/>
                    </a:lnTo>
                    <a:lnTo>
                      <a:pt x="1426" y="1042"/>
                    </a:lnTo>
                    <a:lnTo>
                      <a:pt x="1434" y="1052"/>
                    </a:lnTo>
                    <a:lnTo>
                      <a:pt x="1434" y="1052"/>
                    </a:lnTo>
                    <a:lnTo>
                      <a:pt x="1452" y="1064"/>
                    </a:lnTo>
                    <a:lnTo>
                      <a:pt x="1464" y="1070"/>
                    </a:lnTo>
                    <a:lnTo>
                      <a:pt x="1466" y="1074"/>
                    </a:lnTo>
                    <a:lnTo>
                      <a:pt x="1460" y="1076"/>
                    </a:lnTo>
                    <a:lnTo>
                      <a:pt x="1460" y="1076"/>
                    </a:lnTo>
                    <a:lnTo>
                      <a:pt x="1452" y="1080"/>
                    </a:lnTo>
                    <a:lnTo>
                      <a:pt x="1450" y="1086"/>
                    </a:lnTo>
                    <a:lnTo>
                      <a:pt x="1448" y="1092"/>
                    </a:lnTo>
                    <a:lnTo>
                      <a:pt x="1442" y="1100"/>
                    </a:lnTo>
                    <a:lnTo>
                      <a:pt x="1442" y="1100"/>
                    </a:lnTo>
                    <a:lnTo>
                      <a:pt x="1440" y="1104"/>
                    </a:lnTo>
                    <a:lnTo>
                      <a:pt x="1440" y="1108"/>
                    </a:lnTo>
                    <a:lnTo>
                      <a:pt x="1440" y="1112"/>
                    </a:lnTo>
                    <a:lnTo>
                      <a:pt x="1442" y="1114"/>
                    </a:lnTo>
                    <a:lnTo>
                      <a:pt x="1446" y="1116"/>
                    </a:lnTo>
                    <a:lnTo>
                      <a:pt x="1450" y="1114"/>
                    </a:lnTo>
                    <a:lnTo>
                      <a:pt x="1452" y="1112"/>
                    </a:lnTo>
                    <a:lnTo>
                      <a:pt x="1456" y="1106"/>
                    </a:lnTo>
                    <a:lnTo>
                      <a:pt x="1456" y="1106"/>
                    </a:lnTo>
                    <a:lnTo>
                      <a:pt x="1462" y="1092"/>
                    </a:lnTo>
                    <a:lnTo>
                      <a:pt x="1466" y="1088"/>
                    </a:lnTo>
                    <a:lnTo>
                      <a:pt x="1470" y="1084"/>
                    </a:lnTo>
                    <a:lnTo>
                      <a:pt x="1474" y="1082"/>
                    </a:lnTo>
                    <a:lnTo>
                      <a:pt x="1478" y="1084"/>
                    </a:lnTo>
                    <a:lnTo>
                      <a:pt x="1484" y="1088"/>
                    </a:lnTo>
                    <a:lnTo>
                      <a:pt x="1488" y="1094"/>
                    </a:lnTo>
                    <a:lnTo>
                      <a:pt x="1488" y="1094"/>
                    </a:lnTo>
                    <a:lnTo>
                      <a:pt x="1492" y="1104"/>
                    </a:lnTo>
                    <a:lnTo>
                      <a:pt x="1494" y="1112"/>
                    </a:lnTo>
                    <a:lnTo>
                      <a:pt x="1494" y="1118"/>
                    </a:lnTo>
                    <a:lnTo>
                      <a:pt x="1492" y="1124"/>
                    </a:lnTo>
                    <a:lnTo>
                      <a:pt x="1488" y="1134"/>
                    </a:lnTo>
                    <a:lnTo>
                      <a:pt x="1488" y="1138"/>
                    </a:lnTo>
                    <a:lnTo>
                      <a:pt x="1488" y="1144"/>
                    </a:lnTo>
                    <a:lnTo>
                      <a:pt x="1488" y="1144"/>
                    </a:lnTo>
                    <a:lnTo>
                      <a:pt x="1492" y="1152"/>
                    </a:lnTo>
                    <a:lnTo>
                      <a:pt x="1494" y="1160"/>
                    </a:lnTo>
                    <a:lnTo>
                      <a:pt x="1496" y="1164"/>
                    </a:lnTo>
                    <a:lnTo>
                      <a:pt x="1498" y="1164"/>
                    </a:lnTo>
                    <a:lnTo>
                      <a:pt x="1502" y="1162"/>
                    </a:lnTo>
                    <a:lnTo>
                      <a:pt x="1508" y="1158"/>
                    </a:lnTo>
                    <a:lnTo>
                      <a:pt x="1508" y="1158"/>
                    </a:lnTo>
                    <a:lnTo>
                      <a:pt x="1516" y="1150"/>
                    </a:lnTo>
                    <a:lnTo>
                      <a:pt x="1524" y="1142"/>
                    </a:lnTo>
                    <a:lnTo>
                      <a:pt x="1526" y="1138"/>
                    </a:lnTo>
                    <a:lnTo>
                      <a:pt x="1526" y="1132"/>
                    </a:lnTo>
                    <a:lnTo>
                      <a:pt x="1524" y="1118"/>
                    </a:lnTo>
                    <a:lnTo>
                      <a:pt x="1524" y="1118"/>
                    </a:lnTo>
                    <a:lnTo>
                      <a:pt x="1522" y="1106"/>
                    </a:lnTo>
                    <a:lnTo>
                      <a:pt x="1524" y="1098"/>
                    </a:lnTo>
                    <a:lnTo>
                      <a:pt x="1528" y="1094"/>
                    </a:lnTo>
                    <a:lnTo>
                      <a:pt x="1530" y="1090"/>
                    </a:lnTo>
                    <a:lnTo>
                      <a:pt x="1530" y="1090"/>
                    </a:lnTo>
                    <a:lnTo>
                      <a:pt x="1528" y="1098"/>
                    </a:lnTo>
                    <a:lnTo>
                      <a:pt x="1530" y="1106"/>
                    </a:lnTo>
                    <a:lnTo>
                      <a:pt x="1532" y="1118"/>
                    </a:lnTo>
                    <a:lnTo>
                      <a:pt x="1534" y="1130"/>
                    </a:lnTo>
                    <a:lnTo>
                      <a:pt x="1532" y="1136"/>
                    </a:lnTo>
                    <a:lnTo>
                      <a:pt x="1530" y="1140"/>
                    </a:lnTo>
                    <a:lnTo>
                      <a:pt x="1530" y="1140"/>
                    </a:lnTo>
                    <a:lnTo>
                      <a:pt x="1526" y="1142"/>
                    </a:lnTo>
                    <a:lnTo>
                      <a:pt x="1526" y="1146"/>
                    </a:lnTo>
                    <a:lnTo>
                      <a:pt x="1526" y="1152"/>
                    </a:lnTo>
                    <a:lnTo>
                      <a:pt x="1526" y="1160"/>
                    </a:lnTo>
                    <a:lnTo>
                      <a:pt x="1524" y="1162"/>
                    </a:lnTo>
                    <a:lnTo>
                      <a:pt x="1522" y="1166"/>
                    </a:lnTo>
                    <a:lnTo>
                      <a:pt x="1522" y="1166"/>
                    </a:lnTo>
                    <a:lnTo>
                      <a:pt x="1516" y="1172"/>
                    </a:lnTo>
                    <a:lnTo>
                      <a:pt x="1512" y="1178"/>
                    </a:lnTo>
                    <a:lnTo>
                      <a:pt x="1512" y="1182"/>
                    </a:lnTo>
                    <a:lnTo>
                      <a:pt x="1512" y="1186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4" y="1198"/>
                    </a:lnTo>
                    <a:lnTo>
                      <a:pt x="1524" y="1198"/>
                    </a:lnTo>
                    <a:lnTo>
                      <a:pt x="1528" y="1210"/>
                    </a:lnTo>
                    <a:lnTo>
                      <a:pt x="1534" y="1222"/>
                    </a:lnTo>
                    <a:lnTo>
                      <a:pt x="1542" y="1232"/>
                    </a:lnTo>
                    <a:lnTo>
                      <a:pt x="1554" y="1244"/>
                    </a:lnTo>
                    <a:lnTo>
                      <a:pt x="1554" y="1244"/>
                    </a:lnTo>
                    <a:lnTo>
                      <a:pt x="1558" y="1246"/>
                    </a:lnTo>
                    <a:lnTo>
                      <a:pt x="1560" y="1244"/>
                    </a:lnTo>
                    <a:lnTo>
                      <a:pt x="1562" y="1236"/>
                    </a:lnTo>
                    <a:lnTo>
                      <a:pt x="1564" y="1230"/>
                    </a:lnTo>
                    <a:lnTo>
                      <a:pt x="1566" y="1224"/>
                    </a:lnTo>
                    <a:lnTo>
                      <a:pt x="1574" y="1218"/>
                    </a:lnTo>
                    <a:lnTo>
                      <a:pt x="1584" y="1216"/>
                    </a:lnTo>
                    <a:lnTo>
                      <a:pt x="1584" y="1216"/>
                    </a:lnTo>
                    <a:lnTo>
                      <a:pt x="1592" y="1216"/>
                    </a:lnTo>
                    <a:lnTo>
                      <a:pt x="1594" y="1216"/>
                    </a:lnTo>
                    <a:lnTo>
                      <a:pt x="1586" y="1222"/>
                    </a:lnTo>
                    <a:lnTo>
                      <a:pt x="1582" y="1228"/>
                    </a:lnTo>
                    <a:lnTo>
                      <a:pt x="1578" y="1234"/>
                    </a:lnTo>
                    <a:lnTo>
                      <a:pt x="1574" y="1240"/>
                    </a:lnTo>
                    <a:lnTo>
                      <a:pt x="1576" y="1248"/>
                    </a:lnTo>
                    <a:lnTo>
                      <a:pt x="1576" y="1248"/>
                    </a:lnTo>
                    <a:lnTo>
                      <a:pt x="1582" y="1258"/>
                    </a:lnTo>
                    <a:lnTo>
                      <a:pt x="1586" y="1260"/>
                    </a:lnTo>
                    <a:lnTo>
                      <a:pt x="1588" y="1262"/>
                    </a:lnTo>
                    <a:lnTo>
                      <a:pt x="1590" y="1274"/>
                    </a:lnTo>
                    <a:lnTo>
                      <a:pt x="1590" y="1274"/>
                    </a:lnTo>
                    <a:lnTo>
                      <a:pt x="1592" y="1280"/>
                    </a:lnTo>
                    <a:lnTo>
                      <a:pt x="1596" y="1280"/>
                    </a:lnTo>
                    <a:lnTo>
                      <a:pt x="1600" y="1280"/>
                    </a:lnTo>
                    <a:lnTo>
                      <a:pt x="1604" y="1278"/>
                    </a:lnTo>
                    <a:lnTo>
                      <a:pt x="1608" y="1278"/>
                    </a:lnTo>
                    <a:lnTo>
                      <a:pt x="1610" y="1278"/>
                    </a:lnTo>
                    <a:lnTo>
                      <a:pt x="1610" y="1280"/>
                    </a:lnTo>
                    <a:lnTo>
                      <a:pt x="1606" y="1290"/>
                    </a:lnTo>
                    <a:lnTo>
                      <a:pt x="1606" y="1290"/>
                    </a:lnTo>
                    <a:lnTo>
                      <a:pt x="1598" y="1306"/>
                    </a:lnTo>
                    <a:lnTo>
                      <a:pt x="1596" y="1318"/>
                    </a:lnTo>
                    <a:lnTo>
                      <a:pt x="1598" y="1322"/>
                    </a:lnTo>
                    <a:lnTo>
                      <a:pt x="1600" y="1322"/>
                    </a:lnTo>
                    <a:lnTo>
                      <a:pt x="1600" y="1322"/>
                    </a:lnTo>
                    <a:lnTo>
                      <a:pt x="1602" y="1322"/>
                    </a:lnTo>
                    <a:lnTo>
                      <a:pt x="1602" y="1324"/>
                    </a:lnTo>
                    <a:lnTo>
                      <a:pt x="1602" y="1330"/>
                    </a:lnTo>
                    <a:lnTo>
                      <a:pt x="1602" y="1336"/>
                    </a:lnTo>
                    <a:lnTo>
                      <a:pt x="1604" y="1340"/>
                    </a:lnTo>
                    <a:lnTo>
                      <a:pt x="1608" y="1342"/>
                    </a:lnTo>
                    <a:lnTo>
                      <a:pt x="1608" y="1342"/>
                    </a:lnTo>
                    <a:lnTo>
                      <a:pt x="1610" y="1342"/>
                    </a:lnTo>
                    <a:lnTo>
                      <a:pt x="1612" y="1340"/>
                    </a:lnTo>
                    <a:lnTo>
                      <a:pt x="1614" y="1330"/>
                    </a:lnTo>
                    <a:lnTo>
                      <a:pt x="1616" y="1320"/>
                    </a:lnTo>
                    <a:lnTo>
                      <a:pt x="1618" y="1316"/>
                    </a:lnTo>
                    <a:lnTo>
                      <a:pt x="1622" y="1314"/>
                    </a:lnTo>
                    <a:lnTo>
                      <a:pt x="1622" y="1314"/>
                    </a:lnTo>
                    <a:lnTo>
                      <a:pt x="1630" y="1310"/>
                    </a:lnTo>
                    <a:lnTo>
                      <a:pt x="1636" y="1304"/>
                    </a:lnTo>
                    <a:lnTo>
                      <a:pt x="1642" y="1300"/>
                    </a:lnTo>
                    <a:lnTo>
                      <a:pt x="1642" y="1300"/>
                    </a:lnTo>
                    <a:lnTo>
                      <a:pt x="1644" y="1304"/>
                    </a:lnTo>
                    <a:lnTo>
                      <a:pt x="1644" y="1304"/>
                    </a:lnTo>
                    <a:lnTo>
                      <a:pt x="1646" y="1306"/>
                    </a:lnTo>
                    <a:lnTo>
                      <a:pt x="1648" y="1308"/>
                    </a:lnTo>
                    <a:lnTo>
                      <a:pt x="1654" y="1308"/>
                    </a:lnTo>
                    <a:lnTo>
                      <a:pt x="1660" y="1308"/>
                    </a:lnTo>
                    <a:lnTo>
                      <a:pt x="1660" y="1310"/>
                    </a:lnTo>
                    <a:lnTo>
                      <a:pt x="1660" y="1314"/>
                    </a:lnTo>
                    <a:lnTo>
                      <a:pt x="1660" y="1314"/>
                    </a:lnTo>
                    <a:lnTo>
                      <a:pt x="1660" y="1318"/>
                    </a:lnTo>
                    <a:lnTo>
                      <a:pt x="1658" y="1318"/>
                    </a:lnTo>
                    <a:lnTo>
                      <a:pt x="1656" y="1316"/>
                    </a:lnTo>
                    <a:lnTo>
                      <a:pt x="1652" y="1314"/>
                    </a:lnTo>
                    <a:lnTo>
                      <a:pt x="1648" y="1312"/>
                    </a:lnTo>
                    <a:lnTo>
                      <a:pt x="1642" y="1314"/>
                    </a:lnTo>
                    <a:lnTo>
                      <a:pt x="1634" y="1318"/>
                    </a:lnTo>
                    <a:lnTo>
                      <a:pt x="1634" y="1318"/>
                    </a:lnTo>
                    <a:lnTo>
                      <a:pt x="1622" y="1330"/>
                    </a:lnTo>
                    <a:lnTo>
                      <a:pt x="1618" y="1336"/>
                    </a:lnTo>
                    <a:lnTo>
                      <a:pt x="1618" y="1342"/>
                    </a:lnTo>
                    <a:lnTo>
                      <a:pt x="1618" y="1350"/>
                    </a:lnTo>
                    <a:lnTo>
                      <a:pt x="1618" y="1350"/>
                    </a:lnTo>
                    <a:lnTo>
                      <a:pt x="1620" y="1356"/>
                    </a:lnTo>
                    <a:lnTo>
                      <a:pt x="1622" y="1358"/>
                    </a:lnTo>
                    <a:lnTo>
                      <a:pt x="1626" y="1360"/>
                    </a:lnTo>
                    <a:lnTo>
                      <a:pt x="1628" y="1362"/>
                    </a:lnTo>
                    <a:lnTo>
                      <a:pt x="1624" y="1366"/>
                    </a:lnTo>
                    <a:lnTo>
                      <a:pt x="1624" y="1366"/>
                    </a:lnTo>
                    <a:lnTo>
                      <a:pt x="1622" y="1368"/>
                    </a:lnTo>
                    <a:lnTo>
                      <a:pt x="1622" y="1370"/>
                    </a:lnTo>
                    <a:lnTo>
                      <a:pt x="1624" y="1372"/>
                    </a:lnTo>
                    <a:lnTo>
                      <a:pt x="1626" y="1374"/>
                    </a:lnTo>
                    <a:lnTo>
                      <a:pt x="1624" y="1376"/>
                    </a:lnTo>
                    <a:lnTo>
                      <a:pt x="1624" y="1376"/>
                    </a:lnTo>
                    <a:lnTo>
                      <a:pt x="1620" y="1378"/>
                    </a:lnTo>
                    <a:lnTo>
                      <a:pt x="1620" y="1382"/>
                    </a:lnTo>
                    <a:lnTo>
                      <a:pt x="1620" y="1384"/>
                    </a:lnTo>
                    <a:lnTo>
                      <a:pt x="1622" y="1386"/>
                    </a:lnTo>
                    <a:lnTo>
                      <a:pt x="1630" y="1392"/>
                    </a:lnTo>
                    <a:lnTo>
                      <a:pt x="1642" y="1396"/>
                    </a:lnTo>
                    <a:lnTo>
                      <a:pt x="1642" y="1396"/>
                    </a:lnTo>
                    <a:lnTo>
                      <a:pt x="1650" y="1398"/>
                    </a:lnTo>
                    <a:lnTo>
                      <a:pt x="1656" y="1396"/>
                    </a:lnTo>
                    <a:lnTo>
                      <a:pt x="1662" y="1394"/>
                    </a:lnTo>
                    <a:lnTo>
                      <a:pt x="1670" y="1394"/>
                    </a:lnTo>
                    <a:lnTo>
                      <a:pt x="1670" y="1394"/>
                    </a:lnTo>
                    <a:lnTo>
                      <a:pt x="1676" y="1396"/>
                    </a:lnTo>
                    <a:lnTo>
                      <a:pt x="1676" y="1398"/>
                    </a:lnTo>
                    <a:lnTo>
                      <a:pt x="1676" y="1400"/>
                    </a:lnTo>
                    <a:lnTo>
                      <a:pt x="1682" y="1400"/>
                    </a:lnTo>
                    <a:lnTo>
                      <a:pt x="1682" y="1400"/>
                    </a:lnTo>
                    <a:lnTo>
                      <a:pt x="1688" y="1402"/>
                    </a:lnTo>
                    <a:lnTo>
                      <a:pt x="1688" y="1404"/>
                    </a:lnTo>
                    <a:lnTo>
                      <a:pt x="1686" y="1412"/>
                    </a:lnTo>
                    <a:lnTo>
                      <a:pt x="1686" y="1416"/>
                    </a:lnTo>
                    <a:lnTo>
                      <a:pt x="1686" y="1420"/>
                    </a:lnTo>
                    <a:lnTo>
                      <a:pt x="1688" y="1422"/>
                    </a:lnTo>
                    <a:lnTo>
                      <a:pt x="1694" y="1420"/>
                    </a:lnTo>
                    <a:lnTo>
                      <a:pt x="1694" y="1420"/>
                    </a:lnTo>
                    <a:lnTo>
                      <a:pt x="1700" y="1420"/>
                    </a:lnTo>
                    <a:lnTo>
                      <a:pt x="1702" y="1422"/>
                    </a:lnTo>
                    <a:lnTo>
                      <a:pt x="1706" y="1424"/>
                    </a:lnTo>
                    <a:lnTo>
                      <a:pt x="1714" y="1422"/>
                    </a:lnTo>
                    <a:lnTo>
                      <a:pt x="1714" y="1422"/>
                    </a:lnTo>
                    <a:lnTo>
                      <a:pt x="1718" y="1422"/>
                    </a:lnTo>
                    <a:lnTo>
                      <a:pt x="1722" y="1422"/>
                    </a:lnTo>
                    <a:lnTo>
                      <a:pt x="1730" y="1426"/>
                    </a:lnTo>
                    <a:lnTo>
                      <a:pt x="1736" y="1430"/>
                    </a:lnTo>
                    <a:lnTo>
                      <a:pt x="1738" y="1430"/>
                    </a:lnTo>
                    <a:lnTo>
                      <a:pt x="1742" y="1428"/>
                    </a:lnTo>
                    <a:lnTo>
                      <a:pt x="1742" y="1428"/>
                    </a:lnTo>
                    <a:lnTo>
                      <a:pt x="1744" y="1428"/>
                    </a:lnTo>
                    <a:lnTo>
                      <a:pt x="1748" y="1430"/>
                    </a:lnTo>
                    <a:lnTo>
                      <a:pt x="1750" y="1434"/>
                    </a:lnTo>
                    <a:lnTo>
                      <a:pt x="1750" y="1442"/>
                    </a:lnTo>
                    <a:lnTo>
                      <a:pt x="1748" y="1444"/>
                    </a:lnTo>
                    <a:lnTo>
                      <a:pt x="1744" y="1446"/>
                    </a:lnTo>
                    <a:lnTo>
                      <a:pt x="1744" y="1446"/>
                    </a:lnTo>
                    <a:lnTo>
                      <a:pt x="1742" y="1448"/>
                    </a:lnTo>
                    <a:lnTo>
                      <a:pt x="1742" y="1450"/>
                    </a:lnTo>
                    <a:lnTo>
                      <a:pt x="1748" y="1458"/>
                    </a:lnTo>
                    <a:lnTo>
                      <a:pt x="1758" y="1464"/>
                    </a:lnTo>
                    <a:lnTo>
                      <a:pt x="1764" y="1464"/>
                    </a:lnTo>
                    <a:lnTo>
                      <a:pt x="1768" y="1464"/>
                    </a:lnTo>
                    <a:lnTo>
                      <a:pt x="1768" y="1464"/>
                    </a:lnTo>
                    <a:lnTo>
                      <a:pt x="1774" y="1458"/>
                    </a:lnTo>
                    <a:lnTo>
                      <a:pt x="1778" y="1454"/>
                    </a:lnTo>
                    <a:lnTo>
                      <a:pt x="1778" y="1452"/>
                    </a:lnTo>
                    <a:lnTo>
                      <a:pt x="1778" y="1454"/>
                    </a:lnTo>
                    <a:lnTo>
                      <a:pt x="1780" y="1460"/>
                    </a:lnTo>
                    <a:lnTo>
                      <a:pt x="1780" y="1460"/>
                    </a:lnTo>
                    <a:lnTo>
                      <a:pt x="1780" y="1468"/>
                    </a:lnTo>
                    <a:lnTo>
                      <a:pt x="1784" y="1470"/>
                    </a:lnTo>
                    <a:lnTo>
                      <a:pt x="1786" y="1470"/>
                    </a:lnTo>
                    <a:lnTo>
                      <a:pt x="1786" y="1474"/>
                    </a:lnTo>
                    <a:lnTo>
                      <a:pt x="1786" y="1474"/>
                    </a:lnTo>
                    <a:lnTo>
                      <a:pt x="1784" y="1476"/>
                    </a:lnTo>
                    <a:lnTo>
                      <a:pt x="1782" y="1476"/>
                    </a:lnTo>
                    <a:lnTo>
                      <a:pt x="1780" y="1472"/>
                    </a:lnTo>
                    <a:lnTo>
                      <a:pt x="1776" y="1468"/>
                    </a:lnTo>
                    <a:lnTo>
                      <a:pt x="1774" y="1468"/>
                    </a:lnTo>
                    <a:lnTo>
                      <a:pt x="1772" y="1470"/>
                    </a:lnTo>
                    <a:lnTo>
                      <a:pt x="1772" y="1470"/>
                    </a:lnTo>
                    <a:lnTo>
                      <a:pt x="1770" y="1472"/>
                    </a:lnTo>
                    <a:lnTo>
                      <a:pt x="1772" y="1476"/>
                    </a:lnTo>
                    <a:lnTo>
                      <a:pt x="1780" y="1484"/>
                    </a:lnTo>
                    <a:lnTo>
                      <a:pt x="1790" y="1486"/>
                    </a:lnTo>
                    <a:lnTo>
                      <a:pt x="1794" y="1486"/>
                    </a:lnTo>
                    <a:lnTo>
                      <a:pt x="1794" y="1484"/>
                    </a:lnTo>
                    <a:lnTo>
                      <a:pt x="1794" y="1484"/>
                    </a:lnTo>
                    <a:lnTo>
                      <a:pt x="1796" y="1478"/>
                    </a:lnTo>
                    <a:lnTo>
                      <a:pt x="1800" y="1474"/>
                    </a:lnTo>
                    <a:lnTo>
                      <a:pt x="1804" y="1474"/>
                    </a:lnTo>
                    <a:lnTo>
                      <a:pt x="1804" y="1478"/>
                    </a:lnTo>
                    <a:lnTo>
                      <a:pt x="1804" y="1478"/>
                    </a:lnTo>
                    <a:lnTo>
                      <a:pt x="1804" y="1486"/>
                    </a:lnTo>
                    <a:lnTo>
                      <a:pt x="1806" y="1492"/>
                    </a:lnTo>
                    <a:lnTo>
                      <a:pt x="1808" y="1498"/>
                    </a:lnTo>
                    <a:lnTo>
                      <a:pt x="1808" y="1504"/>
                    </a:lnTo>
                    <a:lnTo>
                      <a:pt x="1808" y="1504"/>
                    </a:lnTo>
                    <a:lnTo>
                      <a:pt x="1808" y="1510"/>
                    </a:lnTo>
                    <a:lnTo>
                      <a:pt x="1810" y="1512"/>
                    </a:lnTo>
                    <a:lnTo>
                      <a:pt x="1812" y="1510"/>
                    </a:lnTo>
                    <a:lnTo>
                      <a:pt x="1816" y="1506"/>
                    </a:lnTo>
                    <a:lnTo>
                      <a:pt x="1816" y="1506"/>
                    </a:lnTo>
                    <a:lnTo>
                      <a:pt x="1818" y="1504"/>
                    </a:lnTo>
                    <a:lnTo>
                      <a:pt x="1820" y="1506"/>
                    </a:lnTo>
                    <a:lnTo>
                      <a:pt x="1822" y="1508"/>
                    </a:lnTo>
                    <a:lnTo>
                      <a:pt x="1822" y="1508"/>
                    </a:lnTo>
                    <a:lnTo>
                      <a:pt x="1822" y="1516"/>
                    </a:lnTo>
                    <a:lnTo>
                      <a:pt x="1824" y="1520"/>
                    </a:lnTo>
                    <a:lnTo>
                      <a:pt x="1828" y="1526"/>
                    </a:lnTo>
                    <a:lnTo>
                      <a:pt x="1832" y="1528"/>
                    </a:lnTo>
                    <a:lnTo>
                      <a:pt x="1832" y="1530"/>
                    </a:lnTo>
                    <a:lnTo>
                      <a:pt x="1832" y="1534"/>
                    </a:lnTo>
                    <a:lnTo>
                      <a:pt x="1832" y="1534"/>
                    </a:lnTo>
                    <a:lnTo>
                      <a:pt x="1832" y="1538"/>
                    </a:lnTo>
                    <a:lnTo>
                      <a:pt x="1830" y="1538"/>
                    </a:lnTo>
                    <a:lnTo>
                      <a:pt x="1826" y="1540"/>
                    </a:lnTo>
                    <a:lnTo>
                      <a:pt x="1824" y="1540"/>
                    </a:lnTo>
                    <a:lnTo>
                      <a:pt x="1824" y="1542"/>
                    </a:lnTo>
                    <a:lnTo>
                      <a:pt x="1830" y="1550"/>
                    </a:lnTo>
                    <a:lnTo>
                      <a:pt x="1830" y="1550"/>
                    </a:lnTo>
                    <a:lnTo>
                      <a:pt x="1836" y="1562"/>
                    </a:lnTo>
                    <a:lnTo>
                      <a:pt x="1840" y="1570"/>
                    </a:lnTo>
                    <a:lnTo>
                      <a:pt x="1840" y="1582"/>
                    </a:lnTo>
                    <a:lnTo>
                      <a:pt x="1840" y="1600"/>
                    </a:lnTo>
                    <a:lnTo>
                      <a:pt x="1840" y="1600"/>
                    </a:lnTo>
                    <a:lnTo>
                      <a:pt x="1838" y="1608"/>
                    </a:lnTo>
                    <a:lnTo>
                      <a:pt x="1836" y="1610"/>
                    </a:lnTo>
                    <a:lnTo>
                      <a:pt x="1834" y="1608"/>
                    </a:lnTo>
                    <a:lnTo>
                      <a:pt x="1834" y="1604"/>
                    </a:lnTo>
                    <a:lnTo>
                      <a:pt x="1828" y="1570"/>
                    </a:lnTo>
                    <a:lnTo>
                      <a:pt x="1828" y="1570"/>
                    </a:lnTo>
                    <a:lnTo>
                      <a:pt x="1824" y="1564"/>
                    </a:lnTo>
                    <a:lnTo>
                      <a:pt x="1816" y="1560"/>
                    </a:lnTo>
                    <a:lnTo>
                      <a:pt x="1808" y="1558"/>
                    </a:lnTo>
                    <a:lnTo>
                      <a:pt x="1798" y="1556"/>
                    </a:lnTo>
                    <a:lnTo>
                      <a:pt x="1776" y="1554"/>
                    </a:lnTo>
                    <a:lnTo>
                      <a:pt x="1766" y="1552"/>
                    </a:lnTo>
                    <a:lnTo>
                      <a:pt x="1758" y="1548"/>
                    </a:lnTo>
                    <a:lnTo>
                      <a:pt x="1758" y="1548"/>
                    </a:lnTo>
                    <a:lnTo>
                      <a:pt x="1752" y="1546"/>
                    </a:lnTo>
                    <a:lnTo>
                      <a:pt x="1746" y="1546"/>
                    </a:lnTo>
                    <a:lnTo>
                      <a:pt x="1744" y="1548"/>
                    </a:lnTo>
                    <a:lnTo>
                      <a:pt x="1742" y="1552"/>
                    </a:lnTo>
                    <a:lnTo>
                      <a:pt x="1744" y="1556"/>
                    </a:lnTo>
                    <a:lnTo>
                      <a:pt x="1746" y="1564"/>
                    </a:lnTo>
                    <a:lnTo>
                      <a:pt x="1754" y="1578"/>
                    </a:lnTo>
                    <a:lnTo>
                      <a:pt x="1754" y="1578"/>
                    </a:lnTo>
                    <a:lnTo>
                      <a:pt x="1758" y="1586"/>
                    </a:lnTo>
                    <a:lnTo>
                      <a:pt x="1764" y="1598"/>
                    </a:lnTo>
                    <a:lnTo>
                      <a:pt x="1770" y="1626"/>
                    </a:lnTo>
                    <a:lnTo>
                      <a:pt x="1774" y="1658"/>
                    </a:lnTo>
                    <a:lnTo>
                      <a:pt x="1774" y="1690"/>
                    </a:lnTo>
                    <a:lnTo>
                      <a:pt x="1774" y="1690"/>
                    </a:lnTo>
                    <a:lnTo>
                      <a:pt x="1774" y="1726"/>
                    </a:lnTo>
                    <a:lnTo>
                      <a:pt x="1770" y="1768"/>
                    </a:lnTo>
                    <a:lnTo>
                      <a:pt x="1766" y="1810"/>
                    </a:lnTo>
                    <a:lnTo>
                      <a:pt x="1762" y="1828"/>
                    </a:lnTo>
                    <a:lnTo>
                      <a:pt x="1756" y="1842"/>
                    </a:lnTo>
                    <a:lnTo>
                      <a:pt x="1756" y="1842"/>
                    </a:lnTo>
                    <a:lnTo>
                      <a:pt x="1754" y="1854"/>
                    </a:lnTo>
                    <a:lnTo>
                      <a:pt x="1754" y="1870"/>
                    </a:lnTo>
                    <a:lnTo>
                      <a:pt x="1756" y="1886"/>
                    </a:lnTo>
                    <a:lnTo>
                      <a:pt x="1760" y="1904"/>
                    </a:lnTo>
                    <a:lnTo>
                      <a:pt x="1764" y="1920"/>
                    </a:lnTo>
                    <a:lnTo>
                      <a:pt x="1766" y="1938"/>
                    </a:lnTo>
                    <a:lnTo>
                      <a:pt x="1766" y="1956"/>
                    </a:lnTo>
                    <a:lnTo>
                      <a:pt x="1762" y="1972"/>
                    </a:lnTo>
                    <a:lnTo>
                      <a:pt x="1762" y="1972"/>
                    </a:lnTo>
                    <a:lnTo>
                      <a:pt x="1760" y="1986"/>
                    </a:lnTo>
                    <a:lnTo>
                      <a:pt x="1758" y="1996"/>
                    </a:lnTo>
                    <a:lnTo>
                      <a:pt x="1762" y="2006"/>
                    </a:lnTo>
                    <a:lnTo>
                      <a:pt x="1766" y="2012"/>
                    </a:lnTo>
                    <a:lnTo>
                      <a:pt x="1774" y="2030"/>
                    </a:lnTo>
                    <a:lnTo>
                      <a:pt x="1778" y="2042"/>
                    </a:lnTo>
                    <a:lnTo>
                      <a:pt x="1780" y="2056"/>
                    </a:lnTo>
                    <a:lnTo>
                      <a:pt x="1780" y="2056"/>
                    </a:lnTo>
                    <a:lnTo>
                      <a:pt x="1784" y="2072"/>
                    </a:lnTo>
                    <a:lnTo>
                      <a:pt x="1786" y="2082"/>
                    </a:lnTo>
                    <a:lnTo>
                      <a:pt x="1792" y="2090"/>
                    </a:lnTo>
                    <a:lnTo>
                      <a:pt x="1798" y="2096"/>
                    </a:lnTo>
                    <a:lnTo>
                      <a:pt x="1808" y="2104"/>
                    </a:lnTo>
                    <a:lnTo>
                      <a:pt x="1812" y="2110"/>
                    </a:lnTo>
                    <a:lnTo>
                      <a:pt x="1814" y="2118"/>
                    </a:lnTo>
                    <a:lnTo>
                      <a:pt x="1814" y="2118"/>
                    </a:lnTo>
                    <a:lnTo>
                      <a:pt x="1816" y="2124"/>
                    </a:lnTo>
                    <a:lnTo>
                      <a:pt x="1818" y="2128"/>
                    </a:lnTo>
                    <a:lnTo>
                      <a:pt x="1824" y="2132"/>
                    </a:lnTo>
                    <a:lnTo>
                      <a:pt x="1828" y="2136"/>
                    </a:lnTo>
                    <a:lnTo>
                      <a:pt x="1832" y="2140"/>
                    </a:lnTo>
                    <a:lnTo>
                      <a:pt x="1834" y="2146"/>
                    </a:lnTo>
                    <a:lnTo>
                      <a:pt x="1836" y="2158"/>
                    </a:lnTo>
                    <a:lnTo>
                      <a:pt x="1836" y="2158"/>
                    </a:lnTo>
                    <a:lnTo>
                      <a:pt x="1838" y="2170"/>
                    </a:lnTo>
                    <a:lnTo>
                      <a:pt x="1842" y="2178"/>
                    </a:lnTo>
                    <a:lnTo>
                      <a:pt x="1846" y="2182"/>
                    </a:lnTo>
                    <a:lnTo>
                      <a:pt x="1852" y="2186"/>
                    </a:lnTo>
                    <a:lnTo>
                      <a:pt x="1856" y="2188"/>
                    </a:lnTo>
                    <a:lnTo>
                      <a:pt x="1860" y="2190"/>
                    </a:lnTo>
                    <a:lnTo>
                      <a:pt x="1862" y="2194"/>
                    </a:lnTo>
                    <a:lnTo>
                      <a:pt x="1860" y="2200"/>
                    </a:lnTo>
                    <a:lnTo>
                      <a:pt x="1860" y="2200"/>
                    </a:lnTo>
                    <a:lnTo>
                      <a:pt x="1858" y="2208"/>
                    </a:lnTo>
                    <a:lnTo>
                      <a:pt x="1858" y="2214"/>
                    </a:lnTo>
                    <a:lnTo>
                      <a:pt x="1860" y="2218"/>
                    </a:lnTo>
                    <a:lnTo>
                      <a:pt x="1862" y="2224"/>
                    </a:lnTo>
                    <a:lnTo>
                      <a:pt x="1872" y="2238"/>
                    </a:lnTo>
                    <a:lnTo>
                      <a:pt x="1890" y="2260"/>
                    </a:lnTo>
                    <a:lnTo>
                      <a:pt x="1890" y="2260"/>
                    </a:lnTo>
                    <a:lnTo>
                      <a:pt x="1900" y="2272"/>
                    </a:lnTo>
                    <a:lnTo>
                      <a:pt x="1904" y="2282"/>
                    </a:lnTo>
                    <a:lnTo>
                      <a:pt x="1908" y="2292"/>
                    </a:lnTo>
                    <a:lnTo>
                      <a:pt x="1908" y="2298"/>
                    </a:lnTo>
                    <a:lnTo>
                      <a:pt x="1910" y="2310"/>
                    </a:lnTo>
                    <a:lnTo>
                      <a:pt x="1912" y="2314"/>
                    </a:lnTo>
                    <a:lnTo>
                      <a:pt x="1916" y="2318"/>
                    </a:lnTo>
                    <a:lnTo>
                      <a:pt x="1916" y="2318"/>
                    </a:lnTo>
                    <a:lnTo>
                      <a:pt x="1920" y="2322"/>
                    </a:lnTo>
                    <a:lnTo>
                      <a:pt x="1926" y="2324"/>
                    </a:lnTo>
                    <a:lnTo>
                      <a:pt x="1940" y="2326"/>
                    </a:lnTo>
                    <a:lnTo>
                      <a:pt x="1948" y="2328"/>
                    </a:lnTo>
                    <a:lnTo>
                      <a:pt x="1958" y="2332"/>
                    </a:lnTo>
                    <a:lnTo>
                      <a:pt x="1968" y="2336"/>
                    </a:lnTo>
                    <a:lnTo>
                      <a:pt x="1978" y="2344"/>
                    </a:lnTo>
                    <a:lnTo>
                      <a:pt x="1978" y="2344"/>
                    </a:lnTo>
                    <a:lnTo>
                      <a:pt x="1986" y="2352"/>
                    </a:lnTo>
                    <a:lnTo>
                      <a:pt x="1994" y="2358"/>
                    </a:lnTo>
                    <a:lnTo>
                      <a:pt x="2006" y="2360"/>
                    </a:lnTo>
                    <a:lnTo>
                      <a:pt x="2016" y="2364"/>
                    </a:lnTo>
                    <a:lnTo>
                      <a:pt x="2022" y="2368"/>
                    </a:lnTo>
                    <a:lnTo>
                      <a:pt x="2030" y="2374"/>
                    </a:lnTo>
                    <a:lnTo>
                      <a:pt x="2030" y="2374"/>
                    </a:lnTo>
                    <a:lnTo>
                      <a:pt x="2036" y="2382"/>
                    </a:lnTo>
                    <a:lnTo>
                      <a:pt x="2040" y="2388"/>
                    </a:lnTo>
                    <a:lnTo>
                      <a:pt x="2046" y="2400"/>
                    </a:lnTo>
                    <a:lnTo>
                      <a:pt x="2048" y="2410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66" y="2454"/>
                    </a:lnTo>
                    <a:lnTo>
                      <a:pt x="2078" y="2480"/>
                    </a:lnTo>
                    <a:lnTo>
                      <a:pt x="2092" y="2520"/>
                    </a:lnTo>
                    <a:lnTo>
                      <a:pt x="2100" y="2548"/>
                    </a:lnTo>
                    <a:lnTo>
                      <a:pt x="2106" y="2560"/>
                    </a:lnTo>
                    <a:lnTo>
                      <a:pt x="2112" y="2568"/>
                    </a:lnTo>
                    <a:lnTo>
                      <a:pt x="2112" y="2568"/>
                    </a:lnTo>
                    <a:lnTo>
                      <a:pt x="2120" y="2578"/>
                    </a:lnTo>
                    <a:lnTo>
                      <a:pt x="2130" y="2586"/>
                    </a:lnTo>
                    <a:lnTo>
                      <a:pt x="2150" y="2604"/>
                    </a:lnTo>
                    <a:lnTo>
                      <a:pt x="2160" y="2614"/>
                    </a:lnTo>
                    <a:lnTo>
                      <a:pt x="2166" y="2624"/>
                    </a:lnTo>
                    <a:lnTo>
                      <a:pt x="2170" y="2636"/>
                    </a:lnTo>
                    <a:lnTo>
                      <a:pt x="2170" y="2650"/>
                    </a:lnTo>
                    <a:lnTo>
                      <a:pt x="2170" y="2650"/>
                    </a:lnTo>
                    <a:lnTo>
                      <a:pt x="2170" y="2656"/>
                    </a:lnTo>
                    <a:lnTo>
                      <a:pt x="2168" y="2662"/>
                    </a:lnTo>
                    <a:lnTo>
                      <a:pt x="2164" y="2664"/>
                    </a:lnTo>
                    <a:lnTo>
                      <a:pt x="2162" y="2668"/>
                    </a:lnTo>
                    <a:lnTo>
                      <a:pt x="2154" y="2668"/>
                    </a:lnTo>
                    <a:lnTo>
                      <a:pt x="2148" y="2668"/>
                    </a:lnTo>
                    <a:lnTo>
                      <a:pt x="2142" y="2668"/>
                    </a:lnTo>
                    <a:lnTo>
                      <a:pt x="2138" y="2668"/>
                    </a:lnTo>
                    <a:lnTo>
                      <a:pt x="2140" y="2672"/>
                    </a:lnTo>
                    <a:lnTo>
                      <a:pt x="2146" y="2682"/>
                    </a:lnTo>
                    <a:lnTo>
                      <a:pt x="2146" y="2682"/>
                    </a:lnTo>
                    <a:lnTo>
                      <a:pt x="2156" y="2692"/>
                    </a:lnTo>
                    <a:lnTo>
                      <a:pt x="2166" y="2700"/>
                    </a:lnTo>
                    <a:lnTo>
                      <a:pt x="2188" y="2716"/>
                    </a:lnTo>
                    <a:lnTo>
                      <a:pt x="2212" y="2730"/>
                    </a:lnTo>
                    <a:lnTo>
                      <a:pt x="2226" y="2738"/>
                    </a:lnTo>
                    <a:lnTo>
                      <a:pt x="2238" y="2748"/>
                    </a:lnTo>
                    <a:lnTo>
                      <a:pt x="2238" y="2748"/>
                    </a:lnTo>
                    <a:lnTo>
                      <a:pt x="2244" y="2754"/>
                    </a:lnTo>
                    <a:lnTo>
                      <a:pt x="2248" y="2758"/>
                    </a:lnTo>
                    <a:lnTo>
                      <a:pt x="2250" y="2764"/>
                    </a:lnTo>
                    <a:lnTo>
                      <a:pt x="2252" y="2770"/>
                    </a:lnTo>
                    <a:lnTo>
                      <a:pt x="2250" y="2782"/>
                    </a:lnTo>
                    <a:lnTo>
                      <a:pt x="2250" y="2794"/>
                    </a:lnTo>
                    <a:lnTo>
                      <a:pt x="2248" y="2808"/>
                    </a:lnTo>
                    <a:lnTo>
                      <a:pt x="2250" y="2814"/>
                    </a:lnTo>
                    <a:lnTo>
                      <a:pt x="2252" y="2820"/>
                    </a:lnTo>
                    <a:lnTo>
                      <a:pt x="2256" y="2828"/>
                    </a:lnTo>
                    <a:lnTo>
                      <a:pt x="2262" y="2834"/>
                    </a:lnTo>
                    <a:lnTo>
                      <a:pt x="2270" y="2842"/>
                    </a:lnTo>
                    <a:lnTo>
                      <a:pt x="2280" y="2850"/>
                    </a:lnTo>
                    <a:lnTo>
                      <a:pt x="2280" y="2850"/>
                    </a:lnTo>
                    <a:lnTo>
                      <a:pt x="2300" y="2866"/>
                    </a:lnTo>
                    <a:lnTo>
                      <a:pt x="2316" y="2882"/>
                    </a:lnTo>
                    <a:lnTo>
                      <a:pt x="2326" y="2894"/>
                    </a:lnTo>
                    <a:lnTo>
                      <a:pt x="2332" y="2906"/>
                    </a:lnTo>
                    <a:lnTo>
                      <a:pt x="2336" y="2914"/>
                    </a:lnTo>
                    <a:lnTo>
                      <a:pt x="2340" y="2918"/>
                    </a:lnTo>
                    <a:lnTo>
                      <a:pt x="2344" y="2920"/>
                    </a:lnTo>
                    <a:lnTo>
                      <a:pt x="2350" y="2916"/>
                    </a:lnTo>
                    <a:lnTo>
                      <a:pt x="2350" y="2916"/>
                    </a:lnTo>
                    <a:lnTo>
                      <a:pt x="2358" y="2910"/>
                    </a:lnTo>
                    <a:lnTo>
                      <a:pt x="2362" y="2906"/>
                    </a:lnTo>
                    <a:lnTo>
                      <a:pt x="2364" y="2900"/>
                    </a:lnTo>
                    <a:lnTo>
                      <a:pt x="2364" y="2896"/>
                    </a:lnTo>
                    <a:lnTo>
                      <a:pt x="2358" y="2884"/>
                    </a:lnTo>
                    <a:lnTo>
                      <a:pt x="2346" y="2864"/>
                    </a:lnTo>
                    <a:lnTo>
                      <a:pt x="2346" y="2864"/>
                    </a:lnTo>
                    <a:lnTo>
                      <a:pt x="2340" y="2856"/>
                    </a:lnTo>
                    <a:lnTo>
                      <a:pt x="2336" y="2850"/>
                    </a:lnTo>
                    <a:lnTo>
                      <a:pt x="2332" y="2850"/>
                    </a:lnTo>
                    <a:lnTo>
                      <a:pt x="2330" y="2850"/>
                    </a:lnTo>
                    <a:lnTo>
                      <a:pt x="2324" y="2854"/>
                    </a:lnTo>
                    <a:lnTo>
                      <a:pt x="2320" y="2854"/>
                    </a:lnTo>
                    <a:lnTo>
                      <a:pt x="2316" y="2850"/>
                    </a:lnTo>
                    <a:lnTo>
                      <a:pt x="2316" y="2850"/>
                    </a:lnTo>
                    <a:lnTo>
                      <a:pt x="2312" y="2846"/>
                    </a:lnTo>
                    <a:lnTo>
                      <a:pt x="2310" y="2842"/>
                    </a:lnTo>
                    <a:lnTo>
                      <a:pt x="2310" y="2832"/>
                    </a:lnTo>
                    <a:lnTo>
                      <a:pt x="2310" y="2826"/>
                    </a:lnTo>
                    <a:lnTo>
                      <a:pt x="2310" y="2820"/>
                    </a:lnTo>
                    <a:lnTo>
                      <a:pt x="2306" y="2810"/>
                    </a:lnTo>
                    <a:lnTo>
                      <a:pt x="2300" y="2798"/>
                    </a:lnTo>
                    <a:lnTo>
                      <a:pt x="2300" y="2798"/>
                    </a:lnTo>
                    <a:lnTo>
                      <a:pt x="2290" y="2776"/>
                    </a:lnTo>
                    <a:lnTo>
                      <a:pt x="2286" y="2762"/>
                    </a:lnTo>
                    <a:lnTo>
                      <a:pt x="2282" y="2748"/>
                    </a:lnTo>
                    <a:lnTo>
                      <a:pt x="2276" y="2730"/>
                    </a:lnTo>
                    <a:lnTo>
                      <a:pt x="2276" y="2730"/>
                    </a:lnTo>
                    <a:lnTo>
                      <a:pt x="2270" y="2718"/>
                    </a:lnTo>
                    <a:lnTo>
                      <a:pt x="2264" y="2708"/>
                    </a:lnTo>
                    <a:lnTo>
                      <a:pt x="2250" y="2690"/>
                    </a:lnTo>
                    <a:lnTo>
                      <a:pt x="2236" y="2672"/>
                    </a:lnTo>
                    <a:lnTo>
                      <a:pt x="2230" y="2662"/>
                    </a:lnTo>
                    <a:lnTo>
                      <a:pt x="2224" y="2648"/>
                    </a:lnTo>
                    <a:lnTo>
                      <a:pt x="2224" y="2648"/>
                    </a:lnTo>
                    <a:lnTo>
                      <a:pt x="2220" y="2636"/>
                    </a:lnTo>
                    <a:lnTo>
                      <a:pt x="2214" y="2624"/>
                    </a:lnTo>
                    <a:lnTo>
                      <a:pt x="2198" y="2604"/>
                    </a:lnTo>
                    <a:lnTo>
                      <a:pt x="2182" y="2584"/>
                    </a:lnTo>
                    <a:lnTo>
                      <a:pt x="2168" y="2564"/>
                    </a:lnTo>
                    <a:lnTo>
                      <a:pt x="2168" y="2564"/>
                    </a:lnTo>
                    <a:lnTo>
                      <a:pt x="2160" y="2550"/>
                    </a:lnTo>
                    <a:lnTo>
                      <a:pt x="2154" y="2534"/>
                    </a:lnTo>
                    <a:lnTo>
                      <a:pt x="2148" y="2516"/>
                    </a:lnTo>
                    <a:lnTo>
                      <a:pt x="2144" y="2498"/>
                    </a:lnTo>
                    <a:lnTo>
                      <a:pt x="2142" y="2482"/>
                    </a:lnTo>
                    <a:lnTo>
                      <a:pt x="2142" y="2470"/>
                    </a:lnTo>
                    <a:lnTo>
                      <a:pt x="2144" y="2466"/>
                    </a:lnTo>
                    <a:lnTo>
                      <a:pt x="2146" y="2464"/>
                    </a:lnTo>
                    <a:lnTo>
                      <a:pt x="2148" y="2464"/>
                    </a:lnTo>
                    <a:lnTo>
                      <a:pt x="2154" y="2466"/>
                    </a:lnTo>
                    <a:lnTo>
                      <a:pt x="2154" y="2466"/>
                    </a:lnTo>
                    <a:lnTo>
                      <a:pt x="2168" y="2474"/>
                    </a:lnTo>
                    <a:lnTo>
                      <a:pt x="2172" y="2476"/>
                    </a:lnTo>
                    <a:lnTo>
                      <a:pt x="2178" y="2474"/>
                    </a:lnTo>
                    <a:lnTo>
                      <a:pt x="2186" y="2478"/>
                    </a:lnTo>
                    <a:lnTo>
                      <a:pt x="2186" y="2478"/>
                    </a:lnTo>
                    <a:lnTo>
                      <a:pt x="2198" y="2484"/>
                    </a:lnTo>
                    <a:lnTo>
                      <a:pt x="2202" y="2488"/>
                    </a:lnTo>
                    <a:lnTo>
                      <a:pt x="2206" y="2492"/>
                    </a:lnTo>
                    <a:lnTo>
                      <a:pt x="2214" y="2508"/>
                    </a:lnTo>
                    <a:lnTo>
                      <a:pt x="2222" y="2536"/>
                    </a:lnTo>
                    <a:lnTo>
                      <a:pt x="2222" y="2536"/>
                    </a:lnTo>
                    <a:lnTo>
                      <a:pt x="2228" y="2556"/>
                    </a:lnTo>
                    <a:lnTo>
                      <a:pt x="2236" y="2574"/>
                    </a:lnTo>
                    <a:lnTo>
                      <a:pt x="2244" y="2594"/>
                    </a:lnTo>
                    <a:lnTo>
                      <a:pt x="2254" y="2612"/>
                    </a:lnTo>
                    <a:lnTo>
                      <a:pt x="2264" y="2628"/>
                    </a:lnTo>
                    <a:lnTo>
                      <a:pt x="2276" y="2642"/>
                    </a:lnTo>
                    <a:lnTo>
                      <a:pt x="2288" y="2654"/>
                    </a:lnTo>
                    <a:lnTo>
                      <a:pt x="2300" y="2664"/>
                    </a:lnTo>
                    <a:lnTo>
                      <a:pt x="2300" y="2664"/>
                    </a:lnTo>
                    <a:lnTo>
                      <a:pt x="2308" y="2672"/>
                    </a:lnTo>
                    <a:lnTo>
                      <a:pt x="2314" y="2678"/>
                    </a:lnTo>
                    <a:lnTo>
                      <a:pt x="2320" y="2694"/>
                    </a:lnTo>
                    <a:lnTo>
                      <a:pt x="2324" y="2700"/>
                    </a:lnTo>
                    <a:lnTo>
                      <a:pt x="2328" y="2706"/>
                    </a:lnTo>
                    <a:lnTo>
                      <a:pt x="2338" y="2714"/>
                    </a:lnTo>
                    <a:lnTo>
                      <a:pt x="2352" y="2722"/>
                    </a:lnTo>
                    <a:lnTo>
                      <a:pt x="2352" y="2722"/>
                    </a:lnTo>
                    <a:lnTo>
                      <a:pt x="2360" y="2724"/>
                    </a:lnTo>
                    <a:lnTo>
                      <a:pt x="2364" y="2728"/>
                    </a:lnTo>
                    <a:lnTo>
                      <a:pt x="2368" y="2732"/>
                    </a:lnTo>
                    <a:lnTo>
                      <a:pt x="2370" y="2736"/>
                    </a:lnTo>
                    <a:lnTo>
                      <a:pt x="2368" y="2746"/>
                    </a:lnTo>
                    <a:lnTo>
                      <a:pt x="2366" y="2754"/>
                    </a:lnTo>
                    <a:lnTo>
                      <a:pt x="2364" y="2764"/>
                    </a:lnTo>
                    <a:lnTo>
                      <a:pt x="2362" y="2772"/>
                    </a:lnTo>
                    <a:lnTo>
                      <a:pt x="2364" y="2776"/>
                    </a:lnTo>
                    <a:lnTo>
                      <a:pt x="2368" y="2782"/>
                    </a:lnTo>
                    <a:lnTo>
                      <a:pt x="2372" y="2786"/>
                    </a:lnTo>
                    <a:lnTo>
                      <a:pt x="2380" y="2790"/>
                    </a:lnTo>
                    <a:lnTo>
                      <a:pt x="2380" y="2790"/>
                    </a:lnTo>
                    <a:lnTo>
                      <a:pt x="2394" y="2798"/>
                    </a:lnTo>
                    <a:lnTo>
                      <a:pt x="2402" y="2804"/>
                    </a:lnTo>
                    <a:lnTo>
                      <a:pt x="2408" y="2810"/>
                    </a:lnTo>
                    <a:lnTo>
                      <a:pt x="2410" y="2816"/>
                    </a:lnTo>
                    <a:lnTo>
                      <a:pt x="2422" y="2834"/>
                    </a:lnTo>
                    <a:lnTo>
                      <a:pt x="2432" y="2848"/>
                    </a:lnTo>
                    <a:lnTo>
                      <a:pt x="2450" y="2864"/>
                    </a:lnTo>
                    <a:lnTo>
                      <a:pt x="2450" y="2864"/>
                    </a:lnTo>
                    <a:lnTo>
                      <a:pt x="2476" y="2890"/>
                    </a:lnTo>
                    <a:lnTo>
                      <a:pt x="2494" y="2912"/>
                    </a:lnTo>
                    <a:lnTo>
                      <a:pt x="2504" y="2928"/>
                    </a:lnTo>
                    <a:lnTo>
                      <a:pt x="2512" y="2942"/>
                    </a:lnTo>
                    <a:lnTo>
                      <a:pt x="2516" y="2954"/>
                    </a:lnTo>
                    <a:lnTo>
                      <a:pt x="2518" y="2964"/>
                    </a:lnTo>
                    <a:lnTo>
                      <a:pt x="2522" y="2976"/>
                    </a:lnTo>
                    <a:lnTo>
                      <a:pt x="2526" y="2988"/>
                    </a:lnTo>
                    <a:lnTo>
                      <a:pt x="2526" y="2988"/>
                    </a:lnTo>
                    <a:lnTo>
                      <a:pt x="2530" y="2998"/>
                    </a:lnTo>
                    <a:lnTo>
                      <a:pt x="2530" y="3010"/>
                    </a:lnTo>
                    <a:lnTo>
                      <a:pt x="2528" y="3020"/>
                    </a:lnTo>
                    <a:lnTo>
                      <a:pt x="2524" y="3028"/>
                    </a:lnTo>
                    <a:lnTo>
                      <a:pt x="2518" y="3038"/>
                    </a:lnTo>
                    <a:lnTo>
                      <a:pt x="2516" y="3050"/>
                    </a:lnTo>
                    <a:lnTo>
                      <a:pt x="2516" y="3060"/>
                    </a:lnTo>
                    <a:lnTo>
                      <a:pt x="2520" y="3072"/>
                    </a:lnTo>
                    <a:lnTo>
                      <a:pt x="2520" y="3072"/>
                    </a:lnTo>
                    <a:lnTo>
                      <a:pt x="2528" y="3084"/>
                    </a:lnTo>
                    <a:lnTo>
                      <a:pt x="2534" y="3094"/>
                    </a:lnTo>
                    <a:lnTo>
                      <a:pt x="2550" y="3106"/>
                    </a:lnTo>
                    <a:lnTo>
                      <a:pt x="2570" y="3120"/>
                    </a:lnTo>
                    <a:lnTo>
                      <a:pt x="2580" y="3130"/>
                    </a:lnTo>
                    <a:lnTo>
                      <a:pt x="2594" y="3140"/>
                    </a:lnTo>
                    <a:lnTo>
                      <a:pt x="2594" y="3140"/>
                    </a:lnTo>
                    <a:lnTo>
                      <a:pt x="2606" y="3152"/>
                    </a:lnTo>
                    <a:lnTo>
                      <a:pt x="2618" y="3158"/>
                    </a:lnTo>
                    <a:lnTo>
                      <a:pt x="2628" y="3162"/>
                    </a:lnTo>
                    <a:lnTo>
                      <a:pt x="2638" y="3164"/>
                    </a:lnTo>
                    <a:lnTo>
                      <a:pt x="2648" y="3168"/>
                    </a:lnTo>
                    <a:lnTo>
                      <a:pt x="2658" y="3170"/>
                    </a:lnTo>
                    <a:lnTo>
                      <a:pt x="2668" y="3176"/>
                    </a:lnTo>
                    <a:lnTo>
                      <a:pt x="2680" y="3186"/>
                    </a:lnTo>
                    <a:lnTo>
                      <a:pt x="2680" y="3186"/>
                    </a:lnTo>
                    <a:lnTo>
                      <a:pt x="2694" y="3198"/>
                    </a:lnTo>
                    <a:lnTo>
                      <a:pt x="2714" y="3210"/>
                    </a:lnTo>
                    <a:lnTo>
                      <a:pt x="2736" y="3224"/>
                    </a:lnTo>
                    <a:lnTo>
                      <a:pt x="2762" y="3236"/>
                    </a:lnTo>
                    <a:lnTo>
                      <a:pt x="2814" y="3260"/>
                    </a:lnTo>
                    <a:lnTo>
                      <a:pt x="2862" y="3278"/>
                    </a:lnTo>
                    <a:lnTo>
                      <a:pt x="2862" y="3278"/>
                    </a:lnTo>
                    <a:lnTo>
                      <a:pt x="2880" y="3282"/>
                    </a:lnTo>
                    <a:lnTo>
                      <a:pt x="2894" y="3282"/>
                    </a:lnTo>
                    <a:lnTo>
                      <a:pt x="2906" y="3278"/>
                    </a:lnTo>
                    <a:lnTo>
                      <a:pt x="2916" y="3272"/>
                    </a:lnTo>
                    <a:lnTo>
                      <a:pt x="2926" y="3266"/>
                    </a:lnTo>
                    <a:lnTo>
                      <a:pt x="2938" y="3260"/>
                    </a:lnTo>
                    <a:lnTo>
                      <a:pt x="2950" y="3258"/>
                    </a:lnTo>
                    <a:lnTo>
                      <a:pt x="2968" y="3260"/>
                    </a:lnTo>
                    <a:lnTo>
                      <a:pt x="2968" y="3260"/>
                    </a:lnTo>
                    <a:lnTo>
                      <a:pt x="2984" y="3264"/>
                    </a:lnTo>
                    <a:lnTo>
                      <a:pt x="2996" y="3272"/>
                    </a:lnTo>
                    <a:lnTo>
                      <a:pt x="3006" y="3280"/>
                    </a:lnTo>
                    <a:lnTo>
                      <a:pt x="3014" y="3290"/>
                    </a:lnTo>
                    <a:lnTo>
                      <a:pt x="3032" y="3314"/>
                    </a:lnTo>
                    <a:lnTo>
                      <a:pt x="3042" y="3326"/>
                    </a:lnTo>
                    <a:lnTo>
                      <a:pt x="3054" y="3338"/>
                    </a:lnTo>
                    <a:lnTo>
                      <a:pt x="3054" y="3338"/>
                    </a:lnTo>
                    <a:lnTo>
                      <a:pt x="3072" y="3356"/>
                    </a:lnTo>
                    <a:lnTo>
                      <a:pt x="3086" y="3364"/>
                    </a:lnTo>
                    <a:lnTo>
                      <a:pt x="3094" y="3368"/>
                    </a:lnTo>
                    <a:lnTo>
                      <a:pt x="3104" y="3368"/>
                    </a:lnTo>
                    <a:lnTo>
                      <a:pt x="3104" y="3368"/>
                    </a:lnTo>
                    <a:lnTo>
                      <a:pt x="3116" y="3368"/>
                    </a:lnTo>
                    <a:lnTo>
                      <a:pt x="3124" y="3370"/>
                    </a:lnTo>
                    <a:lnTo>
                      <a:pt x="3140" y="3376"/>
                    </a:lnTo>
                    <a:lnTo>
                      <a:pt x="3140" y="3376"/>
                    </a:lnTo>
                    <a:lnTo>
                      <a:pt x="3146" y="3382"/>
                    </a:lnTo>
                    <a:lnTo>
                      <a:pt x="3150" y="3386"/>
                    </a:lnTo>
                    <a:lnTo>
                      <a:pt x="3152" y="3388"/>
                    </a:lnTo>
                    <a:lnTo>
                      <a:pt x="3160" y="3390"/>
                    </a:lnTo>
                    <a:lnTo>
                      <a:pt x="3160" y="3390"/>
                    </a:lnTo>
                    <a:lnTo>
                      <a:pt x="3174" y="3392"/>
                    </a:lnTo>
                    <a:lnTo>
                      <a:pt x="3186" y="3398"/>
                    </a:lnTo>
                    <a:lnTo>
                      <a:pt x="3196" y="3404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4"/>
                    </a:lnTo>
                    <a:lnTo>
                      <a:pt x="3202" y="3402"/>
                    </a:lnTo>
                    <a:lnTo>
                      <a:pt x="3202" y="3400"/>
                    </a:lnTo>
                    <a:lnTo>
                      <a:pt x="3210" y="3404"/>
                    </a:lnTo>
                    <a:lnTo>
                      <a:pt x="3210" y="3404"/>
                    </a:lnTo>
                    <a:lnTo>
                      <a:pt x="3212" y="3406"/>
                    </a:lnTo>
                    <a:lnTo>
                      <a:pt x="3218" y="3406"/>
                    </a:lnTo>
                    <a:lnTo>
                      <a:pt x="3226" y="3406"/>
                    </a:lnTo>
                    <a:lnTo>
                      <a:pt x="3234" y="3404"/>
                    </a:lnTo>
                    <a:lnTo>
                      <a:pt x="3236" y="3402"/>
                    </a:lnTo>
                    <a:lnTo>
                      <a:pt x="3234" y="3400"/>
                    </a:lnTo>
                    <a:lnTo>
                      <a:pt x="3234" y="3400"/>
                    </a:lnTo>
                    <a:lnTo>
                      <a:pt x="3230" y="3398"/>
                    </a:lnTo>
                    <a:lnTo>
                      <a:pt x="3230" y="3396"/>
                    </a:lnTo>
                    <a:lnTo>
                      <a:pt x="3230" y="3394"/>
                    </a:lnTo>
                    <a:lnTo>
                      <a:pt x="3232" y="3394"/>
                    </a:lnTo>
                    <a:lnTo>
                      <a:pt x="3232" y="3394"/>
                    </a:lnTo>
                    <a:lnTo>
                      <a:pt x="3236" y="3396"/>
                    </a:lnTo>
                    <a:lnTo>
                      <a:pt x="3238" y="3396"/>
                    </a:lnTo>
                    <a:lnTo>
                      <a:pt x="3240" y="3392"/>
                    </a:lnTo>
                    <a:lnTo>
                      <a:pt x="3240" y="3392"/>
                    </a:lnTo>
                    <a:lnTo>
                      <a:pt x="3242" y="3398"/>
                    </a:lnTo>
                    <a:lnTo>
                      <a:pt x="3242" y="3398"/>
                    </a:lnTo>
                    <a:lnTo>
                      <a:pt x="3248" y="3406"/>
                    </a:lnTo>
                    <a:lnTo>
                      <a:pt x="3252" y="3410"/>
                    </a:lnTo>
                    <a:lnTo>
                      <a:pt x="3254" y="3412"/>
                    </a:lnTo>
                    <a:lnTo>
                      <a:pt x="3252" y="3416"/>
                    </a:lnTo>
                    <a:lnTo>
                      <a:pt x="3252" y="3416"/>
                    </a:lnTo>
                    <a:lnTo>
                      <a:pt x="3250" y="3418"/>
                    </a:lnTo>
                    <a:lnTo>
                      <a:pt x="3250" y="3418"/>
                    </a:lnTo>
                    <a:lnTo>
                      <a:pt x="3246" y="3416"/>
                    </a:lnTo>
                    <a:lnTo>
                      <a:pt x="3244" y="3412"/>
                    </a:lnTo>
                    <a:lnTo>
                      <a:pt x="3242" y="3412"/>
                    </a:lnTo>
                    <a:lnTo>
                      <a:pt x="3240" y="3414"/>
                    </a:lnTo>
                    <a:lnTo>
                      <a:pt x="3240" y="3414"/>
                    </a:lnTo>
                    <a:lnTo>
                      <a:pt x="3238" y="3418"/>
                    </a:lnTo>
                    <a:lnTo>
                      <a:pt x="3242" y="3422"/>
                    </a:lnTo>
                    <a:lnTo>
                      <a:pt x="3246" y="3426"/>
                    </a:lnTo>
                    <a:lnTo>
                      <a:pt x="3252" y="3434"/>
                    </a:lnTo>
                    <a:lnTo>
                      <a:pt x="3252" y="3434"/>
                    </a:lnTo>
                    <a:lnTo>
                      <a:pt x="3258" y="3442"/>
                    </a:lnTo>
                    <a:lnTo>
                      <a:pt x="3266" y="3448"/>
                    </a:lnTo>
                    <a:lnTo>
                      <a:pt x="3274" y="3454"/>
                    </a:lnTo>
                    <a:lnTo>
                      <a:pt x="3278" y="3460"/>
                    </a:lnTo>
                    <a:lnTo>
                      <a:pt x="3282" y="3466"/>
                    </a:lnTo>
                    <a:lnTo>
                      <a:pt x="3282" y="3466"/>
                    </a:lnTo>
                    <a:lnTo>
                      <a:pt x="3288" y="3478"/>
                    </a:lnTo>
                    <a:lnTo>
                      <a:pt x="3294" y="3486"/>
                    </a:lnTo>
                    <a:lnTo>
                      <a:pt x="3304" y="3494"/>
                    </a:lnTo>
                    <a:lnTo>
                      <a:pt x="3316" y="3506"/>
                    </a:lnTo>
                    <a:lnTo>
                      <a:pt x="3316" y="3506"/>
                    </a:lnTo>
                    <a:lnTo>
                      <a:pt x="3318" y="3510"/>
                    </a:lnTo>
                    <a:lnTo>
                      <a:pt x="3318" y="3512"/>
                    </a:lnTo>
                    <a:lnTo>
                      <a:pt x="3314" y="3514"/>
                    </a:lnTo>
                    <a:lnTo>
                      <a:pt x="3310" y="3518"/>
                    </a:lnTo>
                    <a:lnTo>
                      <a:pt x="3310" y="3518"/>
                    </a:lnTo>
                    <a:lnTo>
                      <a:pt x="3310" y="3520"/>
                    </a:lnTo>
                    <a:lnTo>
                      <a:pt x="3310" y="3520"/>
                    </a:lnTo>
                    <a:lnTo>
                      <a:pt x="3316" y="3522"/>
                    </a:lnTo>
                    <a:lnTo>
                      <a:pt x="3318" y="3522"/>
                    </a:lnTo>
                    <a:lnTo>
                      <a:pt x="3318" y="3522"/>
                    </a:lnTo>
                    <a:lnTo>
                      <a:pt x="3318" y="3528"/>
                    </a:lnTo>
                    <a:lnTo>
                      <a:pt x="3318" y="3528"/>
                    </a:lnTo>
                    <a:lnTo>
                      <a:pt x="3318" y="3534"/>
                    </a:lnTo>
                    <a:lnTo>
                      <a:pt x="3316" y="3534"/>
                    </a:lnTo>
                    <a:lnTo>
                      <a:pt x="3314" y="3536"/>
                    </a:lnTo>
                    <a:lnTo>
                      <a:pt x="3312" y="3540"/>
                    </a:lnTo>
                    <a:lnTo>
                      <a:pt x="3312" y="3540"/>
                    </a:lnTo>
                    <a:lnTo>
                      <a:pt x="3312" y="3550"/>
                    </a:lnTo>
                    <a:lnTo>
                      <a:pt x="3314" y="3558"/>
                    </a:lnTo>
                    <a:lnTo>
                      <a:pt x="3318" y="3564"/>
                    </a:lnTo>
                    <a:lnTo>
                      <a:pt x="3322" y="3566"/>
                    </a:lnTo>
                    <a:lnTo>
                      <a:pt x="3322" y="3566"/>
                    </a:lnTo>
                    <a:lnTo>
                      <a:pt x="3330" y="3570"/>
                    </a:lnTo>
                    <a:lnTo>
                      <a:pt x="3334" y="3574"/>
                    </a:lnTo>
                    <a:lnTo>
                      <a:pt x="3338" y="3578"/>
                    </a:lnTo>
                    <a:lnTo>
                      <a:pt x="3338" y="3578"/>
                    </a:lnTo>
                    <a:lnTo>
                      <a:pt x="3340" y="3582"/>
                    </a:lnTo>
                    <a:lnTo>
                      <a:pt x="3342" y="3580"/>
                    </a:lnTo>
                    <a:lnTo>
                      <a:pt x="3348" y="3574"/>
                    </a:lnTo>
                    <a:lnTo>
                      <a:pt x="3348" y="3574"/>
                    </a:lnTo>
                    <a:lnTo>
                      <a:pt x="3350" y="3572"/>
                    </a:lnTo>
                    <a:lnTo>
                      <a:pt x="3350" y="3570"/>
                    </a:lnTo>
                    <a:lnTo>
                      <a:pt x="3348" y="3566"/>
                    </a:lnTo>
                    <a:lnTo>
                      <a:pt x="3338" y="3558"/>
                    </a:lnTo>
                    <a:lnTo>
                      <a:pt x="3338" y="3558"/>
                    </a:lnTo>
                    <a:lnTo>
                      <a:pt x="3336" y="3554"/>
                    </a:lnTo>
                    <a:lnTo>
                      <a:pt x="3336" y="3552"/>
                    </a:lnTo>
                    <a:lnTo>
                      <a:pt x="3336" y="3550"/>
                    </a:lnTo>
                    <a:lnTo>
                      <a:pt x="3338" y="3552"/>
                    </a:lnTo>
                    <a:lnTo>
                      <a:pt x="3338" y="3552"/>
                    </a:lnTo>
                    <a:lnTo>
                      <a:pt x="3342" y="3554"/>
                    </a:lnTo>
                    <a:lnTo>
                      <a:pt x="3348" y="3558"/>
                    </a:lnTo>
                    <a:lnTo>
                      <a:pt x="3354" y="3562"/>
                    </a:lnTo>
                    <a:lnTo>
                      <a:pt x="3358" y="3566"/>
                    </a:lnTo>
                    <a:lnTo>
                      <a:pt x="3358" y="3566"/>
                    </a:lnTo>
                    <a:lnTo>
                      <a:pt x="3358" y="3576"/>
                    </a:lnTo>
                    <a:lnTo>
                      <a:pt x="3360" y="3578"/>
                    </a:lnTo>
                    <a:lnTo>
                      <a:pt x="3362" y="3582"/>
                    </a:lnTo>
                    <a:lnTo>
                      <a:pt x="3362" y="3582"/>
                    </a:lnTo>
                    <a:lnTo>
                      <a:pt x="3366" y="3584"/>
                    </a:lnTo>
                    <a:lnTo>
                      <a:pt x="3368" y="3586"/>
                    </a:lnTo>
                    <a:lnTo>
                      <a:pt x="3374" y="3586"/>
                    </a:lnTo>
                    <a:lnTo>
                      <a:pt x="3384" y="3592"/>
                    </a:lnTo>
                    <a:lnTo>
                      <a:pt x="3384" y="3592"/>
                    </a:lnTo>
                    <a:lnTo>
                      <a:pt x="3398" y="3604"/>
                    </a:lnTo>
                    <a:lnTo>
                      <a:pt x="3402" y="3608"/>
                    </a:lnTo>
                    <a:lnTo>
                      <a:pt x="3402" y="3612"/>
                    </a:lnTo>
                    <a:lnTo>
                      <a:pt x="3402" y="3612"/>
                    </a:lnTo>
                    <a:lnTo>
                      <a:pt x="3402" y="3620"/>
                    </a:lnTo>
                    <a:lnTo>
                      <a:pt x="3400" y="3624"/>
                    </a:lnTo>
                    <a:lnTo>
                      <a:pt x="3398" y="3626"/>
                    </a:lnTo>
                    <a:lnTo>
                      <a:pt x="3398" y="3626"/>
                    </a:lnTo>
                    <a:lnTo>
                      <a:pt x="3398" y="3628"/>
                    </a:lnTo>
                    <a:lnTo>
                      <a:pt x="3396" y="3630"/>
                    </a:lnTo>
                    <a:lnTo>
                      <a:pt x="3400" y="3634"/>
                    </a:lnTo>
                    <a:lnTo>
                      <a:pt x="3404" y="3636"/>
                    </a:lnTo>
                    <a:lnTo>
                      <a:pt x="3408" y="3638"/>
                    </a:lnTo>
                    <a:lnTo>
                      <a:pt x="3408" y="3638"/>
                    </a:lnTo>
                    <a:lnTo>
                      <a:pt x="3410" y="3640"/>
                    </a:lnTo>
                    <a:lnTo>
                      <a:pt x="3414" y="3640"/>
                    </a:lnTo>
                    <a:lnTo>
                      <a:pt x="3414" y="3642"/>
                    </a:lnTo>
                    <a:lnTo>
                      <a:pt x="3416" y="3640"/>
                    </a:lnTo>
                    <a:lnTo>
                      <a:pt x="3416" y="3640"/>
                    </a:lnTo>
                    <a:lnTo>
                      <a:pt x="3416" y="3636"/>
                    </a:lnTo>
                    <a:lnTo>
                      <a:pt x="3414" y="3634"/>
                    </a:lnTo>
                    <a:lnTo>
                      <a:pt x="3410" y="3630"/>
                    </a:lnTo>
                    <a:lnTo>
                      <a:pt x="3406" y="3626"/>
                    </a:lnTo>
                    <a:lnTo>
                      <a:pt x="3408" y="3626"/>
                    </a:lnTo>
                    <a:lnTo>
                      <a:pt x="3410" y="3624"/>
                    </a:lnTo>
                    <a:lnTo>
                      <a:pt x="3410" y="3624"/>
                    </a:lnTo>
                    <a:lnTo>
                      <a:pt x="3414" y="3622"/>
                    </a:lnTo>
                    <a:lnTo>
                      <a:pt x="3414" y="3624"/>
                    </a:lnTo>
                    <a:lnTo>
                      <a:pt x="3416" y="3628"/>
                    </a:lnTo>
                    <a:lnTo>
                      <a:pt x="3418" y="3630"/>
                    </a:lnTo>
                    <a:lnTo>
                      <a:pt x="3418" y="3630"/>
                    </a:lnTo>
                    <a:lnTo>
                      <a:pt x="3420" y="3630"/>
                    </a:lnTo>
                    <a:lnTo>
                      <a:pt x="3422" y="3632"/>
                    </a:lnTo>
                    <a:lnTo>
                      <a:pt x="3422" y="3636"/>
                    </a:lnTo>
                    <a:lnTo>
                      <a:pt x="3422" y="3642"/>
                    </a:lnTo>
                    <a:lnTo>
                      <a:pt x="3422" y="3646"/>
                    </a:lnTo>
                    <a:lnTo>
                      <a:pt x="3422" y="3646"/>
                    </a:lnTo>
                    <a:lnTo>
                      <a:pt x="3428" y="3654"/>
                    </a:lnTo>
                    <a:lnTo>
                      <a:pt x="3430" y="3656"/>
                    </a:lnTo>
                    <a:lnTo>
                      <a:pt x="3432" y="3656"/>
                    </a:lnTo>
                    <a:lnTo>
                      <a:pt x="3432" y="3656"/>
                    </a:lnTo>
                    <a:lnTo>
                      <a:pt x="3434" y="3648"/>
                    </a:lnTo>
                    <a:lnTo>
                      <a:pt x="3436" y="3646"/>
                    </a:lnTo>
                    <a:lnTo>
                      <a:pt x="3440" y="3644"/>
                    </a:lnTo>
                    <a:lnTo>
                      <a:pt x="3440" y="3644"/>
                    </a:lnTo>
                    <a:lnTo>
                      <a:pt x="3452" y="3646"/>
                    </a:lnTo>
                    <a:lnTo>
                      <a:pt x="3464" y="3650"/>
                    </a:lnTo>
                    <a:lnTo>
                      <a:pt x="3472" y="3652"/>
                    </a:lnTo>
                    <a:lnTo>
                      <a:pt x="3476" y="3654"/>
                    </a:lnTo>
                    <a:lnTo>
                      <a:pt x="3476" y="3654"/>
                    </a:lnTo>
                    <a:lnTo>
                      <a:pt x="3478" y="3652"/>
                    </a:lnTo>
                    <a:lnTo>
                      <a:pt x="3480" y="3654"/>
                    </a:lnTo>
                    <a:lnTo>
                      <a:pt x="3482" y="3662"/>
                    </a:lnTo>
                    <a:lnTo>
                      <a:pt x="3482" y="3662"/>
                    </a:lnTo>
                    <a:lnTo>
                      <a:pt x="3484" y="3666"/>
                    </a:lnTo>
                    <a:lnTo>
                      <a:pt x="3484" y="3670"/>
                    </a:lnTo>
                    <a:lnTo>
                      <a:pt x="3486" y="3672"/>
                    </a:lnTo>
                    <a:lnTo>
                      <a:pt x="3490" y="3676"/>
                    </a:lnTo>
                    <a:lnTo>
                      <a:pt x="3490" y="3676"/>
                    </a:lnTo>
                    <a:lnTo>
                      <a:pt x="3496" y="3678"/>
                    </a:lnTo>
                    <a:lnTo>
                      <a:pt x="3498" y="3678"/>
                    </a:lnTo>
                    <a:lnTo>
                      <a:pt x="3498" y="3674"/>
                    </a:lnTo>
                    <a:lnTo>
                      <a:pt x="3498" y="3674"/>
                    </a:lnTo>
                    <a:lnTo>
                      <a:pt x="3500" y="3668"/>
                    </a:lnTo>
                    <a:lnTo>
                      <a:pt x="3502" y="3666"/>
                    </a:lnTo>
                    <a:lnTo>
                      <a:pt x="3504" y="3666"/>
                    </a:lnTo>
                    <a:lnTo>
                      <a:pt x="3504" y="3668"/>
                    </a:lnTo>
                    <a:lnTo>
                      <a:pt x="3504" y="3668"/>
                    </a:lnTo>
                    <a:lnTo>
                      <a:pt x="3504" y="3672"/>
                    </a:lnTo>
                    <a:lnTo>
                      <a:pt x="3508" y="3680"/>
                    </a:lnTo>
                    <a:lnTo>
                      <a:pt x="3510" y="3686"/>
                    </a:lnTo>
                    <a:lnTo>
                      <a:pt x="3510" y="3694"/>
                    </a:lnTo>
                    <a:lnTo>
                      <a:pt x="3510" y="3694"/>
                    </a:lnTo>
                    <a:lnTo>
                      <a:pt x="3510" y="3696"/>
                    </a:lnTo>
                    <a:lnTo>
                      <a:pt x="3510" y="3698"/>
                    </a:lnTo>
                    <a:lnTo>
                      <a:pt x="3516" y="3698"/>
                    </a:lnTo>
                    <a:lnTo>
                      <a:pt x="3528" y="3696"/>
                    </a:lnTo>
                    <a:lnTo>
                      <a:pt x="3528" y="3696"/>
                    </a:lnTo>
                    <a:lnTo>
                      <a:pt x="3530" y="3696"/>
                    </a:lnTo>
                    <a:lnTo>
                      <a:pt x="3532" y="3696"/>
                    </a:lnTo>
                    <a:lnTo>
                      <a:pt x="3532" y="3692"/>
                    </a:lnTo>
                    <a:lnTo>
                      <a:pt x="3532" y="3690"/>
                    </a:lnTo>
                    <a:lnTo>
                      <a:pt x="3538" y="3688"/>
                    </a:lnTo>
                    <a:lnTo>
                      <a:pt x="3538" y="3688"/>
                    </a:lnTo>
                    <a:lnTo>
                      <a:pt x="3544" y="3688"/>
                    </a:lnTo>
                    <a:lnTo>
                      <a:pt x="3546" y="3686"/>
                    </a:lnTo>
                    <a:lnTo>
                      <a:pt x="3548" y="3684"/>
                    </a:lnTo>
                    <a:lnTo>
                      <a:pt x="3546" y="3680"/>
                    </a:lnTo>
                    <a:lnTo>
                      <a:pt x="3542" y="3672"/>
                    </a:lnTo>
                    <a:lnTo>
                      <a:pt x="3542" y="3672"/>
                    </a:lnTo>
                    <a:lnTo>
                      <a:pt x="3536" y="3664"/>
                    </a:lnTo>
                    <a:lnTo>
                      <a:pt x="3534" y="3660"/>
                    </a:lnTo>
                    <a:lnTo>
                      <a:pt x="3534" y="3658"/>
                    </a:lnTo>
                    <a:lnTo>
                      <a:pt x="3532" y="3658"/>
                    </a:lnTo>
                    <a:lnTo>
                      <a:pt x="3532" y="3658"/>
                    </a:lnTo>
                    <a:lnTo>
                      <a:pt x="3530" y="3658"/>
                    </a:lnTo>
                    <a:lnTo>
                      <a:pt x="3528" y="3656"/>
                    </a:lnTo>
                    <a:lnTo>
                      <a:pt x="3526" y="3652"/>
                    </a:lnTo>
                    <a:lnTo>
                      <a:pt x="3528" y="3648"/>
                    </a:lnTo>
                    <a:lnTo>
                      <a:pt x="3530" y="3646"/>
                    </a:lnTo>
                    <a:lnTo>
                      <a:pt x="3532" y="3646"/>
                    </a:lnTo>
                    <a:lnTo>
                      <a:pt x="3532" y="3646"/>
                    </a:lnTo>
                    <a:lnTo>
                      <a:pt x="3538" y="3644"/>
                    </a:lnTo>
                    <a:lnTo>
                      <a:pt x="3544" y="3642"/>
                    </a:lnTo>
                    <a:lnTo>
                      <a:pt x="3550" y="3636"/>
                    </a:lnTo>
                    <a:lnTo>
                      <a:pt x="3556" y="3628"/>
                    </a:lnTo>
                    <a:lnTo>
                      <a:pt x="3556" y="3628"/>
                    </a:lnTo>
                    <a:lnTo>
                      <a:pt x="3558" y="3624"/>
                    </a:lnTo>
                    <a:lnTo>
                      <a:pt x="3558" y="3622"/>
                    </a:lnTo>
                    <a:lnTo>
                      <a:pt x="3558" y="3618"/>
                    </a:lnTo>
                    <a:lnTo>
                      <a:pt x="3562" y="3616"/>
                    </a:lnTo>
                    <a:lnTo>
                      <a:pt x="3562" y="3616"/>
                    </a:lnTo>
                    <a:lnTo>
                      <a:pt x="3566" y="3614"/>
                    </a:lnTo>
                    <a:lnTo>
                      <a:pt x="3568" y="3612"/>
                    </a:lnTo>
                    <a:lnTo>
                      <a:pt x="3570" y="3610"/>
                    </a:lnTo>
                    <a:lnTo>
                      <a:pt x="3576" y="3610"/>
                    </a:lnTo>
                    <a:lnTo>
                      <a:pt x="3576" y="3610"/>
                    </a:lnTo>
                    <a:lnTo>
                      <a:pt x="3586" y="3612"/>
                    </a:lnTo>
                    <a:lnTo>
                      <a:pt x="3598" y="3620"/>
                    </a:lnTo>
                    <a:lnTo>
                      <a:pt x="3606" y="3626"/>
                    </a:lnTo>
                    <a:lnTo>
                      <a:pt x="3608" y="3630"/>
                    </a:lnTo>
                    <a:lnTo>
                      <a:pt x="3608" y="3632"/>
                    </a:lnTo>
                    <a:lnTo>
                      <a:pt x="3608" y="3632"/>
                    </a:lnTo>
                    <a:lnTo>
                      <a:pt x="3606" y="3636"/>
                    </a:lnTo>
                    <a:lnTo>
                      <a:pt x="3608" y="3638"/>
                    </a:lnTo>
                    <a:lnTo>
                      <a:pt x="3610" y="3640"/>
                    </a:lnTo>
                    <a:lnTo>
                      <a:pt x="3612" y="3640"/>
                    </a:lnTo>
                    <a:lnTo>
                      <a:pt x="3612" y="3640"/>
                    </a:lnTo>
                    <a:lnTo>
                      <a:pt x="3616" y="3638"/>
                    </a:lnTo>
                    <a:lnTo>
                      <a:pt x="3616" y="3638"/>
                    </a:lnTo>
                    <a:lnTo>
                      <a:pt x="3618" y="3638"/>
                    </a:lnTo>
                    <a:lnTo>
                      <a:pt x="3620" y="3638"/>
                    </a:lnTo>
                    <a:lnTo>
                      <a:pt x="3620" y="3638"/>
                    </a:lnTo>
                    <a:lnTo>
                      <a:pt x="3622" y="3638"/>
                    </a:lnTo>
                    <a:lnTo>
                      <a:pt x="3620" y="3640"/>
                    </a:lnTo>
                    <a:lnTo>
                      <a:pt x="3618" y="3648"/>
                    </a:lnTo>
                    <a:lnTo>
                      <a:pt x="3614" y="3658"/>
                    </a:lnTo>
                    <a:lnTo>
                      <a:pt x="3612" y="3662"/>
                    </a:lnTo>
                    <a:lnTo>
                      <a:pt x="3614" y="3666"/>
                    </a:lnTo>
                    <a:lnTo>
                      <a:pt x="3614" y="3666"/>
                    </a:lnTo>
                    <a:lnTo>
                      <a:pt x="3622" y="3682"/>
                    </a:lnTo>
                    <a:lnTo>
                      <a:pt x="3626" y="3690"/>
                    </a:lnTo>
                    <a:lnTo>
                      <a:pt x="3632" y="3696"/>
                    </a:lnTo>
                    <a:lnTo>
                      <a:pt x="3632" y="3696"/>
                    </a:lnTo>
                    <a:lnTo>
                      <a:pt x="3636" y="3700"/>
                    </a:lnTo>
                    <a:lnTo>
                      <a:pt x="3638" y="3702"/>
                    </a:lnTo>
                    <a:lnTo>
                      <a:pt x="3640" y="3704"/>
                    </a:lnTo>
                    <a:lnTo>
                      <a:pt x="3640" y="3708"/>
                    </a:lnTo>
                    <a:lnTo>
                      <a:pt x="3672" y="3654"/>
                    </a:lnTo>
                    <a:lnTo>
                      <a:pt x="3672" y="3654"/>
                    </a:lnTo>
                    <a:lnTo>
                      <a:pt x="3654" y="3626"/>
                    </a:lnTo>
                    <a:lnTo>
                      <a:pt x="3654" y="3626"/>
                    </a:lnTo>
                    <a:close/>
                    <a:moveTo>
                      <a:pt x="3590" y="1870"/>
                    </a:moveTo>
                    <a:lnTo>
                      <a:pt x="3590" y="1870"/>
                    </a:lnTo>
                    <a:lnTo>
                      <a:pt x="3570" y="1886"/>
                    </a:lnTo>
                    <a:lnTo>
                      <a:pt x="3558" y="1894"/>
                    </a:lnTo>
                    <a:lnTo>
                      <a:pt x="3546" y="1900"/>
                    </a:lnTo>
                    <a:lnTo>
                      <a:pt x="3546" y="1900"/>
                    </a:lnTo>
                    <a:lnTo>
                      <a:pt x="3536" y="1904"/>
                    </a:lnTo>
                    <a:lnTo>
                      <a:pt x="3524" y="1910"/>
                    </a:lnTo>
                    <a:lnTo>
                      <a:pt x="3508" y="1920"/>
                    </a:lnTo>
                    <a:lnTo>
                      <a:pt x="3488" y="1932"/>
                    </a:lnTo>
                    <a:lnTo>
                      <a:pt x="3488" y="1932"/>
                    </a:lnTo>
                    <a:lnTo>
                      <a:pt x="3466" y="1938"/>
                    </a:lnTo>
                    <a:lnTo>
                      <a:pt x="3448" y="1942"/>
                    </a:lnTo>
                    <a:lnTo>
                      <a:pt x="3434" y="1942"/>
                    </a:lnTo>
                    <a:lnTo>
                      <a:pt x="3426" y="1940"/>
                    </a:lnTo>
                    <a:lnTo>
                      <a:pt x="3426" y="1940"/>
                    </a:lnTo>
                    <a:lnTo>
                      <a:pt x="3424" y="1938"/>
                    </a:lnTo>
                    <a:lnTo>
                      <a:pt x="3424" y="1938"/>
                    </a:lnTo>
                    <a:lnTo>
                      <a:pt x="3430" y="1936"/>
                    </a:lnTo>
                    <a:lnTo>
                      <a:pt x="3434" y="1936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26" y="1932"/>
                    </a:lnTo>
                    <a:lnTo>
                      <a:pt x="3418" y="1930"/>
                    </a:lnTo>
                    <a:lnTo>
                      <a:pt x="3410" y="1930"/>
                    </a:lnTo>
                    <a:lnTo>
                      <a:pt x="3408" y="1928"/>
                    </a:lnTo>
                    <a:lnTo>
                      <a:pt x="3406" y="1926"/>
                    </a:lnTo>
                    <a:lnTo>
                      <a:pt x="3406" y="1926"/>
                    </a:lnTo>
                    <a:lnTo>
                      <a:pt x="3408" y="1922"/>
                    </a:lnTo>
                    <a:lnTo>
                      <a:pt x="3410" y="1916"/>
                    </a:lnTo>
                    <a:lnTo>
                      <a:pt x="3414" y="1910"/>
                    </a:lnTo>
                    <a:lnTo>
                      <a:pt x="3416" y="1900"/>
                    </a:lnTo>
                    <a:lnTo>
                      <a:pt x="3416" y="1900"/>
                    </a:lnTo>
                    <a:lnTo>
                      <a:pt x="3420" y="1892"/>
                    </a:lnTo>
                    <a:lnTo>
                      <a:pt x="3422" y="1890"/>
                    </a:lnTo>
                    <a:lnTo>
                      <a:pt x="3426" y="1886"/>
                    </a:lnTo>
                    <a:lnTo>
                      <a:pt x="3430" y="1880"/>
                    </a:lnTo>
                    <a:lnTo>
                      <a:pt x="3430" y="1880"/>
                    </a:lnTo>
                    <a:lnTo>
                      <a:pt x="3434" y="1872"/>
                    </a:lnTo>
                    <a:lnTo>
                      <a:pt x="3436" y="1870"/>
                    </a:lnTo>
                    <a:lnTo>
                      <a:pt x="3438" y="1872"/>
                    </a:lnTo>
                    <a:lnTo>
                      <a:pt x="3440" y="1880"/>
                    </a:lnTo>
                    <a:lnTo>
                      <a:pt x="3440" y="1880"/>
                    </a:lnTo>
                    <a:lnTo>
                      <a:pt x="3446" y="1882"/>
                    </a:lnTo>
                    <a:lnTo>
                      <a:pt x="3448" y="1884"/>
                    </a:lnTo>
                    <a:lnTo>
                      <a:pt x="3450" y="1886"/>
                    </a:lnTo>
                    <a:lnTo>
                      <a:pt x="3448" y="1888"/>
                    </a:lnTo>
                    <a:lnTo>
                      <a:pt x="3442" y="1892"/>
                    </a:lnTo>
                    <a:lnTo>
                      <a:pt x="3432" y="1894"/>
                    </a:lnTo>
                    <a:lnTo>
                      <a:pt x="3432" y="1894"/>
                    </a:lnTo>
                    <a:lnTo>
                      <a:pt x="3426" y="1894"/>
                    </a:lnTo>
                    <a:lnTo>
                      <a:pt x="3424" y="1896"/>
                    </a:lnTo>
                    <a:lnTo>
                      <a:pt x="3422" y="1898"/>
                    </a:lnTo>
                    <a:lnTo>
                      <a:pt x="3422" y="1902"/>
                    </a:lnTo>
                    <a:lnTo>
                      <a:pt x="3422" y="1904"/>
                    </a:lnTo>
                    <a:lnTo>
                      <a:pt x="3424" y="1906"/>
                    </a:lnTo>
                    <a:lnTo>
                      <a:pt x="3428" y="1908"/>
                    </a:lnTo>
                    <a:lnTo>
                      <a:pt x="3432" y="1908"/>
                    </a:lnTo>
                    <a:lnTo>
                      <a:pt x="3432" y="1908"/>
                    </a:lnTo>
                    <a:lnTo>
                      <a:pt x="3438" y="1908"/>
                    </a:lnTo>
                    <a:lnTo>
                      <a:pt x="3442" y="1910"/>
                    </a:lnTo>
                    <a:lnTo>
                      <a:pt x="3444" y="1912"/>
                    </a:lnTo>
                    <a:lnTo>
                      <a:pt x="3446" y="1910"/>
                    </a:lnTo>
                    <a:lnTo>
                      <a:pt x="3446" y="1910"/>
                    </a:lnTo>
                    <a:lnTo>
                      <a:pt x="3450" y="1904"/>
                    </a:lnTo>
                    <a:lnTo>
                      <a:pt x="3456" y="1900"/>
                    </a:lnTo>
                    <a:lnTo>
                      <a:pt x="3466" y="1896"/>
                    </a:lnTo>
                    <a:lnTo>
                      <a:pt x="3466" y="1896"/>
                    </a:lnTo>
                    <a:lnTo>
                      <a:pt x="3470" y="1892"/>
                    </a:lnTo>
                    <a:lnTo>
                      <a:pt x="3474" y="1888"/>
                    </a:lnTo>
                    <a:lnTo>
                      <a:pt x="3482" y="1880"/>
                    </a:lnTo>
                    <a:lnTo>
                      <a:pt x="3488" y="1876"/>
                    </a:lnTo>
                    <a:lnTo>
                      <a:pt x="3496" y="1874"/>
                    </a:lnTo>
                    <a:lnTo>
                      <a:pt x="3504" y="1874"/>
                    </a:lnTo>
                    <a:lnTo>
                      <a:pt x="3518" y="1876"/>
                    </a:lnTo>
                    <a:lnTo>
                      <a:pt x="3518" y="1876"/>
                    </a:lnTo>
                    <a:lnTo>
                      <a:pt x="3534" y="1880"/>
                    </a:lnTo>
                    <a:lnTo>
                      <a:pt x="3538" y="1880"/>
                    </a:lnTo>
                    <a:lnTo>
                      <a:pt x="3536" y="1878"/>
                    </a:lnTo>
                    <a:lnTo>
                      <a:pt x="3532" y="1876"/>
                    </a:lnTo>
                    <a:lnTo>
                      <a:pt x="3532" y="1872"/>
                    </a:lnTo>
                    <a:lnTo>
                      <a:pt x="3532" y="1870"/>
                    </a:lnTo>
                    <a:lnTo>
                      <a:pt x="3532" y="1870"/>
                    </a:lnTo>
                    <a:lnTo>
                      <a:pt x="3536" y="1866"/>
                    </a:lnTo>
                    <a:lnTo>
                      <a:pt x="3540" y="1864"/>
                    </a:lnTo>
                    <a:lnTo>
                      <a:pt x="3560" y="1862"/>
                    </a:lnTo>
                    <a:lnTo>
                      <a:pt x="3560" y="1862"/>
                    </a:lnTo>
                    <a:lnTo>
                      <a:pt x="3580" y="1860"/>
                    </a:lnTo>
                    <a:lnTo>
                      <a:pt x="3584" y="1860"/>
                    </a:lnTo>
                    <a:lnTo>
                      <a:pt x="3586" y="1858"/>
                    </a:lnTo>
                    <a:lnTo>
                      <a:pt x="3586" y="1858"/>
                    </a:lnTo>
                    <a:lnTo>
                      <a:pt x="3586" y="1854"/>
                    </a:lnTo>
                    <a:lnTo>
                      <a:pt x="3586" y="1852"/>
                    </a:lnTo>
                    <a:lnTo>
                      <a:pt x="3588" y="1850"/>
                    </a:lnTo>
                    <a:lnTo>
                      <a:pt x="3588" y="1850"/>
                    </a:lnTo>
                    <a:lnTo>
                      <a:pt x="3590" y="1850"/>
                    </a:lnTo>
                    <a:lnTo>
                      <a:pt x="3592" y="1852"/>
                    </a:lnTo>
                    <a:lnTo>
                      <a:pt x="3594" y="1858"/>
                    </a:lnTo>
                    <a:lnTo>
                      <a:pt x="3592" y="1864"/>
                    </a:lnTo>
                    <a:lnTo>
                      <a:pt x="3590" y="1870"/>
                    </a:lnTo>
                    <a:lnTo>
                      <a:pt x="3590" y="1870"/>
                    </a:lnTo>
                    <a:close/>
                    <a:moveTo>
                      <a:pt x="3578" y="1812"/>
                    </a:moveTo>
                    <a:lnTo>
                      <a:pt x="3578" y="1812"/>
                    </a:lnTo>
                    <a:lnTo>
                      <a:pt x="3586" y="1806"/>
                    </a:lnTo>
                    <a:lnTo>
                      <a:pt x="3596" y="1804"/>
                    </a:lnTo>
                    <a:lnTo>
                      <a:pt x="3624" y="1798"/>
                    </a:lnTo>
                    <a:lnTo>
                      <a:pt x="3624" y="1798"/>
                    </a:lnTo>
                    <a:lnTo>
                      <a:pt x="3636" y="1796"/>
                    </a:lnTo>
                    <a:lnTo>
                      <a:pt x="3642" y="1794"/>
                    </a:lnTo>
                    <a:lnTo>
                      <a:pt x="3656" y="1802"/>
                    </a:lnTo>
                    <a:lnTo>
                      <a:pt x="3656" y="1802"/>
                    </a:lnTo>
                    <a:lnTo>
                      <a:pt x="3662" y="1804"/>
                    </a:lnTo>
                    <a:lnTo>
                      <a:pt x="3664" y="1804"/>
                    </a:lnTo>
                    <a:lnTo>
                      <a:pt x="3668" y="1804"/>
                    </a:lnTo>
                    <a:lnTo>
                      <a:pt x="3668" y="1802"/>
                    </a:lnTo>
                    <a:lnTo>
                      <a:pt x="3672" y="1794"/>
                    </a:lnTo>
                    <a:lnTo>
                      <a:pt x="3674" y="1790"/>
                    </a:lnTo>
                    <a:lnTo>
                      <a:pt x="3678" y="1788"/>
                    </a:lnTo>
                    <a:lnTo>
                      <a:pt x="3678" y="1788"/>
                    </a:lnTo>
                    <a:lnTo>
                      <a:pt x="3686" y="1782"/>
                    </a:lnTo>
                    <a:lnTo>
                      <a:pt x="3696" y="1778"/>
                    </a:lnTo>
                    <a:lnTo>
                      <a:pt x="3706" y="1776"/>
                    </a:lnTo>
                    <a:lnTo>
                      <a:pt x="3716" y="1770"/>
                    </a:lnTo>
                    <a:lnTo>
                      <a:pt x="3716" y="1770"/>
                    </a:lnTo>
                    <a:lnTo>
                      <a:pt x="3714" y="1774"/>
                    </a:lnTo>
                    <a:lnTo>
                      <a:pt x="3712" y="1778"/>
                    </a:lnTo>
                    <a:lnTo>
                      <a:pt x="3708" y="1782"/>
                    </a:lnTo>
                    <a:lnTo>
                      <a:pt x="3702" y="1784"/>
                    </a:lnTo>
                    <a:lnTo>
                      <a:pt x="3702" y="1784"/>
                    </a:lnTo>
                    <a:lnTo>
                      <a:pt x="3698" y="1786"/>
                    </a:lnTo>
                    <a:lnTo>
                      <a:pt x="3694" y="1790"/>
                    </a:lnTo>
                    <a:lnTo>
                      <a:pt x="3696" y="1794"/>
                    </a:lnTo>
                    <a:lnTo>
                      <a:pt x="3698" y="1798"/>
                    </a:lnTo>
                    <a:lnTo>
                      <a:pt x="3698" y="1798"/>
                    </a:lnTo>
                    <a:lnTo>
                      <a:pt x="3702" y="1800"/>
                    </a:lnTo>
                    <a:lnTo>
                      <a:pt x="3702" y="1802"/>
                    </a:lnTo>
                    <a:lnTo>
                      <a:pt x="3700" y="1806"/>
                    </a:lnTo>
                    <a:lnTo>
                      <a:pt x="3700" y="1814"/>
                    </a:lnTo>
                    <a:lnTo>
                      <a:pt x="3700" y="1814"/>
                    </a:lnTo>
                    <a:lnTo>
                      <a:pt x="3700" y="1820"/>
                    </a:lnTo>
                    <a:lnTo>
                      <a:pt x="3696" y="1822"/>
                    </a:lnTo>
                    <a:lnTo>
                      <a:pt x="3690" y="1826"/>
                    </a:lnTo>
                    <a:lnTo>
                      <a:pt x="3684" y="1830"/>
                    </a:lnTo>
                    <a:lnTo>
                      <a:pt x="3684" y="1830"/>
                    </a:lnTo>
                    <a:lnTo>
                      <a:pt x="3680" y="1834"/>
                    </a:lnTo>
                    <a:lnTo>
                      <a:pt x="3676" y="1836"/>
                    </a:lnTo>
                    <a:lnTo>
                      <a:pt x="3662" y="1838"/>
                    </a:lnTo>
                    <a:lnTo>
                      <a:pt x="3648" y="1838"/>
                    </a:lnTo>
                    <a:lnTo>
                      <a:pt x="3638" y="1834"/>
                    </a:lnTo>
                    <a:lnTo>
                      <a:pt x="3638" y="1834"/>
                    </a:lnTo>
                    <a:lnTo>
                      <a:pt x="3628" y="1832"/>
                    </a:lnTo>
                    <a:lnTo>
                      <a:pt x="3616" y="1830"/>
                    </a:lnTo>
                    <a:lnTo>
                      <a:pt x="3604" y="1832"/>
                    </a:lnTo>
                    <a:lnTo>
                      <a:pt x="3594" y="1834"/>
                    </a:lnTo>
                    <a:lnTo>
                      <a:pt x="3594" y="1834"/>
                    </a:lnTo>
                    <a:lnTo>
                      <a:pt x="3588" y="1838"/>
                    </a:lnTo>
                    <a:lnTo>
                      <a:pt x="3582" y="1840"/>
                    </a:lnTo>
                    <a:lnTo>
                      <a:pt x="3574" y="1842"/>
                    </a:lnTo>
                    <a:lnTo>
                      <a:pt x="3574" y="1842"/>
                    </a:lnTo>
                    <a:lnTo>
                      <a:pt x="3568" y="1842"/>
                    </a:lnTo>
                    <a:lnTo>
                      <a:pt x="3562" y="1842"/>
                    </a:lnTo>
                    <a:lnTo>
                      <a:pt x="3560" y="1840"/>
                    </a:lnTo>
                    <a:lnTo>
                      <a:pt x="3558" y="1838"/>
                    </a:lnTo>
                    <a:lnTo>
                      <a:pt x="3558" y="1834"/>
                    </a:lnTo>
                    <a:lnTo>
                      <a:pt x="3560" y="1828"/>
                    </a:lnTo>
                    <a:lnTo>
                      <a:pt x="3560" y="1828"/>
                    </a:lnTo>
                    <a:lnTo>
                      <a:pt x="3564" y="1820"/>
                    </a:lnTo>
                    <a:lnTo>
                      <a:pt x="3570" y="1818"/>
                    </a:lnTo>
                    <a:lnTo>
                      <a:pt x="3574" y="1816"/>
                    </a:lnTo>
                    <a:lnTo>
                      <a:pt x="3578" y="1812"/>
                    </a:lnTo>
                    <a:lnTo>
                      <a:pt x="3578" y="1812"/>
                    </a:lnTo>
                    <a:close/>
                    <a:moveTo>
                      <a:pt x="3092" y="1606"/>
                    </a:moveTo>
                    <a:lnTo>
                      <a:pt x="3092" y="1606"/>
                    </a:lnTo>
                    <a:lnTo>
                      <a:pt x="3104" y="1594"/>
                    </a:lnTo>
                    <a:lnTo>
                      <a:pt x="3118" y="1586"/>
                    </a:lnTo>
                    <a:lnTo>
                      <a:pt x="3158" y="1566"/>
                    </a:lnTo>
                    <a:lnTo>
                      <a:pt x="3158" y="1566"/>
                    </a:lnTo>
                    <a:lnTo>
                      <a:pt x="3164" y="1564"/>
                    </a:lnTo>
                    <a:lnTo>
                      <a:pt x="3164" y="1564"/>
                    </a:lnTo>
                    <a:lnTo>
                      <a:pt x="3168" y="1560"/>
                    </a:lnTo>
                    <a:lnTo>
                      <a:pt x="3172" y="1556"/>
                    </a:lnTo>
                    <a:lnTo>
                      <a:pt x="3176" y="1544"/>
                    </a:lnTo>
                    <a:lnTo>
                      <a:pt x="3176" y="1544"/>
                    </a:lnTo>
                    <a:lnTo>
                      <a:pt x="3180" y="1538"/>
                    </a:lnTo>
                    <a:lnTo>
                      <a:pt x="3184" y="1534"/>
                    </a:lnTo>
                    <a:lnTo>
                      <a:pt x="3188" y="1534"/>
                    </a:lnTo>
                    <a:lnTo>
                      <a:pt x="3190" y="1536"/>
                    </a:lnTo>
                    <a:lnTo>
                      <a:pt x="3190" y="1538"/>
                    </a:lnTo>
                    <a:lnTo>
                      <a:pt x="3190" y="1542"/>
                    </a:lnTo>
                    <a:lnTo>
                      <a:pt x="3190" y="1542"/>
                    </a:lnTo>
                    <a:lnTo>
                      <a:pt x="3188" y="1548"/>
                    </a:lnTo>
                    <a:lnTo>
                      <a:pt x="3192" y="1544"/>
                    </a:lnTo>
                    <a:lnTo>
                      <a:pt x="3196" y="1536"/>
                    </a:lnTo>
                    <a:lnTo>
                      <a:pt x="3200" y="1524"/>
                    </a:lnTo>
                    <a:lnTo>
                      <a:pt x="3200" y="1524"/>
                    </a:lnTo>
                    <a:lnTo>
                      <a:pt x="3204" y="1516"/>
                    </a:lnTo>
                    <a:lnTo>
                      <a:pt x="3206" y="1516"/>
                    </a:lnTo>
                    <a:lnTo>
                      <a:pt x="3208" y="1516"/>
                    </a:lnTo>
                    <a:lnTo>
                      <a:pt x="3208" y="1522"/>
                    </a:lnTo>
                    <a:lnTo>
                      <a:pt x="3206" y="1532"/>
                    </a:lnTo>
                    <a:lnTo>
                      <a:pt x="3206" y="1532"/>
                    </a:lnTo>
                    <a:lnTo>
                      <a:pt x="3204" y="1538"/>
                    </a:lnTo>
                    <a:lnTo>
                      <a:pt x="3204" y="1540"/>
                    </a:lnTo>
                    <a:lnTo>
                      <a:pt x="3204" y="1540"/>
                    </a:lnTo>
                    <a:lnTo>
                      <a:pt x="3216" y="1532"/>
                    </a:lnTo>
                    <a:lnTo>
                      <a:pt x="3216" y="1532"/>
                    </a:lnTo>
                    <a:lnTo>
                      <a:pt x="3218" y="1530"/>
                    </a:lnTo>
                    <a:lnTo>
                      <a:pt x="3220" y="1526"/>
                    </a:lnTo>
                    <a:lnTo>
                      <a:pt x="3218" y="1520"/>
                    </a:lnTo>
                    <a:lnTo>
                      <a:pt x="3216" y="1514"/>
                    </a:lnTo>
                    <a:lnTo>
                      <a:pt x="3216" y="1512"/>
                    </a:lnTo>
                    <a:lnTo>
                      <a:pt x="3216" y="1510"/>
                    </a:lnTo>
                    <a:lnTo>
                      <a:pt x="3216" y="1510"/>
                    </a:lnTo>
                    <a:lnTo>
                      <a:pt x="3220" y="1508"/>
                    </a:lnTo>
                    <a:lnTo>
                      <a:pt x="3224" y="1510"/>
                    </a:lnTo>
                    <a:lnTo>
                      <a:pt x="3236" y="1514"/>
                    </a:lnTo>
                    <a:lnTo>
                      <a:pt x="3248" y="1520"/>
                    </a:lnTo>
                    <a:lnTo>
                      <a:pt x="3254" y="1522"/>
                    </a:lnTo>
                    <a:lnTo>
                      <a:pt x="3260" y="1522"/>
                    </a:lnTo>
                    <a:lnTo>
                      <a:pt x="3260" y="1522"/>
                    </a:lnTo>
                    <a:lnTo>
                      <a:pt x="3268" y="1522"/>
                    </a:lnTo>
                    <a:lnTo>
                      <a:pt x="3272" y="1522"/>
                    </a:lnTo>
                    <a:lnTo>
                      <a:pt x="3276" y="1522"/>
                    </a:lnTo>
                    <a:lnTo>
                      <a:pt x="3284" y="1522"/>
                    </a:lnTo>
                    <a:lnTo>
                      <a:pt x="3284" y="1522"/>
                    </a:lnTo>
                    <a:lnTo>
                      <a:pt x="3288" y="1524"/>
                    </a:lnTo>
                    <a:lnTo>
                      <a:pt x="3292" y="1528"/>
                    </a:lnTo>
                    <a:lnTo>
                      <a:pt x="3296" y="1542"/>
                    </a:lnTo>
                    <a:lnTo>
                      <a:pt x="3298" y="1550"/>
                    </a:lnTo>
                    <a:lnTo>
                      <a:pt x="3302" y="1558"/>
                    </a:lnTo>
                    <a:lnTo>
                      <a:pt x="3308" y="1566"/>
                    </a:lnTo>
                    <a:lnTo>
                      <a:pt x="3314" y="1570"/>
                    </a:lnTo>
                    <a:lnTo>
                      <a:pt x="3314" y="1570"/>
                    </a:lnTo>
                    <a:lnTo>
                      <a:pt x="3320" y="1572"/>
                    </a:lnTo>
                    <a:lnTo>
                      <a:pt x="3328" y="1572"/>
                    </a:lnTo>
                    <a:lnTo>
                      <a:pt x="3340" y="1570"/>
                    </a:lnTo>
                    <a:lnTo>
                      <a:pt x="3344" y="1570"/>
                    </a:lnTo>
                    <a:lnTo>
                      <a:pt x="3348" y="1570"/>
                    </a:lnTo>
                    <a:lnTo>
                      <a:pt x="3348" y="1574"/>
                    </a:lnTo>
                    <a:lnTo>
                      <a:pt x="3346" y="1580"/>
                    </a:lnTo>
                    <a:lnTo>
                      <a:pt x="3346" y="1580"/>
                    </a:lnTo>
                    <a:lnTo>
                      <a:pt x="3344" y="1588"/>
                    </a:lnTo>
                    <a:lnTo>
                      <a:pt x="3346" y="1594"/>
                    </a:lnTo>
                    <a:lnTo>
                      <a:pt x="3358" y="1604"/>
                    </a:lnTo>
                    <a:lnTo>
                      <a:pt x="3358" y="1604"/>
                    </a:lnTo>
                    <a:lnTo>
                      <a:pt x="3360" y="1606"/>
                    </a:lnTo>
                    <a:lnTo>
                      <a:pt x="3360" y="1610"/>
                    </a:lnTo>
                    <a:lnTo>
                      <a:pt x="3358" y="1618"/>
                    </a:lnTo>
                    <a:lnTo>
                      <a:pt x="3354" y="1624"/>
                    </a:lnTo>
                    <a:lnTo>
                      <a:pt x="3354" y="1626"/>
                    </a:lnTo>
                    <a:lnTo>
                      <a:pt x="3356" y="1630"/>
                    </a:lnTo>
                    <a:lnTo>
                      <a:pt x="3356" y="1630"/>
                    </a:lnTo>
                    <a:lnTo>
                      <a:pt x="3362" y="1630"/>
                    </a:lnTo>
                    <a:lnTo>
                      <a:pt x="3364" y="1630"/>
                    </a:lnTo>
                    <a:lnTo>
                      <a:pt x="3366" y="1630"/>
                    </a:lnTo>
                    <a:lnTo>
                      <a:pt x="3368" y="1632"/>
                    </a:lnTo>
                    <a:lnTo>
                      <a:pt x="3368" y="1632"/>
                    </a:lnTo>
                    <a:lnTo>
                      <a:pt x="3370" y="1634"/>
                    </a:lnTo>
                    <a:lnTo>
                      <a:pt x="3368" y="1636"/>
                    </a:lnTo>
                    <a:lnTo>
                      <a:pt x="3364" y="1640"/>
                    </a:lnTo>
                    <a:lnTo>
                      <a:pt x="3362" y="1642"/>
                    </a:lnTo>
                    <a:lnTo>
                      <a:pt x="3362" y="1648"/>
                    </a:lnTo>
                    <a:lnTo>
                      <a:pt x="3362" y="1648"/>
                    </a:lnTo>
                    <a:lnTo>
                      <a:pt x="3362" y="1652"/>
                    </a:lnTo>
                    <a:lnTo>
                      <a:pt x="3364" y="1654"/>
                    </a:lnTo>
                    <a:lnTo>
                      <a:pt x="3372" y="1652"/>
                    </a:lnTo>
                    <a:lnTo>
                      <a:pt x="3380" y="1652"/>
                    </a:lnTo>
                    <a:lnTo>
                      <a:pt x="3382" y="1652"/>
                    </a:lnTo>
                    <a:lnTo>
                      <a:pt x="3382" y="1656"/>
                    </a:lnTo>
                    <a:lnTo>
                      <a:pt x="3382" y="1656"/>
                    </a:lnTo>
                    <a:lnTo>
                      <a:pt x="3382" y="1662"/>
                    </a:lnTo>
                    <a:lnTo>
                      <a:pt x="3386" y="1664"/>
                    </a:lnTo>
                    <a:lnTo>
                      <a:pt x="3392" y="1666"/>
                    </a:lnTo>
                    <a:lnTo>
                      <a:pt x="3402" y="1668"/>
                    </a:lnTo>
                    <a:lnTo>
                      <a:pt x="3402" y="1668"/>
                    </a:lnTo>
                    <a:lnTo>
                      <a:pt x="3416" y="1672"/>
                    </a:lnTo>
                    <a:lnTo>
                      <a:pt x="3430" y="1674"/>
                    </a:lnTo>
                    <a:lnTo>
                      <a:pt x="3446" y="1674"/>
                    </a:lnTo>
                    <a:lnTo>
                      <a:pt x="3460" y="1676"/>
                    </a:lnTo>
                    <a:lnTo>
                      <a:pt x="3460" y="1676"/>
                    </a:lnTo>
                    <a:lnTo>
                      <a:pt x="3470" y="1676"/>
                    </a:lnTo>
                    <a:lnTo>
                      <a:pt x="3478" y="1676"/>
                    </a:lnTo>
                    <a:lnTo>
                      <a:pt x="3484" y="1678"/>
                    </a:lnTo>
                    <a:lnTo>
                      <a:pt x="3484" y="1678"/>
                    </a:lnTo>
                    <a:lnTo>
                      <a:pt x="3484" y="1680"/>
                    </a:lnTo>
                    <a:lnTo>
                      <a:pt x="3484" y="1680"/>
                    </a:lnTo>
                    <a:lnTo>
                      <a:pt x="3484" y="1682"/>
                    </a:lnTo>
                    <a:lnTo>
                      <a:pt x="3484" y="1684"/>
                    </a:lnTo>
                    <a:lnTo>
                      <a:pt x="3490" y="1686"/>
                    </a:lnTo>
                    <a:lnTo>
                      <a:pt x="3508" y="1686"/>
                    </a:lnTo>
                    <a:lnTo>
                      <a:pt x="3508" y="1686"/>
                    </a:lnTo>
                    <a:lnTo>
                      <a:pt x="3514" y="1688"/>
                    </a:lnTo>
                    <a:lnTo>
                      <a:pt x="3518" y="1692"/>
                    </a:lnTo>
                    <a:lnTo>
                      <a:pt x="3526" y="1704"/>
                    </a:lnTo>
                    <a:lnTo>
                      <a:pt x="3532" y="1716"/>
                    </a:lnTo>
                    <a:lnTo>
                      <a:pt x="3534" y="1718"/>
                    </a:lnTo>
                    <a:lnTo>
                      <a:pt x="3536" y="1718"/>
                    </a:lnTo>
                    <a:lnTo>
                      <a:pt x="3536" y="1718"/>
                    </a:lnTo>
                    <a:lnTo>
                      <a:pt x="3540" y="1716"/>
                    </a:lnTo>
                    <a:lnTo>
                      <a:pt x="3542" y="1716"/>
                    </a:lnTo>
                    <a:lnTo>
                      <a:pt x="3544" y="1720"/>
                    </a:lnTo>
                    <a:lnTo>
                      <a:pt x="3544" y="1726"/>
                    </a:lnTo>
                    <a:lnTo>
                      <a:pt x="3544" y="1726"/>
                    </a:lnTo>
                    <a:lnTo>
                      <a:pt x="3544" y="1730"/>
                    </a:lnTo>
                    <a:lnTo>
                      <a:pt x="3546" y="1734"/>
                    </a:lnTo>
                    <a:lnTo>
                      <a:pt x="3552" y="1742"/>
                    </a:lnTo>
                    <a:lnTo>
                      <a:pt x="3556" y="1748"/>
                    </a:lnTo>
                    <a:lnTo>
                      <a:pt x="3560" y="1756"/>
                    </a:lnTo>
                    <a:lnTo>
                      <a:pt x="3560" y="1756"/>
                    </a:lnTo>
                    <a:lnTo>
                      <a:pt x="3558" y="1758"/>
                    </a:lnTo>
                    <a:lnTo>
                      <a:pt x="3558" y="1758"/>
                    </a:lnTo>
                    <a:lnTo>
                      <a:pt x="3554" y="1754"/>
                    </a:lnTo>
                    <a:lnTo>
                      <a:pt x="3548" y="1750"/>
                    </a:lnTo>
                    <a:lnTo>
                      <a:pt x="3546" y="1750"/>
                    </a:lnTo>
                    <a:lnTo>
                      <a:pt x="3544" y="1750"/>
                    </a:lnTo>
                    <a:lnTo>
                      <a:pt x="3544" y="1750"/>
                    </a:lnTo>
                    <a:lnTo>
                      <a:pt x="3542" y="1752"/>
                    </a:lnTo>
                    <a:lnTo>
                      <a:pt x="3542" y="1754"/>
                    </a:lnTo>
                    <a:lnTo>
                      <a:pt x="3546" y="1760"/>
                    </a:lnTo>
                    <a:lnTo>
                      <a:pt x="3548" y="1766"/>
                    </a:lnTo>
                    <a:lnTo>
                      <a:pt x="3546" y="1768"/>
                    </a:lnTo>
                    <a:lnTo>
                      <a:pt x="3544" y="1770"/>
                    </a:lnTo>
                    <a:lnTo>
                      <a:pt x="3544" y="1770"/>
                    </a:lnTo>
                    <a:lnTo>
                      <a:pt x="3542" y="1772"/>
                    </a:lnTo>
                    <a:lnTo>
                      <a:pt x="3538" y="1770"/>
                    </a:lnTo>
                    <a:lnTo>
                      <a:pt x="3530" y="1764"/>
                    </a:lnTo>
                    <a:lnTo>
                      <a:pt x="3520" y="1760"/>
                    </a:lnTo>
                    <a:lnTo>
                      <a:pt x="3516" y="1758"/>
                    </a:lnTo>
                    <a:lnTo>
                      <a:pt x="3512" y="1760"/>
                    </a:lnTo>
                    <a:lnTo>
                      <a:pt x="3512" y="1760"/>
                    </a:lnTo>
                    <a:lnTo>
                      <a:pt x="3508" y="1762"/>
                    </a:lnTo>
                    <a:lnTo>
                      <a:pt x="3508" y="1758"/>
                    </a:lnTo>
                    <a:lnTo>
                      <a:pt x="3508" y="1754"/>
                    </a:lnTo>
                    <a:lnTo>
                      <a:pt x="3508" y="1754"/>
                    </a:lnTo>
                    <a:lnTo>
                      <a:pt x="3504" y="1754"/>
                    </a:lnTo>
                    <a:lnTo>
                      <a:pt x="3504" y="1754"/>
                    </a:lnTo>
                    <a:lnTo>
                      <a:pt x="3502" y="1754"/>
                    </a:lnTo>
                    <a:lnTo>
                      <a:pt x="3502" y="1754"/>
                    </a:lnTo>
                    <a:lnTo>
                      <a:pt x="3504" y="1750"/>
                    </a:lnTo>
                    <a:lnTo>
                      <a:pt x="3506" y="1746"/>
                    </a:lnTo>
                    <a:lnTo>
                      <a:pt x="3504" y="1744"/>
                    </a:lnTo>
                    <a:lnTo>
                      <a:pt x="3502" y="1742"/>
                    </a:lnTo>
                    <a:lnTo>
                      <a:pt x="3502" y="1742"/>
                    </a:lnTo>
                    <a:lnTo>
                      <a:pt x="3498" y="1742"/>
                    </a:lnTo>
                    <a:lnTo>
                      <a:pt x="3496" y="1740"/>
                    </a:lnTo>
                    <a:lnTo>
                      <a:pt x="3494" y="1734"/>
                    </a:lnTo>
                    <a:lnTo>
                      <a:pt x="3494" y="1728"/>
                    </a:lnTo>
                    <a:lnTo>
                      <a:pt x="3492" y="1728"/>
                    </a:lnTo>
                    <a:lnTo>
                      <a:pt x="3490" y="1726"/>
                    </a:lnTo>
                    <a:lnTo>
                      <a:pt x="3490" y="1726"/>
                    </a:lnTo>
                    <a:lnTo>
                      <a:pt x="3486" y="1726"/>
                    </a:lnTo>
                    <a:lnTo>
                      <a:pt x="3482" y="1726"/>
                    </a:lnTo>
                    <a:lnTo>
                      <a:pt x="3480" y="1724"/>
                    </a:lnTo>
                    <a:lnTo>
                      <a:pt x="3478" y="1726"/>
                    </a:lnTo>
                    <a:lnTo>
                      <a:pt x="3478" y="1726"/>
                    </a:lnTo>
                    <a:lnTo>
                      <a:pt x="3480" y="1730"/>
                    </a:lnTo>
                    <a:lnTo>
                      <a:pt x="3484" y="1736"/>
                    </a:lnTo>
                    <a:lnTo>
                      <a:pt x="3490" y="1744"/>
                    </a:lnTo>
                    <a:lnTo>
                      <a:pt x="3496" y="1756"/>
                    </a:lnTo>
                    <a:lnTo>
                      <a:pt x="3496" y="1756"/>
                    </a:lnTo>
                    <a:lnTo>
                      <a:pt x="3496" y="1762"/>
                    </a:lnTo>
                    <a:lnTo>
                      <a:pt x="3494" y="1766"/>
                    </a:lnTo>
                    <a:lnTo>
                      <a:pt x="3486" y="1776"/>
                    </a:lnTo>
                    <a:lnTo>
                      <a:pt x="3482" y="1782"/>
                    </a:lnTo>
                    <a:lnTo>
                      <a:pt x="3480" y="1788"/>
                    </a:lnTo>
                    <a:lnTo>
                      <a:pt x="3476" y="1796"/>
                    </a:lnTo>
                    <a:lnTo>
                      <a:pt x="3476" y="1806"/>
                    </a:lnTo>
                    <a:lnTo>
                      <a:pt x="3476" y="1806"/>
                    </a:lnTo>
                    <a:lnTo>
                      <a:pt x="3476" y="1826"/>
                    </a:lnTo>
                    <a:lnTo>
                      <a:pt x="3476" y="1832"/>
                    </a:lnTo>
                    <a:lnTo>
                      <a:pt x="3472" y="1838"/>
                    </a:lnTo>
                    <a:lnTo>
                      <a:pt x="3468" y="1842"/>
                    </a:lnTo>
                    <a:lnTo>
                      <a:pt x="3464" y="1844"/>
                    </a:lnTo>
                    <a:lnTo>
                      <a:pt x="3448" y="1852"/>
                    </a:lnTo>
                    <a:lnTo>
                      <a:pt x="3448" y="1852"/>
                    </a:lnTo>
                    <a:lnTo>
                      <a:pt x="3446" y="1846"/>
                    </a:lnTo>
                    <a:lnTo>
                      <a:pt x="3444" y="1838"/>
                    </a:lnTo>
                    <a:lnTo>
                      <a:pt x="3440" y="1818"/>
                    </a:lnTo>
                    <a:lnTo>
                      <a:pt x="3438" y="1808"/>
                    </a:lnTo>
                    <a:lnTo>
                      <a:pt x="3434" y="1802"/>
                    </a:lnTo>
                    <a:lnTo>
                      <a:pt x="3428" y="1796"/>
                    </a:lnTo>
                    <a:lnTo>
                      <a:pt x="3424" y="1796"/>
                    </a:lnTo>
                    <a:lnTo>
                      <a:pt x="3424" y="1796"/>
                    </a:lnTo>
                    <a:lnTo>
                      <a:pt x="3418" y="1798"/>
                    </a:lnTo>
                    <a:lnTo>
                      <a:pt x="3414" y="1800"/>
                    </a:lnTo>
                    <a:lnTo>
                      <a:pt x="3408" y="1808"/>
                    </a:lnTo>
                    <a:lnTo>
                      <a:pt x="3404" y="1816"/>
                    </a:lnTo>
                    <a:lnTo>
                      <a:pt x="3400" y="1818"/>
                    </a:lnTo>
                    <a:lnTo>
                      <a:pt x="3398" y="1820"/>
                    </a:lnTo>
                    <a:lnTo>
                      <a:pt x="3398" y="1820"/>
                    </a:lnTo>
                    <a:lnTo>
                      <a:pt x="3394" y="1818"/>
                    </a:lnTo>
                    <a:lnTo>
                      <a:pt x="3392" y="1816"/>
                    </a:lnTo>
                    <a:lnTo>
                      <a:pt x="3388" y="1810"/>
                    </a:lnTo>
                    <a:lnTo>
                      <a:pt x="3390" y="1802"/>
                    </a:lnTo>
                    <a:lnTo>
                      <a:pt x="3392" y="1798"/>
                    </a:lnTo>
                    <a:lnTo>
                      <a:pt x="3394" y="1796"/>
                    </a:lnTo>
                    <a:lnTo>
                      <a:pt x="3394" y="1796"/>
                    </a:lnTo>
                    <a:lnTo>
                      <a:pt x="3400" y="1790"/>
                    </a:lnTo>
                    <a:lnTo>
                      <a:pt x="3406" y="1784"/>
                    </a:lnTo>
                    <a:lnTo>
                      <a:pt x="3410" y="1776"/>
                    </a:lnTo>
                    <a:lnTo>
                      <a:pt x="3412" y="1764"/>
                    </a:lnTo>
                    <a:lnTo>
                      <a:pt x="3412" y="1764"/>
                    </a:lnTo>
                    <a:lnTo>
                      <a:pt x="3412" y="1758"/>
                    </a:lnTo>
                    <a:lnTo>
                      <a:pt x="3412" y="1754"/>
                    </a:lnTo>
                    <a:lnTo>
                      <a:pt x="3410" y="1746"/>
                    </a:lnTo>
                    <a:lnTo>
                      <a:pt x="3408" y="1740"/>
                    </a:lnTo>
                    <a:lnTo>
                      <a:pt x="3408" y="1738"/>
                    </a:lnTo>
                    <a:lnTo>
                      <a:pt x="3410" y="1738"/>
                    </a:lnTo>
                    <a:lnTo>
                      <a:pt x="3410" y="1738"/>
                    </a:lnTo>
                    <a:lnTo>
                      <a:pt x="3414" y="1736"/>
                    </a:lnTo>
                    <a:lnTo>
                      <a:pt x="3414" y="1734"/>
                    </a:lnTo>
                    <a:lnTo>
                      <a:pt x="3410" y="1728"/>
                    </a:lnTo>
                    <a:lnTo>
                      <a:pt x="3402" y="1722"/>
                    </a:lnTo>
                    <a:lnTo>
                      <a:pt x="3392" y="1716"/>
                    </a:lnTo>
                    <a:lnTo>
                      <a:pt x="3392" y="1716"/>
                    </a:lnTo>
                    <a:lnTo>
                      <a:pt x="3382" y="1712"/>
                    </a:lnTo>
                    <a:lnTo>
                      <a:pt x="3380" y="1708"/>
                    </a:lnTo>
                    <a:lnTo>
                      <a:pt x="3378" y="1706"/>
                    </a:lnTo>
                    <a:lnTo>
                      <a:pt x="3372" y="1704"/>
                    </a:lnTo>
                    <a:lnTo>
                      <a:pt x="3372" y="1704"/>
                    </a:lnTo>
                    <a:lnTo>
                      <a:pt x="3366" y="1702"/>
                    </a:lnTo>
                    <a:lnTo>
                      <a:pt x="3362" y="1698"/>
                    </a:lnTo>
                    <a:lnTo>
                      <a:pt x="3358" y="1696"/>
                    </a:lnTo>
                    <a:lnTo>
                      <a:pt x="3356" y="1696"/>
                    </a:lnTo>
                    <a:lnTo>
                      <a:pt x="3352" y="1698"/>
                    </a:lnTo>
                    <a:lnTo>
                      <a:pt x="3346" y="1702"/>
                    </a:lnTo>
                    <a:lnTo>
                      <a:pt x="3346" y="1702"/>
                    </a:lnTo>
                    <a:lnTo>
                      <a:pt x="3342" y="1706"/>
                    </a:lnTo>
                    <a:lnTo>
                      <a:pt x="3340" y="1710"/>
                    </a:lnTo>
                    <a:lnTo>
                      <a:pt x="3342" y="1712"/>
                    </a:lnTo>
                    <a:lnTo>
                      <a:pt x="3344" y="1714"/>
                    </a:lnTo>
                    <a:lnTo>
                      <a:pt x="3346" y="1718"/>
                    </a:lnTo>
                    <a:lnTo>
                      <a:pt x="3340" y="1720"/>
                    </a:lnTo>
                    <a:lnTo>
                      <a:pt x="3340" y="1720"/>
                    </a:lnTo>
                    <a:lnTo>
                      <a:pt x="3334" y="1722"/>
                    </a:lnTo>
                    <a:lnTo>
                      <a:pt x="3330" y="1726"/>
                    </a:lnTo>
                    <a:lnTo>
                      <a:pt x="3328" y="1732"/>
                    </a:lnTo>
                    <a:lnTo>
                      <a:pt x="3328" y="1738"/>
                    </a:lnTo>
                    <a:lnTo>
                      <a:pt x="3326" y="1748"/>
                    </a:lnTo>
                    <a:lnTo>
                      <a:pt x="3324" y="1752"/>
                    </a:lnTo>
                    <a:lnTo>
                      <a:pt x="3322" y="1752"/>
                    </a:lnTo>
                    <a:lnTo>
                      <a:pt x="3322" y="1752"/>
                    </a:lnTo>
                    <a:lnTo>
                      <a:pt x="3320" y="1752"/>
                    </a:lnTo>
                    <a:lnTo>
                      <a:pt x="3318" y="1748"/>
                    </a:lnTo>
                    <a:lnTo>
                      <a:pt x="3318" y="1738"/>
                    </a:lnTo>
                    <a:lnTo>
                      <a:pt x="3318" y="1734"/>
                    </a:lnTo>
                    <a:lnTo>
                      <a:pt x="3316" y="1734"/>
                    </a:lnTo>
                    <a:lnTo>
                      <a:pt x="3314" y="1736"/>
                    </a:lnTo>
                    <a:lnTo>
                      <a:pt x="3308" y="1744"/>
                    </a:lnTo>
                    <a:lnTo>
                      <a:pt x="3308" y="1744"/>
                    </a:lnTo>
                    <a:lnTo>
                      <a:pt x="3300" y="1752"/>
                    </a:lnTo>
                    <a:lnTo>
                      <a:pt x="3296" y="1754"/>
                    </a:lnTo>
                    <a:lnTo>
                      <a:pt x="3294" y="1756"/>
                    </a:lnTo>
                    <a:lnTo>
                      <a:pt x="3294" y="1766"/>
                    </a:lnTo>
                    <a:lnTo>
                      <a:pt x="3294" y="1766"/>
                    </a:lnTo>
                    <a:lnTo>
                      <a:pt x="3296" y="1772"/>
                    </a:lnTo>
                    <a:lnTo>
                      <a:pt x="3294" y="1778"/>
                    </a:lnTo>
                    <a:lnTo>
                      <a:pt x="3290" y="1786"/>
                    </a:lnTo>
                    <a:lnTo>
                      <a:pt x="3286" y="1792"/>
                    </a:lnTo>
                    <a:lnTo>
                      <a:pt x="3286" y="1796"/>
                    </a:lnTo>
                    <a:lnTo>
                      <a:pt x="3286" y="1800"/>
                    </a:lnTo>
                    <a:lnTo>
                      <a:pt x="3286" y="1800"/>
                    </a:lnTo>
                    <a:lnTo>
                      <a:pt x="3288" y="1808"/>
                    </a:lnTo>
                    <a:lnTo>
                      <a:pt x="3286" y="1812"/>
                    </a:lnTo>
                    <a:lnTo>
                      <a:pt x="3284" y="1818"/>
                    </a:lnTo>
                    <a:lnTo>
                      <a:pt x="3286" y="1828"/>
                    </a:lnTo>
                    <a:lnTo>
                      <a:pt x="3286" y="1828"/>
                    </a:lnTo>
                    <a:lnTo>
                      <a:pt x="3292" y="1840"/>
                    </a:lnTo>
                    <a:lnTo>
                      <a:pt x="3294" y="1852"/>
                    </a:lnTo>
                    <a:lnTo>
                      <a:pt x="3296" y="1862"/>
                    </a:lnTo>
                    <a:lnTo>
                      <a:pt x="3294" y="1872"/>
                    </a:lnTo>
                    <a:lnTo>
                      <a:pt x="3294" y="1880"/>
                    </a:lnTo>
                    <a:lnTo>
                      <a:pt x="3290" y="1890"/>
                    </a:lnTo>
                    <a:lnTo>
                      <a:pt x="3282" y="1908"/>
                    </a:lnTo>
                    <a:lnTo>
                      <a:pt x="3282" y="1908"/>
                    </a:lnTo>
                    <a:lnTo>
                      <a:pt x="3276" y="1916"/>
                    </a:lnTo>
                    <a:lnTo>
                      <a:pt x="3270" y="1922"/>
                    </a:lnTo>
                    <a:lnTo>
                      <a:pt x="3264" y="1928"/>
                    </a:lnTo>
                    <a:lnTo>
                      <a:pt x="3258" y="1930"/>
                    </a:lnTo>
                    <a:lnTo>
                      <a:pt x="3252" y="1930"/>
                    </a:lnTo>
                    <a:lnTo>
                      <a:pt x="3246" y="1926"/>
                    </a:lnTo>
                    <a:lnTo>
                      <a:pt x="3242" y="1922"/>
                    </a:lnTo>
                    <a:lnTo>
                      <a:pt x="3236" y="1914"/>
                    </a:lnTo>
                    <a:lnTo>
                      <a:pt x="3236" y="1914"/>
                    </a:lnTo>
                    <a:lnTo>
                      <a:pt x="3232" y="1904"/>
                    </a:lnTo>
                    <a:lnTo>
                      <a:pt x="3230" y="1898"/>
                    </a:lnTo>
                    <a:lnTo>
                      <a:pt x="3230" y="1884"/>
                    </a:lnTo>
                    <a:lnTo>
                      <a:pt x="3230" y="1872"/>
                    </a:lnTo>
                    <a:lnTo>
                      <a:pt x="3230" y="1864"/>
                    </a:lnTo>
                    <a:lnTo>
                      <a:pt x="3230" y="1856"/>
                    </a:lnTo>
                    <a:lnTo>
                      <a:pt x="3230" y="1856"/>
                    </a:lnTo>
                    <a:lnTo>
                      <a:pt x="3228" y="1842"/>
                    </a:lnTo>
                    <a:lnTo>
                      <a:pt x="3228" y="1834"/>
                    </a:lnTo>
                    <a:lnTo>
                      <a:pt x="3232" y="1824"/>
                    </a:lnTo>
                    <a:lnTo>
                      <a:pt x="3234" y="1810"/>
                    </a:lnTo>
                    <a:lnTo>
                      <a:pt x="3234" y="1810"/>
                    </a:lnTo>
                    <a:lnTo>
                      <a:pt x="3234" y="1802"/>
                    </a:lnTo>
                    <a:lnTo>
                      <a:pt x="3236" y="1796"/>
                    </a:lnTo>
                    <a:lnTo>
                      <a:pt x="3238" y="1792"/>
                    </a:lnTo>
                    <a:lnTo>
                      <a:pt x="3240" y="1792"/>
                    </a:lnTo>
                    <a:lnTo>
                      <a:pt x="3242" y="1790"/>
                    </a:lnTo>
                    <a:lnTo>
                      <a:pt x="3242" y="1784"/>
                    </a:lnTo>
                    <a:lnTo>
                      <a:pt x="3242" y="1784"/>
                    </a:lnTo>
                    <a:lnTo>
                      <a:pt x="3240" y="1780"/>
                    </a:lnTo>
                    <a:lnTo>
                      <a:pt x="3242" y="1776"/>
                    </a:lnTo>
                    <a:lnTo>
                      <a:pt x="3246" y="1764"/>
                    </a:lnTo>
                    <a:lnTo>
                      <a:pt x="3248" y="1754"/>
                    </a:lnTo>
                    <a:lnTo>
                      <a:pt x="3248" y="1752"/>
                    </a:lnTo>
                    <a:lnTo>
                      <a:pt x="3246" y="1748"/>
                    </a:lnTo>
                    <a:lnTo>
                      <a:pt x="3246" y="1748"/>
                    </a:lnTo>
                    <a:lnTo>
                      <a:pt x="3240" y="1748"/>
                    </a:lnTo>
                    <a:lnTo>
                      <a:pt x="3238" y="1752"/>
                    </a:lnTo>
                    <a:lnTo>
                      <a:pt x="3234" y="1758"/>
                    </a:lnTo>
                    <a:lnTo>
                      <a:pt x="3228" y="1764"/>
                    </a:lnTo>
                    <a:lnTo>
                      <a:pt x="3228" y="1764"/>
                    </a:lnTo>
                    <a:lnTo>
                      <a:pt x="3226" y="1766"/>
                    </a:lnTo>
                    <a:lnTo>
                      <a:pt x="3224" y="1766"/>
                    </a:lnTo>
                    <a:lnTo>
                      <a:pt x="3224" y="1758"/>
                    </a:lnTo>
                    <a:lnTo>
                      <a:pt x="3226" y="1750"/>
                    </a:lnTo>
                    <a:lnTo>
                      <a:pt x="3230" y="1746"/>
                    </a:lnTo>
                    <a:lnTo>
                      <a:pt x="3232" y="1742"/>
                    </a:lnTo>
                    <a:lnTo>
                      <a:pt x="3232" y="1742"/>
                    </a:lnTo>
                    <a:lnTo>
                      <a:pt x="3236" y="1740"/>
                    </a:lnTo>
                    <a:lnTo>
                      <a:pt x="3238" y="1736"/>
                    </a:lnTo>
                    <a:lnTo>
                      <a:pt x="3240" y="1732"/>
                    </a:lnTo>
                    <a:lnTo>
                      <a:pt x="3244" y="1726"/>
                    </a:lnTo>
                    <a:lnTo>
                      <a:pt x="3244" y="1726"/>
                    </a:lnTo>
                    <a:lnTo>
                      <a:pt x="3252" y="1714"/>
                    </a:lnTo>
                    <a:lnTo>
                      <a:pt x="3258" y="1700"/>
                    </a:lnTo>
                    <a:lnTo>
                      <a:pt x="3264" y="1692"/>
                    </a:lnTo>
                    <a:lnTo>
                      <a:pt x="3266" y="1690"/>
                    </a:lnTo>
                    <a:lnTo>
                      <a:pt x="3266" y="1692"/>
                    </a:lnTo>
                    <a:lnTo>
                      <a:pt x="3266" y="1692"/>
                    </a:lnTo>
                    <a:lnTo>
                      <a:pt x="3268" y="1696"/>
                    </a:lnTo>
                    <a:lnTo>
                      <a:pt x="3270" y="1696"/>
                    </a:lnTo>
                    <a:lnTo>
                      <a:pt x="3274" y="1694"/>
                    </a:lnTo>
                    <a:lnTo>
                      <a:pt x="3278" y="1692"/>
                    </a:lnTo>
                    <a:lnTo>
                      <a:pt x="3280" y="1692"/>
                    </a:lnTo>
                    <a:lnTo>
                      <a:pt x="3278" y="1698"/>
                    </a:lnTo>
                    <a:lnTo>
                      <a:pt x="3278" y="1698"/>
                    </a:lnTo>
                    <a:lnTo>
                      <a:pt x="3278" y="1702"/>
                    </a:lnTo>
                    <a:lnTo>
                      <a:pt x="3278" y="1702"/>
                    </a:lnTo>
                    <a:lnTo>
                      <a:pt x="3284" y="1696"/>
                    </a:lnTo>
                    <a:lnTo>
                      <a:pt x="3292" y="1688"/>
                    </a:lnTo>
                    <a:lnTo>
                      <a:pt x="3296" y="1686"/>
                    </a:lnTo>
                    <a:lnTo>
                      <a:pt x="3300" y="1684"/>
                    </a:lnTo>
                    <a:lnTo>
                      <a:pt x="3300" y="1684"/>
                    </a:lnTo>
                    <a:lnTo>
                      <a:pt x="3310" y="1684"/>
                    </a:lnTo>
                    <a:lnTo>
                      <a:pt x="3314" y="1684"/>
                    </a:lnTo>
                    <a:lnTo>
                      <a:pt x="3320" y="1678"/>
                    </a:lnTo>
                    <a:lnTo>
                      <a:pt x="3324" y="1676"/>
                    </a:lnTo>
                    <a:lnTo>
                      <a:pt x="3328" y="1678"/>
                    </a:lnTo>
                    <a:lnTo>
                      <a:pt x="3336" y="1680"/>
                    </a:lnTo>
                    <a:lnTo>
                      <a:pt x="3346" y="1686"/>
                    </a:lnTo>
                    <a:lnTo>
                      <a:pt x="3346" y="1686"/>
                    </a:lnTo>
                    <a:lnTo>
                      <a:pt x="3352" y="1690"/>
                    </a:lnTo>
                    <a:lnTo>
                      <a:pt x="3354" y="1690"/>
                    </a:lnTo>
                    <a:lnTo>
                      <a:pt x="3356" y="1688"/>
                    </a:lnTo>
                    <a:lnTo>
                      <a:pt x="3358" y="1686"/>
                    </a:lnTo>
                    <a:lnTo>
                      <a:pt x="3358" y="1682"/>
                    </a:lnTo>
                    <a:lnTo>
                      <a:pt x="3360" y="1680"/>
                    </a:lnTo>
                    <a:lnTo>
                      <a:pt x="3362" y="1680"/>
                    </a:lnTo>
                    <a:lnTo>
                      <a:pt x="3362" y="1680"/>
                    </a:lnTo>
                    <a:lnTo>
                      <a:pt x="3370" y="1684"/>
                    </a:lnTo>
                    <a:lnTo>
                      <a:pt x="3380" y="1686"/>
                    </a:lnTo>
                    <a:lnTo>
                      <a:pt x="3386" y="1684"/>
                    </a:lnTo>
                    <a:lnTo>
                      <a:pt x="3388" y="1682"/>
                    </a:lnTo>
                    <a:lnTo>
                      <a:pt x="3388" y="1678"/>
                    </a:lnTo>
                    <a:lnTo>
                      <a:pt x="3388" y="1678"/>
                    </a:lnTo>
                    <a:lnTo>
                      <a:pt x="3384" y="1674"/>
                    </a:lnTo>
                    <a:lnTo>
                      <a:pt x="3380" y="1672"/>
                    </a:lnTo>
                    <a:lnTo>
                      <a:pt x="3376" y="1670"/>
                    </a:lnTo>
                    <a:lnTo>
                      <a:pt x="3374" y="1662"/>
                    </a:lnTo>
                    <a:lnTo>
                      <a:pt x="3374" y="1662"/>
                    </a:lnTo>
                    <a:lnTo>
                      <a:pt x="3374" y="1658"/>
                    </a:lnTo>
                    <a:lnTo>
                      <a:pt x="3372" y="1658"/>
                    </a:lnTo>
                    <a:lnTo>
                      <a:pt x="3368" y="1658"/>
                    </a:lnTo>
                    <a:lnTo>
                      <a:pt x="3360" y="1658"/>
                    </a:lnTo>
                    <a:lnTo>
                      <a:pt x="3348" y="1654"/>
                    </a:lnTo>
                    <a:lnTo>
                      <a:pt x="3348" y="1654"/>
                    </a:lnTo>
                    <a:lnTo>
                      <a:pt x="3346" y="1652"/>
                    </a:lnTo>
                    <a:lnTo>
                      <a:pt x="3344" y="1650"/>
                    </a:lnTo>
                    <a:lnTo>
                      <a:pt x="3344" y="1644"/>
                    </a:lnTo>
                    <a:lnTo>
                      <a:pt x="3346" y="1638"/>
                    </a:lnTo>
                    <a:lnTo>
                      <a:pt x="3344" y="1638"/>
                    </a:lnTo>
                    <a:lnTo>
                      <a:pt x="3340" y="1640"/>
                    </a:lnTo>
                    <a:lnTo>
                      <a:pt x="3340" y="1640"/>
                    </a:lnTo>
                    <a:lnTo>
                      <a:pt x="3330" y="1642"/>
                    </a:lnTo>
                    <a:lnTo>
                      <a:pt x="3314" y="1644"/>
                    </a:lnTo>
                    <a:lnTo>
                      <a:pt x="3300" y="1646"/>
                    </a:lnTo>
                    <a:lnTo>
                      <a:pt x="3294" y="1648"/>
                    </a:lnTo>
                    <a:lnTo>
                      <a:pt x="3288" y="1652"/>
                    </a:lnTo>
                    <a:lnTo>
                      <a:pt x="3288" y="1652"/>
                    </a:lnTo>
                    <a:lnTo>
                      <a:pt x="3280" y="1656"/>
                    </a:lnTo>
                    <a:lnTo>
                      <a:pt x="3274" y="1656"/>
                    </a:lnTo>
                    <a:lnTo>
                      <a:pt x="3268" y="1656"/>
                    </a:lnTo>
                    <a:lnTo>
                      <a:pt x="3258" y="1654"/>
                    </a:lnTo>
                    <a:lnTo>
                      <a:pt x="3258" y="1654"/>
                    </a:lnTo>
                    <a:lnTo>
                      <a:pt x="3252" y="1654"/>
                    </a:lnTo>
                    <a:lnTo>
                      <a:pt x="3250" y="1652"/>
                    </a:lnTo>
                    <a:lnTo>
                      <a:pt x="3244" y="1646"/>
                    </a:lnTo>
                    <a:lnTo>
                      <a:pt x="3238" y="1636"/>
                    </a:lnTo>
                    <a:lnTo>
                      <a:pt x="3234" y="1632"/>
                    </a:lnTo>
                    <a:lnTo>
                      <a:pt x="3228" y="1630"/>
                    </a:lnTo>
                    <a:lnTo>
                      <a:pt x="3228" y="1630"/>
                    </a:lnTo>
                    <a:lnTo>
                      <a:pt x="3222" y="1628"/>
                    </a:lnTo>
                    <a:lnTo>
                      <a:pt x="3218" y="1628"/>
                    </a:lnTo>
                    <a:lnTo>
                      <a:pt x="3210" y="1632"/>
                    </a:lnTo>
                    <a:lnTo>
                      <a:pt x="3208" y="1634"/>
                    </a:lnTo>
                    <a:lnTo>
                      <a:pt x="3206" y="1634"/>
                    </a:lnTo>
                    <a:lnTo>
                      <a:pt x="3206" y="1632"/>
                    </a:lnTo>
                    <a:lnTo>
                      <a:pt x="3204" y="1628"/>
                    </a:lnTo>
                    <a:lnTo>
                      <a:pt x="3204" y="1628"/>
                    </a:lnTo>
                    <a:lnTo>
                      <a:pt x="3202" y="1618"/>
                    </a:lnTo>
                    <a:lnTo>
                      <a:pt x="3200" y="1616"/>
                    </a:lnTo>
                    <a:lnTo>
                      <a:pt x="3198" y="1614"/>
                    </a:lnTo>
                    <a:lnTo>
                      <a:pt x="3190" y="1618"/>
                    </a:lnTo>
                    <a:lnTo>
                      <a:pt x="3180" y="1628"/>
                    </a:lnTo>
                    <a:lnTo>
                      <a:pt x="3180" y="1628"/>
                    </a:lnTo>
                    <a:lnTo>
                      <a:pt x="3176" y="1632"/>
                    </a:lnTo>
                    <a:lnTo>
                      <a:pt x="3170" y="1634"/>
                    </a:lnTo>
                    <a:lnTo>
                      <a:pt x="3164" y="1636"/>
                    </a:lnTo>
                    <a:lnTo>
                      <a:pt x="3156" y="1636"/>
                    </a:lnTo>
                    <a:lnTo>
                      <a:pt x="3150" y="1638"/>
                    </a:lnTo>
                    <a:lnTo>
                      <a:pt x="3144" y="1642"/>
                    </a:lnTo>
                    <a:lnTo>
                      <a:pt x="3144" y="1642"/>
                    </a:lnTo>
                    <a:lnTo>
                      <a:pt x="3134" y="1648"/>
                    </a:lnTo>
                    <a:lnTo>
                      <a:pt x="3126" y="1650"/>
                    </a:lnTo>
                    <a:lnTo>
                      <a:pt x="3118" y="1648"/>
                    </a:lnTo>
                    <a:lnTo>
                      <a:pt x="3110" y="1648"/>
                    </a:lnTo>
                    <a:lnTo>
                      <a:pt x="3110" y="1648"/>
                    </a:lnTo>
                    <a:lnTo>
                      <a:pt x="3106" y="1650"/>
                    </a:lnTo>
                    <a:lnTo>
                      <a:pt x="3104" y="1648"/>
                    </a:lnTo>
                    <a:lnTo>
                      <a:pt x="3108" y="1640"/>
                    </a:lnTo>
                    <a:lnTo>
                      <a:pt x="3112" y="1632"/>
                    </a:lnTo>
                    <a:lnTo>
                      <a:pt x="3110" y="1630"/>
                    </a:lnTo>
                    <a:lnTo>
                      <a:pt x="3108" y="1628"/>
                    </a:lnTo>
                    <a:lnTo>
                      <a:pt x="3108" y="1628"/>
                    </a:lnTo>
                    <a:lnTo>
                      <a:pt x="3104" y="1628"/>
                    </a:lnTo>
                    <a:lnTo>
                      <a:pt x="3098" y="1630"/>
                    </a:lnTo>
                    <a:lnTo>
                      <a:pt x="3086" y="1636"/>
                    </a:lnTo>
                    <a:lnTo>
                      <a:pt x="3074" y="1642"/>
                    </a:lnTo>
                    <a:lnTo>
                      <a:pt x="3068" y="1642"/>
                    </a:lnTo>
                    <a:lnTo>
                      <a:pt x="3062" y="1642"/>
                    </a:lnTo>
                    <a:lnTo>
                      <a:pt x="3062" y="1642"/>
                    </a:lnTo>
                    <a:lnTo>
                      <a:pt x="3058" y="1640"/>
                    </a:lnTo>
                    <a:lnTo>
                      <a:pt x="3058" y="1638"/>
                    </a:lnTo>
                    <a:lnTo>
                      <a:pt x="3060" y="1636"/>
                    </a:lnTo>
                    <a:lnTo>
                      <a:pt x="3064" y="1632"/>
                    </a:lnTo>
                    <a:lnTo>
                      <a:pt x="3076" y="1620"/>
                    </a:lnTo>
                    <a:lnTo>
                      <a:pt x="3092" y="1606"/>
                    </a:lnTo>
                    <a:lnTo>
                      <a:pt x="3092" y="160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37" name="Freeform 6087">
                <a:extLst>
                  <a:ext uri="{FF2B5EF4-FFF2-40B4-BE49-F238E27FC236}">
                    <a16:creationId xmlns:a16="http://schemas.microsoft.com/office/drawing/2014/main" xmlns="" id="{3DF0058C-4C8B-49C9-82DA-EFFA5F541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60" y="823913"/>
                <a:ext cx="304800" cy="171450"/>
              </a:xfrm>
              <a:custGeom>
                <a:avLst/>
                <a:gdLst/>
                <a:ahLst/>
                <a:cxnLst>
                  <a:cxn ang="0">
                    <a:pos x="78" y="174"/>
                  </a:cxn>
                  <a:cxn ang="0">
                    <a:pos x="110" y="166"/>
                  </a:cxn>
                  <a:cxn ang="0">
                    <a:pos x="110" y="174"/>
                  </a:cxn>
                  <a:cxn ang="0">
                    <a:pos x="176" y="164"/>
                  </a:cxn>
                  <a:cxn ang="0">
                    <a:pos x="174" y="172"/>
                  </a:cxn>
                  <a:cxn ang="0">
                    <a:pos x="118" y="192"/>
                  </a:cxn>
                  <a:cxn ang="0">
                    <a:pos x="108" y="204"/>
                  </a:cxn>
                  <a:cxn ang="0">
                    <a:pos x="148" y="238"/>
                  </a:cxn>
                  <a:cxn ang="0">
                    <a:pos x="224" y="268"/>
                  </a:cxn>
                  <a:cxn ang="0">
                    <a:pos x="260" y="262"/>
                  </a:cxn>
                  <a:cxn ang="0">
                    <a:pos x="268" y="252"/>
                  </a:cxn>
                  <a:cxn ang="0">
                    <a:pos x="288" y="260"/>
                  </a:cxn>
                  <a:cxn ang="0">
                    <a:pos x="282" y="242"/>
                  </a:cxn>
                  <a:cxn ang="0">
                    <a:pos x="296" y="246"/>
                  </a:cxn>
                  <a:cxn ang="0">
                    <a:pos x="322" y="266"/>
                  </a:cxn>
                  <a:cxn ang="0">
                    <a:pos x="328" y="246"/>
                  </a:cxn>
                  <a:cxn ang="0">
                    <a:pos x="340" y="234"/>
                  </a:cxn>
                  <a:cxn ang="0">
                    <a:pos x="364" y="230"/>
                  </a:cxn>
                  <a:cxn ang="0">
                    <a:pos x="426" y="192"/>
                  </a:cxn>
                  <a:cxn ang="0">
                    <a:pos x="480" y="174"/>
                  </a:cxn>
                  <a:cxn ang="0">
                    <a:pos x="472" y="166"/>
                  </a:cxn>
                  <a:cxn ang="0">
                    <a:pos x="438" y="146"/>
                  </a:cxn>
                  <a:cxn ang="0">
                    <a:pos x="400" y="146"/>
                  </a:cxn>
                  <a:cxn ang="0">
                    <a:pos x="390" y="142"/>
                  </a:cxn>
                  <a:cxn ang="0">
                    <a:pos x="400" y="122"/>
                  </a:cxn>
                  <a:cxn ang="0">
                    <a:pos x="382" y="108"/>
                  </a:cxn>
                  <a:cxn ang="0">
                    <a:pos x="376" y="86"/>
                  </a:cxn>
                  <a:cxn ang="0">
                    <a:pos x="352" y="78"/>
                  </a:cxn>
                  <a:cxn ang="0">
                    <a:pos x="328" y="90"/>
                  </a:cxn>
                  <a:cxn ang="0">
                    <a:pos x="326" y="102"/>
                  </a:cxn>
                  <a:cxn ang="0">
                    <a:pos x="306" y="92"/>
                  </a:cxn>
                  <a:cxn ang="0">
                    <a:pos x="306" y="74"/>
                  </a:cxn>
                  <a:cxn ang="0">
                    <a:pos x="274" y="68"/>
                  </a:cxn>
                  <a:cxn ang="0">
                    <a:pos x="192" y="20"/>
                  </a:cxn>
                  <a:cxn ang="0">
                    <a:pos x="134" y="0"/>
                  </a:cxn>
                  <a:cxn ang="0">
                    <a:pos x="100" y="4"/>
                  </a:cxn>
                  <a:cxn ang="0">
                    <a:pos x="112" y="20"/>
                  </a:cxn>
                  <a:cxn ang="0">
                    <a:pos x="98" y="28"/>
                  </a:cxn>
                  <a:cxn ang="0">
                    <a:pos x="66" y="32"/>
                  </a:cxn>
                  <a:cxn ang="0">
                    <a:pos x="54" y="54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50" y="100"/>
                  </a:cxn>
                  <a:cxn ang="0">
                    <a:pos x="90" y="104"/>
                  </a:cxn>
                  <a:cxn ang="0">
                    <a:pos x="72" y="112"/>
                  </a:cxn>
                  <a:cxn ang="0">
                    <a:pos x="4" y="106"/>
                  </a:cxn>
                  <a:cxn ang="0">
                    <a:pos x="2" y="116"/>
                  </a:cxn>
                  <a:cxn ang="0">
                    <a:pos x="32" y="148"/>
                  </a:cxn>
                </a:cxnLst>
                <a:rect l="0" t="0" r="r" b="b"/>
                <a:pathLst>
                  <a:path w="480" h="270">
                    <a:moveTo>
                      <a:pt x="54" y="164"/>
                    </a:moveTo>
                    <a:lnTo>
                      <a:pt x="54" y="164"/>
                    </a:lnTo>
                    <a:lnTo>
                      <a:pt x="66" y="172"/>
                    </a:lnTo>
                    <a:lnTo>
                      <a:pt x="78" y="174"/>
                    </a:lnTo>
                    <a:lnTo>
                      <a:pt x="88" y="172"/>
                    </a:lnTo>
                    <a:lnTo>
                      <a:pt x="98" y="170"/>
                    </a:lnTo>
                    <a:lnTo>
                      <a:pt x="108" y="164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8" y="170"/>
                    </a:lnTo>
                    <a:lnTo>
                      <a:pt x="108" y="172"/>
                    </a:lnTo>
                    <a:lnTo>
                      <a:pt x="110" y="174"/>
                    </a:lnTo>
                    <a:lnTo>
                      <a:pt x="116" y="176"/>
                    </a:lnTo>
                    <a:lnTo>
                      <a:pt x="142" y="168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58" y="180"/>
                    </a:lnTo>
                    <a:lnTo>
                      <a:pt x="130" y="188"/>
                    </a:lnTo>
                    <a:lnTo>
                      <a:pt x="118" y="192"/>
                    </a:lnTo>
                    <a:lnTo>
                      <a:pt x="108" y="196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22" y="214"/>
                    </a:lnTo>
                    <a:lnTo>
                      <a:pt x="134" y="226"/>
                    </a:lnTo>
                    <a:lnTo>
                      <a:pt x="148" y="238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94" y="260"/>
                    </a:lnTo>
                    <a:lnTo>
                      <a:pt x="224" y="268"/>
                    </a:lnTo>
                    <a:lnTo>
                      <a:pt x="238" y="270"/>
                    </a:lnTo>
                    <a:lnTo>
                      <a:pt x="250" y="270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2" y="254"/>
                    </a:lnTo>
                    <a:lnTo>
                      <a:pt x="268" y="252"/>
                    </a:lnTo>
                    <a:lnTo>
                      <a:pt x="274" y="254"/>
                    </a:lnTo>
                    <a:lnTo>
                      <a:pt x="280" y="256"/>
                    </a:lnTo>
                    <a:lnTo>
                      <a:pt x="284" y="258"/>
                    </a:lnTo>
                    <a:lnTo>
                      <a:pt x="288" y="260"/>
                    </a:lnTo>
                    <a:lnTo>
                      <a:pt x="290" y="258"/>
                    </a:lnTo>
                    <a:lnTo>
                      <a:pt x="286" y="250"/>
                    </a:lnTo>
                    <a:lnTo>
                      <a:pt x="286" y="250"/>
                    </a:lnTo>
                    <a:lnTo>
                      <a:pt x="282" y="242"/>
                    </a:lnTo>
                    <a:lnTo>
                      <a:pt x="280" y="236"/>
                    </a:lnTo>
                    <a:lnTo>
                      <a:pt x="282" y="236"/>
                    </a:lnTo>
                    <a:lnTo>
                      <a:pt x="284" y="236"/>
                    </a:lnTo>
                    <a:lnTo>
                      <a:pt x="296" y="246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20" y="266"/>
                    </a:lnTo>
                    <a:lnTo>
                      <a:pt x="322" y="266"/>
                    </a:lnTo>
                    <a:lnTo>
                      <a:pt x="324" y="266"/>
                    </a:lnTo>
                    <a:lnTo>
                      <a:pt x="326" y="262"/>
                    </a:lnTo>
                    <a:lnTo>
                      <a:pt x="328" y="254"/>
                    </a:lnTo>
                    <a:lnTo>
                      <a:pt x="328" y="246"/>
                    </a:lnTo>
                    <a:lnTo>
                      <a:pt x="330" y="240"/>
                    </a:lnTo>
                    <a:lnTo>
                      <a:pt x="334" y="236"/>
                    </a:lnTo>
                    <a:lnTo>
                      <a:pt x="336" y="234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8" y="236"/>
                    </a:lnTo>
                    <a:lnTo>
                      <a:pt x="356" y="234"/>
                    </a:lnTo>
                    <a:lnTo>
                      <a:pt x="364" y="230"/>
                    </a:lnTo>
                    <a:lnTo>
                      <a:pt x="374" y="226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40" y="186"/>
                    </a:lnTo>
                    <a:lnTo>
                      <a:pt x="466" y="180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2"/>
                    </a:lnTo>
                    <a:lnTo>
                      <a:pt x="480" y="170"/>
                    </a:lnTo>
                    <a:lnTo>
                      <a:pt x="472" y="166"/>
                    </a:lnTo>
                    <a:lnTo>
                      <a:pt x="472" y="166"/>
                    </a:lnTo>
                    <a:lnTo>
                      <a:pt x="464" y="162"/>
                    </a:lnTo>
                    <a:lnTo>
                      <a:pt x="456" y="156"/>
                    </a:lnTo>
                    <a:lnTo>
                      <a:pt x="444" y="148"/>
                    </a:lnTo>
                    <a:lnTo>
                      <a:pt x="438" y="146"/>
                    </a:lnTo>
                    <a:lnTo>
                      <a:pt x="430" y="144"/>
                    </a:lnTo>
                    <a:lnTo>
                      <a:pt x="418" y="144"/>
                    </a:lnTo>
                    <a:lnTo>
                      <a:pt x="400" y="146"/>
                    </a:lnTo>
                    <a:lnTo>
                      <a:pt x="400" y="146"/>
                    </a:lnTo>
                    <a:lnTo>
                      <a:pt x="388" y="148"/>
                    </a:lnTo>
                    <a:lnTo>
                      <a:pt x="384" y="148"/>
                    </a:lnTo>
                    <a:lnTo>
                      <a:pt x="386" y="146"/>
                    </a:lnTo>
                    <a:lnTo>
                      <a:pt x="390" y="142"/>
                    </a:lnTo>
                    <a:lnTo>
                      <a:pt x="396" y="136"/>
                    </a:lnTo>
                    <a:lnTo>
                      <a:pt x="400" y="130"/>
                    </a:lnTo>
                    <a:lnTo>
                      <a:pt x="400" y="126"/>
                    </a:lnTo>
                    <a:lnTo>
                      <a:pt x="400" y="122"/>
                    </a:lnTo>
                    <a:lnTo>
                      <a:pt x="396" y="118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82" y="108"/>
                    </a:lnTo>
                    <a:lnTo>
                      <a:pt x="376" y="100"/>
                    </a:lnTo>
                    <a:lnTo>
                      <a:pt x="376" y="96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2" y="82"/>
                    </a:lnTo>
                    <a:lnTo>
                      <a:pt x="366" y="80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38" y="76"/>
                    </a:lnTo>
                    <a:lnTo>
                      <a:pt x="330" y="80"/>
                    </a:lnTo>
                    <a:lnTo>
                      <a:pt x="328" y="84"/>
                    </a:lnTo>
                    <a:lnTo>
                      <a:pt x="328" y="90"/>
                    </a:lnTo>
                    <a:lnTo>
                      <a:pt x="330" y="96"/>
                    </a:lnTo>
                    <a:lnTo>
                      <a:pt x="328" y="100"/>
                    </a:lnTo>
                    <a:lnTo>
                      <a:pt x="328" y="102"/>
                    </a:lnTo>
                    <a:lnTo>
                      <a:pt x="326" y="102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0" y="96"/>
                    </a:lnTo>
                    <a:lnTo>
                      <a:pt x="306" y="92"/>
                    </a:lnTo>
                    <a:lnTo>
                      <a:pt x="306" y="86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4" y="70"/>
                    </a:lnTo>
                    <a:lnTo>
                      <a:pt x="284" y="70"/>
                    </a:lnTo>
                    <a:lnTo>
                      <a:pt x="274" y="68"/>
                    </a:lnTo>
                    <a:lnTo>
                      <a:pt x="266" y="66"/>
                    </a:lnTo>
                    <a:lnTo>
                      <a:pt x="248" y="56"/>
                    </a:lnTo>
                    <a:lnTo>
                      <a:pt x="212" y="32"/>
                    </a:lnTo>
                    <a:lnTo>
                      <a:pt x="192" y="20"/>
                    </a:lnTo>
                    <a:lnTo>
                      <a:pt x="170" y="10"/>
                    </a:lnTo>
                    <a:lnTo>
                      <a:pt x="158" y="6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0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0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42" y="64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4" y="96"/>
                    </a:lnTo>
                    <a:lnTo>
                      <a:pt x="34" y="98"/>
                    </a:lnTo>
                    <a:lnTo>
                      <a:pt x="50" y="100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6" y="108"/>
                    </a:lnTo>
                    <a:lnTo>
                      <a:pt x="82" y="110"/>
                    </a:lnTo>
                    <a:lnTo>
                      <a:pt x="72" y="112"/>
                    </a:lnTo>
                    <a:lnTo>
                      <a:pt x="58" y="112"/>
                    </a:lnTo>
                    <a:lnTo>
                      <a:pt x="42" y="110"/>
                    </a:lnTo>
                    <a:lnTo>
                      <a:pt x="1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32" y="148"/>
                    </a:lnTo>
                    <a:lnTo>
                      <a:pt x="54" y="164"/>
                    </a:lnTo>
                    <a:lnTo>
                      <a:pt x="54" y="1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38" name="Freeform 6088">
                <a:extLst>
                  <a:ext uri="{FF2B5EF4-FFF2-40B4-BE49-F238E27FC236}">
                    <a16:creationId xmlns:a16="http://schemas.microsoft.com/office/drawing/2014/main" xmlns="" id="{2D911094-1054-468C-90FD-6E603757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580" y="1206183"/>
                <a:ext cx="734060" cy="539750"/>
              </a:xfrm>
              <a:custGeom>
                <a:avLst/>
                <a:gdLst/>
                <a:ahLst/>
                <a:cxnLst>
                  <a:cxn ang="0">
                    <a:pos x="1088" y="504"/>
                  </a:cxn>
                  <a:cxn ang="0">
                    <a:pos x="1060" y="480"/>
                  </a:cxn>
                  <a:cxn ang="0">
                    <a:pos x="960" y="426"/>
                  </a:cxn>
                  <a:cxn ang="0">
                    <a:pos x="890" y="396"/>
                  </a:cxn>
                  <a:cxn ang="0">
                    <a:pos x="890" y="348"/>
                  </a:cxn>
                  <a:cxn ang="0">
                    <a:pos x="926" y="328"/>
                  </a:cxn>
                  <a:cxn ang="0">
                    <a:pos x="926" y="298"/>
                  </a:cxn>
                  <a:cxn ang="0">
                    <a:pos x="846" y="276"/>
                  </a:cxn>
                  <a:cxn ang="0">
                    <a:pos x="844" y="232"/>
                  </a:cxn>
                  <a:cxn ang="0">
                    <a:pos x="782" y="204"/>
                  </a:cxn>
                  <a:cxn ang="0">
                    <a:pos x="706" y="174"/>
                  </a:cxn>
                  <a:cxn ang="0">
                    <a:pos x="642" y="134"/>
                  </a:cxn>
                  <a:cxn ang="0">
                    <a:pos x="560" y="98"/>
                  </a:cxn>
                  <a:cxn ang="0">
                    <a:pos x="462" y="112"/>
                  </a:cxn>
                  <a:cxn ang="0">
                    <a:pos x="404" y="110"/>
                  </a:cxn>
                  <a:cxn ang="0">
                    <a:pos x="388" y="90"/>
                  </a:cxn>
                  <a:cxn ang="0">
                    <a:pos x="352" y="18"/>
                  </a:cxn>
                  <a:cxn ang="0">
                    <a:pos x="200" y="50"/>
                  </a:cxn>
                  <a:cxn ang="0">
                    <a:pos x="174" y="84"/>
                  </a:cxn>
                  <a:cxn ang="0">
                    <a:pos x="168" y="138"/>
                  </a:cxn>
                  <a:cxn ang="0">
                    <a:pos x="222" y="180"/>
                  </a:cxn>
                  <a:cxn ang="0">
                    <a:pos x="150" y="122"/>
                  </a:cxn>
                  <a:cxn ang="0">
                    <a:pos x="188" y="26"/>
                  </a:cxn>
                  <a:cxn ang="0">
                    <a:pos x="116" y="8"/>
                  </a:cxn>
                  <a:cxn ang="0">
                    <a:pos x="18" y="90"/>
                  </a:cxn>
                  <a:cxn ang="0">
                    <a:pos x="58" y="196"/>
                  </a:cxn>
                  <a:cxn ang="0">
                    <a:pos x="40" y="216"/>
                  </a:cxn>
                  <a:cxn ang="0">
                    <a:pos x="118" y="270"/>
                  </a:cxn>
                  <a:cxn ang="0">
                    <a:pos x="234" y="288"/>
                  </a:cxn>
                  <a:cxn ang="0">
                    <a:pos x="336" y="290"/>
                  </a:cxn>
                  <a:cxn ang="0">
                    <a:pos x="358" y="284"/>
                  </a:cxn>
                  <a:cxn ang="0">
                    <a:pos x="462" y="284"/>
                  </a:cxn>
                  <a:cxn ang="0">
                    <a:pos x="498" y="274"/>
                  </a:cxn>
                  <a:cxn ang="0">
                    <a:pos x="580" y="338"/>
                  </a:cxn>
                  <a:cxn ang="0">
                    <a:pos x="538" y="376"/>
                  </a:cxn>
                  <a:cxn ang="0">
                    <a:pos x="654" y="402"/>
                  </a:cxn>
                  <a:cxn ang="0">
                    <a:pos x="712" y="474"/>
                  </a:cxn>
                  <a:cxn ang="0">
                    <a:pos x="640" y="558"/>
                  </a:cxn>
                  <a:cxn ang="0">
                    <a:pos x="628" y="608"/>
                  </a:cxn>
                  <a:cxn ang="0">
                    <a:pos x="510" y="624"/>
                  </a:cxn>
                  <a:cxn ang="0">
                    <a:pos x="514" y="688"/>
                  </a:cxn>
                  <a:cxn ang="0">
                    <a:pos x="616" y="688"/>
                  </a:cxn>
                  <a:cxn ang="0">
                    <a:pos x="656" y="674"/>
                  </a:cxn>
                  <a:cxn ang="0">
                    <a:pos x="736" y="724"/>
                  </a:cxn>
                  <a:cxn ang="0">
                    <a:pos x="732" y="752"/>
                  </a:cxn>
                  <a:cxn ang="0">
                    <a:pos x="854" y="818"/>
                  </a:cxn>
                  <a:cxn ang="0">
                    <a:pos x="966" y="822"/>
                  </a:cxn>
                  <a:cxn ang="0">
                    <a:pos x="854" y="724"/>
                  </a:cxn>
                  <a:cxn ang="0">
                    <a:pos x="908" y="744"/>
                  </a:cxn>
                  <a:cxn ang="0">
                    <a:pos x="1012" y="814"/>
                  </a:cxn>
                  <a:cxn ang="0">
                    <a:pos x="1018" y="766"/>
                  </a:cxn>
                  <a:cxn ang="0">
                    <a:pos x="1022" y="724"/>
                  </a:cxn>
                  <a:cxn ang="0">
                    <a:pos x="1000" y="694"/>
                  </a:cxn>
                  <a:cxn ang="0">
                    <a:pos x="942" y="632"/>
                  </a:cxn>
                  <a:cxn ang="0">
                    <a:pos x="890" y="586"/>
                  </a:cxn>
                  <a:cxn ang="0">
                    <a:pos x="902" y="544"/>
                  </a:cxn>
                  <a:cxn ang="0">
                    <a:pos x="942" y="544"/>
                  </a:cxn>
                  <a:cxn ang="0">
                    <a:pos x="990" y="580"/>
                  </a:cxn>
                  <a:cxn ang="0">
                    <a:pos x="1070" y="648"/>
                  </a:cxn>
                  <a:cxn ang="0">
                    <a:pos x="1102" y="596"/>
                  </a:cxn>
                  <a:cxn ang="0">
                    <a:pos x="1128" y="568"/>
                  </a:cxn>
                  <a:cxn ang="0">
                    <a:pos x="1148" y="514"/>
                  </a:cxn>
                </a:cxnLst>
                <a:rect l="0" t="0" r="r" b="b"/>
                <a:pathLst>
                  <a:path w="1156" h="850">
                    <a:moveTo>
                      <a:pt x="1148" y="514"/>
                    </a:moveTo>
                    <a:lnTo>
                      <a:pt x="1148" y="514"/>
                    </a:lnTo>
                    <a:lnTo>
                      <a:pt x="1144" y="506"/>
                    </a:lnTo>
                    <a:lnTo>
                      <a:pt x="1138" y="502"/>
                    </a:lnTo>
                    <a:lnTo>
                      <a:pt x="1134" y="500"/>
                    </a:lnTo>
                    <a:lnTo>
                      <a:pt x="1128" y="498"/>
                    </a:lnTo>
                    <a:lnTo>
                      <a:pt x="1116" y="498"/>
                    </a:lnTo>
                    <a:lnTo>
                      <a:pt x="1106" y="502"/>
                    </a:lnTo>
                    <a:lnTo>
                      <a:pt x="1096" y="506"/>
                    </a:lnTo>
                    <a:lnTo>
                      <a:pt x="1090" y="508"/>
                    </a:lnTo>
                    <a:lnTo>
                      <a:pt x="1088" y="506"/>
                    </a:lnTo>
                    <a:lnTo>
                      <a:pt x="1088" y="504"/>
                    </a:lnTo>
                    <a:lnTo>
                      <a:pt x="1090" y="496"/>
                    </a:lnTo>
                    <a:lnTo>
                      <a:pt x="1090" y="496"/>
                    </a:lnTo>
                    <a:lnTo>
                      <a:pt x="1092" y="486"/>
                    </a:lnTo>
                    <a:lnTo>
                      <a:pt x="1090" y="482"/>
                    </a:lnTo>
                    <a:lnTo>
                      <a:pt x="1088" y="480"/>
                    </a:lnTo>
                    <a:lnTo>
                      <a:pt x="1084" y="480"/>
                    </a:lnTo>
                    <a:lnTo>
                      <a:pt x="1076" y="482"/>
                    </a:lnTo>
                    <a:lnTo>
                      <a:pt x="1062" y="486"/>
                    </a:lnTo>
                    <a:lnTo>
                      <a:pt x="1060" y="486"/>
                    </a:lnTo>
                    <a:lnTo>
                      <a:pt x="1058" y="486"/>
                    </a:lnTo>
                    <a:lnTo>
                      <a:pt x="1060" y="480"/>
                    </a:lnTo>
                    <a:lnTo>
                      <a:pt x="1060" y="480"/>
                    </a:lnTo>
                    <a:lnTo>
                      <a:pt x="1062" y="472"/>
                    </a:lnTo>
                    <a:lnTo>
                      <a:pt x="1062" y="466"/>
                    </a:lnTo>
                    <a:lnTo>
                      <a:pt x="1060" y="462"/>
                    </a:lnTo>
                    <a:lnTo>
                      <a:pt x="1056" y="458"/>
                    </a:lnTo>
                    <a:lnTo>
                      <a:pt x="1042" y="450"/>
                    </a:lnTo>
                    <a:lnTo>
                      <a:pt x="1022" y="436"/>
                    </a:lnTo>
                    <a:lnTo>
                      <a:pt x="1022" y="436"/>
                    </a:lnTo>
                    <a:lnTo>
                      <a:pt x="1010" y="430"/>
                    </a:lnTo>
                    <a:lnTo>
                      <a:pt x="996" y="428"/>
                    </a:lnTo>
                    <a:lnTo>
                      <a:pt x="984" y="426"/>
                    </a:lnTo>
                    <a:lnTo>
                      <a:pt x="970" y="426"/>
                    </a:lnTo>
                    <a:lnTo>
                      <a:pt x="960" y="426"/>
                    </a:lnTo>
                    <a:lnTo>
                      <a:pt x="950" y="424"/>
                    </a:lnTo>
                    <a:lnTo>
                      <a:pt x="944" y="420"/>
                    </a:lnTo>
                    <a:lnTo>
                      <a:pt x="942" y="416"/>
                    </a:lnTo>
                    <a:lnTo>
                      <a:pt x="940" y="410"/>
                    </a:lnTo>
                    <a:lnTo>
                      <a:pt x="940" y="410"/>
                    </a:lnTo>
                    <a:lnTo>
                      <a:pt x="938" y="406"/>
                    </a:lnTo>
                    <a:lnTo>
                      <a:pt x="936" y="402"/>
                    </a:lnTo>
                    <a:lnTo>
                      <a:pt x="930" y="400"/>
                    </a:lnTo>
                    <a:lnTo>
                      <a:pt x="926" y="398"/>
                    </a:lnTo>
                    <a:lnTo>
                      <a:pt x="914" y="396"/>
                    </a:lnTo>
                    <a:lnTo>
                      <a:pt x="900" y="396"/>
                    </a:lnTo>
                    <a:lnTo>
                      <a:pt x="89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2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6" y="380"/>
                    </a:lnTo>
                    <a:lnTo>
                      <a:pt x="900" y="376"/>
                    </a:lnTo>
                    <a:lnTo>
                      <a:pt x="902" y="372"/>
                    </a:lnTo>
                    <a:lnTo>
                      <a:pt x="902" y="366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90" y="348"/>
                    </a:lnTo>
                    <a:lnTo>
                      <a:pt x="888" y="344"/>
                    </a:lnTo>
                    <a:lnTo>
                      <a:pt x="890" y="344"/>
                    </a:lnTo>
                    <a:lnTo>
                      <a:pt x="902" y="346"/>
                    </a:lnTo>
                    <a:lnTo>
                      <a:pt x="902" y="346"/>
                    </a:lnTo>
                    <a:lnTo>
                      <a:pt x="916" y="348"/>
                    </a:lnTo>
                    <a:lnTo>
                      <a:pt x="928" y="348"/>
                    </a:lnTo>
                    <a:lnTo>
                      <a:pt x="938" y="346"/>
                    </a:lnTo>
                    <a:lnTo>
                      <a:pt x="942" y="342"/>
                    </a:lnTo>
                    <a:lnTo>
                      <a:pt x="944" y="340"/>
                    </a:lnTo>
                    <a:lnTo>
                      <a:pt x="944" y="338"/>
                    </a:lnTo>
                    <a:lnTo>
                      <a:pt x="938" y="334"/>
                    </a:lnTo>
                    <a:lnTo>
                      <a:pt x="926" y="32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80" y="316"/>
                    </a:lnTo>
                    <a:lnTo>
                      <a:pt x="900" y="312"/>
                    </a:lnTo>
                    <a:lnTo>
                      <a:pt x="910" y="308"/>
                    </a:lnTo>
                    <a:lnTo>
                      <a:pt x="920" y="304"/>
                    </a:lnTo>
                    <a:lnTo>
                      <a:pt x="920" y="304"/>
                    </a:lnTo>
                    <a:lnTo>
                      <a:pt x="924" y="300"/>
                    </a:lnTo>
                    <a:lnTo>
                      <a:pt x="926" y="298"/>
                    </a:lnTo>
                    <a:lnTo>
                      <a:pt x="926" y="294"/>
                    </a:lnTo>
                    <a:lnTo>
                      <a:pt x="926" y="290"/>
                    </a:lnTo>
                    <a:lnTo>
                      <a:pt x="922" y="284"/>
                    </a:lnTo>
                    <a:lnTo>
                      <a:pt x="914" y="278"/>
                    </a:lnTo>
                    <a:lnTo>
                      <a:pt x="904" y="272"/>
                    </a:lnTo>
                    <a:lnTo>
                      <a:pt x="894" y="268"/>
                    </a:lnTo>
                    <a:lnTo>
                      <a:pt x="88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72" y="274"/>
                    </a:lnTo>
                    <a:lnTo>
                      <a:pt x="864" y="276"/>
                    </a:lnTo>
                    <a:lnTo>
                      <a:pt x="846" y="276"/>
                    </a:lnTo>
                    <a:lnTo>
                      <a:pt x="842" y="276"/>
                    </a:lnTo>
                    <a:lnTo>
                      <a:pt x="840" y="274"/>
                    </a:lnTo>
                    <a:lnTo>
                      <a:pt x="842" y="270"/>
                    </a:lnTo>
                    <a:lnTo>
                      <a:pt x="852" y="266"/>
                    </a:lnTo>
                    <a:lnTo>
                      <a:pt x="852" y="266"/>
                    </a:lnTo>
                    <a:lnTo>
                      <a:pt x="874" y="258"/>
                    </a:lnTo>
                    <a:lnTo>
                      <a:pt x="880" y="254"/>
                    </a:lnTo>
                    <a:lnTo>
                      <a:pt x="882" y="252"/>
                    </a:lnTo>
                    <a:lnTo>
                      <a:pt x="878" y="248"/>
                    </a:lnTo>
                    <a:lnTo>
                      <a:pt x="872" y="244"/>
                    </a:lnTo>
                    <a:lnTo>
                      <a:pt x="844" y="232"/>
                    </a:lnTo>
                    <a:lnTo>
                      <a:pt x="844" y="232"/>
                    </a:lnTo>
                    <a:lnTo>
                      <a:pt x="826" y="226"/>
                    </a:lnTo>
                    <a:lnTo>
                      <a:pt x="812" y="226"/>
                    </a:lnTo>
                    <a:lnTo>
                      <a:pt x="802" y="228"/>
                    </a:lnTo>
                    <a:lnTo>
                      <a:pt x="794" y="230"/>
                    </a:lnTo>
                    <a:lnTo>
                      <a:pt x="790" y="232"/>
                    </a:lnTo>
                    <a:lnTo>
                      <a:pt x="786" y="232"/>
                    </a:lnTo>
                    <a:lnTo>
                      <a:pt x="786" y="230"/>
                    </a:lnTo>
                    <a:lnTo>
                      <a:pt x="786" y="220"/>
                    </a:lnTo>
                    <a:lnTo>
                      <a:pt x="786" y="220"/>
                    </a:lnTo>
                    <a:lnTo>
                      <a:pt x="788" y="210"/>
                    </a:lnTo>
                    <a:lnTo>
                      <a:pt x="784" y="206"/>
                    </a:lnTo>
                    <a:lnTo>
                      <a:pt x="782" y="204"/>
                    </a:lnTo>
                    <a:lnTo>
                      <a:pt x="776" y="204"/>
                    </a:lnTo>
                    <a:lnTo>
                      <a:pt x="768" y="206"/>
                    </a:lnTo>
                    <a:lnTo>
                      <a:pt x="764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90"/>
                    </a:lnTo>
                    <a:lnTo>
                      <a:pt x="756" y="184"/>
                    </a:lnTo>
                    <a:lnTo>
                      <a:pt x="748" y="178"/>
                    </a:lnTo>
                    <a:lnTo>
                      <a:pt x="738" y="174"/>
                    </a:lnTo>
                    <a:lnTo>
                      <a:pt x="728" y="170"/>
                    </a:lnTo>
                    <a:lnTo>
                      <a:pt x="716" y="170"/>
                    </a:lnTo>
                    <a:lnTo>
                      <a:pt x="706" y="174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86" y="190"/>
                    </a:lnTo>
                    <a:lnTo>
                      <a:pt x="680" y="192"/>
                    </a:lnTo>
                    <a:lnTo>
                      <a:pt x="674" y="190"/>
                    </a:lnTo>
                    <a:lnTo>
                      <a:pt x="670" y="186"/>
                    </a:lnTo>
                    <a:lnTo>
                      <a:pt x="666" y="178"/>
                    </a:lnTo>
                    <a:lnTo>
                      <a:pt x="662" y="168"/>
                    </a:lnTo>
                    <a:lnTo>
                      <a:pt x="652" y="148"/>
                    </a:lnTo>
                    <a:lnTo>
                      <a:pt x="652" y="148"/>
                    </a:lnTo>
                    <a:lnTo>
                      <a:pt x="648" y="138"/>
                    </a:lnTo>
                    <a:lnTo>
                      <a:pt x="642" y="134"/>
                    </a:lnTo>
                    <a:lnTo>
                      <a:pt x="638" y="134"/>
                    </a:lnTo>
                    <a:lnTo>
                      <a:pt x="632" y="134"/>
                    </a:lnTo>
                    <a:lnTo>
                      <a:pt x="628" y="134"/>
                    </a:lnTo>
                    <a:lnTo>
                      <a:pt x="622" y="134"/>
                    </a:lnTo>
                    <a:lnTo>
                      <a:pt x="616" y="128"/>
                    </a:lnTo>
                    <a:lnTo>
                      <a:pt x="610" y="120"/>
                    </a:lnTo>
                    <a:lnTo>
                      <a:pt x="610" y="120"/>
                    </a:lnTo>
                    <a:lnTo>
                      <a:pt x="602" y="110"/>
                    </a:lnTo>
                    <a:lnTo>
                      <a:pt x="594" y="104"/>
                    </a:lnTo>
                    <a:lnTo>
                      <a:pt x="586" y="100"/>
                    </a:lnTo>
                    <a:lnTo>
                      <a:pt x="578" y="100"/>
                    </a:lnTo>
                    <a:lnTo>
                      <a:pt x="560" y="98"/>
                    </a:lnTo>
                    <a:lnTo>
                      <a:pt x="552" y="98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88"/>
                    </a:lnTo>
                    <a:lnTo>
                      <a:pt x="518" y="84"/>
                    </a:lnTo>
                    <a:lnTo>
                      <a:pt x="506" y="82"/>
                    </a:lnTo>
                    <a:lnTo>
                      <a:pt x="494" y="84"/>
                    </a:lnTo>
                    <a:lnTo>
                      <a:pt x="484" y="88"/>
                    </a:lnTo>
                    <a:lnTo>
                      <a:pt x="474" y="94"/>
                    </a:lnTo>
                    <a:lnTo>
                      <a:pt x="466" y="106"/>
                    </a:lnTo>
                    <a:lnTo>
                      <a:pt x="466" y="106"/>
                    </a:lnTo>
                    <a:lnTo>
                      <a:pt x="462" y="112"/>
                    </a:lnTo>
                    <a:lnTo>
                      <a:pt x="460" y="116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4" y="116"/>
                    </a:lnTo>
                    <a:lnTo>
                      <a:pt x="436" y="112"/>
                    </a:lnTo>
                    <a:lnTo>
                      <a:pt x="428" y="106"/>
                    </a:lnTo>
                    <a:lnTo>
                      <a:pt x="420" y="104"/>
                    </a:lnTo>
                    <a:lnTo>
                      <a:pt x="416" y="102"/>
                    </a:lnTo>
                    <a:lnTo>
                      <a:pt x="412" y="104"/>
                    </a:lnTo>
                    <a:lnTo>
                      <a:pt x="408" y="106"/>
                    </a:lnTo>
                    <a:lnTo>
                      <a:pt x="404" y="110"/>
                    </a:lnTo>
                    <a:lnTo>
                      <a:pt x="404" y="110"/>
                    </a:lnTo>
                    <a:lnTo>
                      <a:pt x="396" y="118"/>
                    </a:lnTo>
                    <a:lnTo>
                      <a:pt x="388" y="124"/>
                    </a:lnTo>
                    <a:lnTo>
                      <a:pt x="380" y="130"/>
                    </a:lnTo>
                    <a:lnTo>
                      <a:pt x="376" y="132"/>
                    </a:lnTo>
                    <a:lnTo>
                      <a:pt x="372" y="132"/>
                    </a:lnTo>
                    <a:lnTo>
                      <a:pt x="370" y="130"/>
                    </a:lnTo>
                    <a:lnTo>
                      <a:pt x="372" y="12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382" y="110"/>
                    </a:lnTo>
                    <a:lnTo>
                      <a:pt x="386" y="100"/>
                    </a:lnTo>
                    <a:lnTo>
                      <a:pt x="388" y="90"/>
                    </a:lnTo>
                    <a:lnTo>
                      <a:pt x="388" y="82"/>
                    </a:lnTo>
                    <a:lnTo>
                      <a:pt x="386" y="72"/>
                    </a:lnTo>
                    <a:lnTo>
                      <a:pt x="382" y="64"/>
                    </a:lnTo>
                    <a:lnTo>
                      <a:pt x="376" y="58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60" y="50"/>
                    </a:lnTo>
                    <a:lnTo>
                      <a:pt x="356" y="44"/>
                    </a:lnTo>
                    <a:lnTo>
                      <a:pt x="356" y="38"/>
                    </a:lnTo>
                    <a:lnTo>
                      <a:pt x="354" y="32"/>
                    </a:lnTo>
                    <a:lnTo>
                      <a:pt x="354" y="24"/>
                    </a:lnTo>
                    <a:lnTo>
                      <a:pt x="352" y="18"/>
                    </a:lnTo>
                    <a:lnTo>
                      <a:pt x="346" y="14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26" y="10"/>
                    </a:lnTo>
                    <a:lnTo>
                      <a:pt x="306" y="12"/>
                    </a:lnTo>
                    <a:lnTo>
                      <a:pt x="282" y="14"/>
                    </a:lnTo>
                    <a:lnTo>
                      <a:pt x="260" y="18"/>
                    </a:lnTo>
                    <a:lnTo>
                      <a:pt x="236" y="24"/>
                    </a:lnTo>
                    <a:lnTo>
                      <a:pt x="218" y="32"/>
                    </a:lnTo>
                    <a:lnTo>
                      <a:pt x="210" y="38"/>
                    </a:lnTo>
                    <a:lnTo>
                      <a:pt x="204" y="44"/>
                    </a:lnTo>
                    <a:lnTo>
                      <a:pt x="200" y="50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198" y="62"/>
                    </a:lnTo>
                    <a:lnTo>
                      <a:pt x="196" y="66"/>
                    </a:lnTo>
                    <a:lnTo>
                      <a:pt x="194" y="68"/>
                    </a:lnTo>
                    <a:lnTo>
                      <a:pt x="192" y="70"/>
                    </a:lnTo>
                    <a:lnTo>
                      <a:pt x="186" y="72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2" y="74"/>
                    </a:lnTo>
                    <a:lnTo>
                      <a:pt x="174" y="8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8" y="116"/>
                    </a:lnTo>
                    <a:lnTo>
                      <a:pt x="188" y="122"/>
                    </a:lnTo>
                    <a:lnTo>
                      <a:pt x="188" y="126"/>
                    </a:lnTo>
                    <a:lnTo>
                      <a:pt x="188" y="130"/>
                    </a:lnTo>
                    <a:lnTo>
                      <a:pt x="184" y="130"/>
                    </a:lnTo>
                    <a:lnTo>
                      <a:pt x="180" y="132"/>
                    </a:lnTo>
                    <a:lnTo>
                      <a:pt x="174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84" y="158"/>
                    </a:lnTo>
                    <a:lnTo>
                      <a:pt x="192" y="164"/>
                    </a:lnTo>
                    <a:lnTo>
                      <a:pt x="200" y="166"/>
                    </a:lnTo>
                    <a:lnTo>
                      <a:pt x="208" y="166"/>
                    </a:lnTo>
                    <a:lnTo>
                      <a:pt x="212" y="164"/>
                    </a:lnTo>
                    <a:lnTo>
                      <a:pt x="218" y="166"/>
                    </a:lnTo>
                    <a:lnTo>
                      <a:pt x="220" y="16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80"/>
                    </a:lnTo>
                    <a:lnTo>
                      <a:pt x="220" y="182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196" y="180"/>
                    </a:lnTo>
                    <a:lnTo>
                      <a:pt x="180" y="174"/>
                    </a:lnTo>
                    <a:lnTo>
                      <a:pt x="164" y="164"/>
                    </a:lnTo>
                    <a:lnTo>
                      <a:pt x="152" y="150"/>
                    </a:lnTo>
                    <a:lnTo>
                      <a:pt x="148" y="144"/>
                    </a:lnTo>
                    <a:lnTo>
                      <a:pt x="146" y="136"/>
                    </a:lnTo>
                    <a:lnTo>
                      <a:pt x="146" y="13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4" y="110"/>
                    </a:lnTo>
                    <a:lnTo>
                      <a:pt x="152" y="102"/>
                    </a:lnTo>
                    <a:lnTo>
                      <a:pt x="150" y="98"/>
                    </a:lnTo>
                    <a:lnTo>
                      <a:pt x="144" y="94"/>
                    </a:lnTo>
                    <a:lnTo>
                      <a:pt x="142" y="90"/>
                    </a:lnTo>
                    <a:lnTo>
                      <a:pt x="140" y="84"/>
                    </a:lnTo>
                    <a:lnTo>
                      <a:pt x="144" y="74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68" y="44"/>
                    </a:lnTo>
                    <a:lnTo>
                      <a:pt x="180" y="34"/>
                    </a:lnTo>
                    <a:lnTo>
                      <a:pt x="188" y="26"/>
                    </a:lnTo>
                    <a:lnTo>
                      <a:pt x="198" y="22"/>
                    </a:lnTo>
                    <a:lnTo>
                      <a:pt x="208" y="16"/>
                    </a:lnTo>
                    <a:lnTo>
                      <a:pt x="212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0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8"/>
                    </a:lnTo>
                    <a:lnTo>
                      <a:pt x="92" y="1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52" y="38"/>
                    </a:lnTo>
                    <a:lnTo>
                      <a:pt x="40" y="48"/>
                    </a:lnTo>
                    <a:lnTo>
                      <a:pt x="34" y="56"/>
                    </a:lnTo>
                    <a:lnTo>
                      <a:pt x="32" y="62"/>
                    </a:lnTo>
                    <a:lnTo>
                      <a:pt x="30" y="72"/>
                    </a:lnTo>
                    <a:lnTo>
                      <a:pt x="28" y="76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18" y="90"/>
                    </a:lnTo>
                    <a:lnTo>
                      <a:pt x="14" y="96"/>
                    </a:lnTo>
                    <a:lnTo>
                      <a:pt x="8" y="112"/>
                    </a:lnTo>
                    <a:lnTo>
                      <a:pt x="4" y="13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8" y="188"/>
                    </a:lnTo>
                    <a:lnTo>
                      <a:pt x="14" y="192"/>
                    </a:lnTo>
                    <a:lnTo>
                      <a:pt x="26" y="194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76" y="200"/>
                    </a:lnTo>
                    <a:lnTo>
                      <a:pt x="90" y="202"/>
                    </a:lnTo>
                    <a:lnTo>
                      <a:pt x="100" y="208"/>
                    </a:lnTo>
                    <a:lnTo>
                      <a:pt x="106" y="212"/>
                    </a:lnTo>
                    <a:lnTo>
                      <a:pt x="106" y="216"/>
                    </a:lnTo>
                    <a:lnTo>
                      <a:pt x="102" y="218"/>
                    </a:lnTo>
                    <a:lnTo>
                      <a:pt x="94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50" y="216"/>
                    </a:lnTo>
                    <a:lnTo>
                      <a:pt x="40" y="216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32" y="228"/>
                    </a:lnTo>
                    <a:lnTo>
                      <a:pt x="40" y="238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68" y="262"/>
                    </a:lnTo>
                    <a:lnTo>
                      <a:pt x="82" y="268"/>
                    </a:lnTo>
                    <a:lnTo>
                      <a:pt x="94" y="270"/>
                    </a:lnTo>
                    <a:lnTo>
                      <a:pt x="106" y="270"/>
                    </a:lnTo>
                    <a:lnTo>
                      <a:pt x="118" y="270"/>
                    </a:lnTo>
                    <a:lnTo>
                      <a:pt x="130" y="270"/>
                    </a:lnTo>
                    <a:lnTo>
                      <a:pt x="142" y="272"/>
                    </a:lnTo>
                    <a:lnTo>
                      <a:pt x="152" y="278"/>
                    </a:lnTo>
                    <a:lnTo>
                      <a:pt x="152" y="278"/>
                    </a:lnTo>
                    <a:lnTo>
                      <a:pt x="162" y="284"/>
                    </a:lnTo>
                    <a:lnTo>
                      <a:pt x="174" y="288"/>
                    </a:lnTo>
                    <a:lnTo>
                      <a:pt x="184" y="290"/>
                    </a:lnTo>
                    <a:lnTo>
                      <a:pt x="194" y="288"/>
                    </a:lnTo>
                    <a:lnTo>
                      <a:pt x="208" y="286"/>
                    </a:lnTo>
                    <a:lnTo>
                      <a:pt x="218" y="286"/>
                    </a:lnTo>
                    <a:lnTo>
                      <a:pt x="218" y="286"/>
                    </a:lnTo>
                    <a:lnTo>
                      <a:pt x="234" y="288"/>
                    </a:lnTo>
                    <a:lnTo>
                      <a:pt x="244" y="290"/>
                    </a:lnTo>
                    <a:lnTo>
                      <a:pt x="260" y="290"/>
                    </a:lnTo>
                    <a:lnTo>
                      <a:pt x="268" y="290"/>
                    </a:lnTo>
                    <a:lnTo>
                      <a:pt x="276" y="290"/>
                    </a:lnTo>
                    <a:lnTo>
                      <a:pt x="288" y="292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16" y="300"/>
                    </a:lnTo>
                    <a:lnTo>
                      <a:pt x="324" y="298"/>
                    </a:lnTo>
                    <a:lnTo>
                      <a:pt x="328" y="296"/>
                    </a:lnTo>
                    <a:lnTo>
                      <a:pt x="332" y="292"/>
                    </a:lnTo>
                    <a:lnTo>
                      <a:pt x="336" y="290"/>
                    </a:lnTo>
                    <a:lnTo>
                      <a:pt x="340" y="290"/>
                    </a:lnTo>
                    <a:lnTo>
                      <a:pt x="346" y="292"/>
                    </a:lnTo>
                    <a:lnTo>
                      <a:pt x="356" y="298"/>
                    </a:lnTo>
                    <a:lnTo>
                      <a:pt x="356" y="298"/>
                    </a:lnTo>
                    <a:lnTo>
                      <a:pt x="374" y="312"/>
                    </a:lnTo>
                    <a:lnTo>
                      <a:pt x="378" y="314"/>
                    </a:lnTo>
                    <a:lnTo>
                      <a:pt x="380" y="312"/>
                    </a:lnTo>
                    <a:lnTo>
                      <a:pt x="378" y="310"/>
                    </a:lnTo>
                    <a:lnTo>
                      <a:pt x="376" y="306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58" y="284"/>
                    </a:lnTo>
                    <a:lnTo>
                      <a:pt x="358" y="282"/>
                    </a:lnTo>
                    <a:lnTo>
                      <a:pt x="360" y="282"/>
                    </a:lnTo>
                    <a:lnTo>
                      <a:pt x="368" y="282"/>
                    </a:lnTo>
                    <a:lnTo>
                      <a:pt x="380" y="284"/>
                    </a:lnTo>
                    <a:lnTo>
                      <a:pt x="410" y="290"/>
                    </a:lnTo>
                    <a:lnTo>
                      <a:pt x="444" y="296"/>
                    </a:lnTo>
                    <a:lnTo>
                      <a:pt x="444" y="296"/>
                    </a:lnTo>
                    <a:lnTo>
                      <a:pt x="450" y="296"/>
                    </a:lnTo>
                    <a:lnTo>
                      <a:pt x="454" y="296"/>
                    </a:lnTo>
                    <a:lnTo>
                      <a:pt x="458" y="294"/>
                    </a:lnTo>
                    <a:lnTo>
                      <a:pt x="460" y="290"/>
                    </a:lnTo>
                    <a:lnTo>
                      <a:pt x="462" y="284"/>
                    </a:lnTo>
                    <a:lnTo>
                      <a:pt x="460" y="274"/>
                    </a:lnTo>
                    <a:lnTo>
                      <a:pt x="456" y="260"/>
                    </a:lnTo>
                    <a:lnTo>
                      <a:pt x="456" y="260"/>
                    </a:lnTo>
                    <a:lnTo>
                      <a:pt x="458" y="260"/>
                    </a:lnTo>
                    <a:lnTo>
                      <a:pt x="464" y="264"/>
                    </a:lnTo>
                    <a:lnTo>
                      <a:pt x="464" y="264"/>
                    </a:lnTo>
                    <a:lnTo>
                      <a:pt x="472" y="270"/>
                    </a:lnTo>
                    <a:lnTo>
                      <a:pt x="478" y="272"/>
                    </a:lnTo>
                    <a:lnTo>
                      <a:pt x="484" y="272"/>
                    </a:lnTo>
                    <a:lnTo>
                      <a:pt x="490" y="272"/>
                    </a:lnTo>
                    <a:lnTo>
                      <a:pt x="494" y="272"/>
                    </a:lnTo>
                    <a:lnTo>
                      <a:pt x="498" y="274"/>
                    </a:lnTo>
                    <a:lnTo>
                      <a:pt x="500" y="278"/>
                    </a:lnTo>
                    <a:lnTo>
                      <a:pt x="502" y="286"/>
                    </a:lnTo>
                    <a:lnTo>
                      <a:pt x="502" y="286"/>
                    </a:lnTo>
                    <a:lnTo>
                      <a:pt x="502" y="294"/>
                    </a:lnTo>
                    <a:lnTo>
                      <a:pt x="504" y="302"/>
                    </a:lnTo>
                    <a:lnTo>
                      <a:pt x="508" y="306"/>
                    </a:lnTo>
                    <a:lnTo>
                      <a:pt x="512" y="310"/>
                    </a:lnTo>
                    <a:lnTo>
                      <a:pt x="528" y="318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70" y="332"/>
                    </a:lnTo>
                    <a:lnTo>
                      <a:pt x="580" y="338"/>
                    </a:lnTo>
                    <a:lnTo>
                      <a:pt x="584" y="344"/>
                    </a:lnTo>
                    <a:lnTo>
                      <a:pt x="584" y="348"/>
                    </a:lnTo>
                    <a:lnTo>
                      <a:pt x="580" y="352"/>
                    </a:lnTo>
                    <a:lnTo>
                      <a:pt x="574" y="356"/>
                    </a:lnTo>
                    <a:lnTo>
                      <a:pt x="568" y="356"/>
                    </a:lnTo>
                    <a:lnTo>
                      <a:pt x="558" y="356"/>
                    </a:lnTo>
                    <a:lnTo>
                      <a:pt x="558" y="356"/>
                    </a:lnTo>
                    <a:lnTo>
                      <a:pt x="550" y="358"/>
                    </a:lnTo>
                    <a:lnTo>
                      <a:pt x="542" y="360"/>
                    </a:lnTo>
                    <a:lnTo>
                      <a:pt x="538" y="366"/>
                    </a:lnTo>
                    <a:lnTo>
                      <a:pt x="538" y="370"/>
                    </a:lnTo>
                    <a:lnTo>
                      <a:pt x="538" y="376"/>
                    </a:lnTo>
                    <a:lnTo>
                      <a:pt x="544" y="378"/>
                    </a:lnTo>
                    <a:lnTo>
                      <a:pt x="550" y="380"/>
                    </a:lnTo>
                    <a:lnTo>
                      <a:pt x="562" y="378"/>
                    </a:lnTo>
                    <a:lnTo>
                      <a:pt x="562" y="378"/>
                    </a:lnTo>
                    <a:lnTo>
                      <a:pt x="576" y="374"/>
                    </a:lnTo>
                    <a:lnTo>
                      <a:pt x="590" y="374"/>
                    </a:lnTo>
                    <a:lnTo>
                      <a:pt x="606" y="376"/>
                    </a:lnTo>
                    <a:lnTo>
                      <a:pt x="618" y="380"/>
                    </a:lnTo>
                    <a:lnTo>
                      <a:pt x="630" y="384"/>
                    </a:lnTo>
                    <a:lnTo>
                      <a:pt x="640" y="390"/>
                    </a:lnTo>
                    <a:lnTo>
                      <a:pt x="648" y="396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6" y="406"/>
                    </a:lnTo>
                    <a:lnTo>
                      <a:pt x="662" y="408"/>
                    </a:lnTo>
                    <a:lnTo>
                      <a:pt x="674" y="414"/>
                    </a:lnTo>
                    <a:lnTo>
                      <a:pt x="682" y="416"/>
                    </a:lnTo>
                    <a:lnTo>
                      <a:pt x="688" y="420"/>
                    </a:lnTo>
                    <a:lnTo>
                      <a:pt x="692" y="428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698" y="450"/>
                    </a:lnTo>
                    <a:lnTo>
                      <a:pt x="704" y="460"/>
                    </a:lnTo>
                    <a:lnTo>
                      <a:pt x="712" y="474"/>
                    </a:lnTo>
                    <a:lnTo>
                      <a:pt x="716" y="480"/>
                    </a:lnTo>
                    <a:lnTo>
                      <a:pt x="718" y="486"/>
                    </a:lnTo>
                    <a:lnTo>
                      <a:pt x="716" y="490"/>
                    </a:lnTo>
                    <a:lnTo>
                      <a:pt x="710" y="494"/>
                    </a:lnTo>
                    <a:lnTo>
                      <a:pt x="710" y="494"/>
                    </a:lnTo>
                    <a:lnTo>
                      <a:pt x="696" y="504"/>
                    </a:lnTo>
                    <a:lnTo>
                      <a:pt x="682" y="518"/>
                    </a:lnTo>
                    <a:lnTo>
                      <a:pt x="668" y="532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4" y="554"/>
                    </a:lnTo>
                    <a:lnTo>
                      <a:pt x="640" y="558"/>
                    </a:lnTo>
                    <a:lnTo>
                      <a:pt x="640" y="564"/>
                    </a:lnTo>
                    <a:lnTo>
                      <a:pt x="642" y="570"/>
                    </a:lnTo>
                    <a:lnTo>
                      <a:pt x="646" y="580"/>
                    </a:lnTo>
                    <a:lnTo>
                      <a:pt x="654" y="590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8"/>
                    </a:lnTo>
                    <a:lnTo>
                      <a:pt x="656" y="606"/>
                    </a:lnTo>
                    <a:lnTo>
                      <a:pt x="656" y="606"/>
                    </a:lnTo>
                    <a:lnTo>
                      <a:pt x="646" y="602"/>
                    </a:lnTo>
                    <a:lnTo>
                      <a:pt x="636" y="604"/>
                    </a:lnTo>
                    <a:lnTo>
                      <a:pt x="628" y="608"/>
                    </a:lnTo>
                    <a:lnTo>
                      <a:pt x="620" y="612"/>
                    </a:lnTo>
                    <a:lnTo>
                      <a:pt x="608" y="616"/>
                    </a:lnTo>
                    <a:lnTo>
                      <a:pt x="594" y="620"/>
                    </a:lnTo>
                    <a:lnTo>
                      <a:pt x="576" y="620"/>
                    </a:lnTo>
                    <a:lnTo>
                      <a:pt x="552" y="614"/>
                    </a:lnTo>
                    <a:lnTo>
                      <a:pt x="552" y="614"/>
                    </a:lnTo>
                    <a:lnTo>
                      <a:pt x="528" y="610"/>
                    </a:lnTo>
                    <a:lnTo>
                      <a:pt x="516" y="608"/>
                    </a:lnTo>
                    <a:lnTo>
                      <a:pt x="510" y="608"/>
                    </a:lnTo>
                    <a:lnTo>
                      <a:pt x="510" y="612"/>
                    </a:lnTo>
                    <a:lnTo>
                      <a:pt x="510" y="616"/>
                    </a:lnTo>
                    <a:lnTo>
                      <a:pt x="510" y="624"/>
                    </a:lnTo>
                    <a:lnTo>
                      <a:pt x="504" y="630"/>
                    </a:lnTo>
                    <a:lnTo>
                      <a:pt x="494" y="638"/>
                    </a:lnTo>
                    <a:lnTo>
                      <a:pt x="494" y="638"/>
                    </a:lnTo>
                    <a:lnTo>
                      <a:pt x="488" y="642"/>
                    </a:lnTo>
                    <a:lnTo>
                      <a:pt x="484" y="648"/>
                    </a:lnTo>
                    <a:lnTo>
                      <a:pt x="482" y="652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84" y="668"/>
                    </a:lnTo>
                    <a:lnTo>
                      <a:pt x="494" y="678"/>
                    </a:lnTo>
                    <a:lnTo>
                      <a:pt x="506" y="686"/>
                    </a:lnTo>
                    <a:lnTo>
                      <a:pt x="514" y="688"/>
                    </a:lnTo>
                    <a:lnTo>
                      <a:pt x="522" y="690"/>
                    </a:lnTo>
                    <a:lnTo>
                      <a:pt x="532" y="690"/>
                    </a:lnTo>
                    <a:lnTo>
                      <a:pt x="542" y="690"/>
                    </a:lnTo>
                    <a:lnTo>
                      <a:pt x="552" y="686"/>
                    </a:lnTo>
                    <a:lnTo>
                      <a:pt x="562" y="682"/>
                    </a:lnTo>
                    <a:lnTo>
                      <a:pt x="562" y="682"/>
                    </a:lnTo>
                    <a:lnTo>
                      <a:pt x="580" y="676"/>
                    </a:lnTo>
                    <a:lnTo>
                      <a:pt x="592" y="674"/>
                    </a:lnTo>
                    <a:lnTo>
                      <a:pt x="602" y="676"/>
                    </a:lnTo>
                    <a:lnTo>
                      <a:pt x="608" y="680"/>
                    </a:lnTo>
                    <a:lnTo>
                      <a:pt x="612" y="684"/>
                    </a:lnTo>
                    <a:lnTo>
                      <a:pt x="616" y="688"/>
                    </a:lnTo>
                    <a:lnTo>
                      <a:pt x="622" y="686"/>
                    </a:lnTo>
                    <a:lnTo>
                      <a:pt x="628" y="680"/>
                    </a:lnTo>
                    <a:lnTo>
                      <a:pt x="628" y="680"/>
                    </a:lnTo>
                    <a:lnTo>
                      <a:pt x="634" y="674"/>
                    </a:lnTo>
                    <a:lnTo>
                      <a:pt x="640" y="674"/>
                    </a:lnTo>
                    <a:lnTo>
                      <a:pt x="642" y="676"/>
                    </a:lnTo>
                    <a:lnTo>
                      <a:pt x="644" y="680"/>
                    </a:lnTo>
                    <a:lnTo>
                      <a:pt x="646" y="688"/>
                    </a:lnTo>
                    <a:lnTo>
                      <a:pt x="648" y="690"/>
                    </a:lnTo>
                    <a:lnTo>
                      <a:pt x="650" y="686"/>
                    </a:lnTo>
                    <a:lnTo>
                      <a:pt x="650" y="686"/>
                    </a:lnTo>
                    <a:lnTo>
                      <a:pt x="656" y="674"/>
                    </a:lnTo>
                    <a:lnTo>
                      <a:pt x="658" y="672"/>
                    </a:lnTo>
                    <a:lnTo>
                      <a:pt x="662" y="672"/>
                    </a:lnTo>
                    <a:lnTo>
                      <a:pt x="666" y="674"/>
                    </a:lnTo>
                    <a:lnTo>
                      <a:pt x="672" y="680"/>
                    </a:lnTo>
                    <a:lnTo>
                      <a:pt x="696" y="706"/>
                    </a:lnTo>
                    <a:lnTo>
                      <a:pt x="696" y="706"/>
                    </a:lnTo>
                    <a:lnTo>
                      <a:pt x="708" y="720"/>
                    </a:lnTo>
                    <a:lnTo>
                      <a:pt x="718" y="726"/>
                    </a:lnTo>
                    <a:lnTo>
                      <a:pt x="724" y="728"/>
                    </a:lnTo>
                    <a:lnTo>
                      <a:pt x="728" y="728"/>
                    </a:lnTo>
                    <a:lnTo>
                      <a:pt x="732" y="726"/>
                    </a:lnTo>
                    <a:lnTo>
                      <a:pt x="736" y="724"/>
                    </a:lnTo>
                    <a:lnTo>
                      <a:pt x="742" y="726"/>
                    </a:lnTo>
                    <a:lnTo>
                      <a:pt x="750" y="732"/>
                    </a:lnTo>
                    <a:lnTo>
                      <a:pt x="750" y="732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2"/>
                    </a:lnTo>
                    <a:lnTo>
                      <a:pt x="750" y="744"/>
                    </a:lnTo>
                    <a:lnTo>
                      <a:pt x="742" y="744"/>
                    </a:lnTo>
                    <a:lnTo>
                      <a:pt x="734" y="746"/>
                    </a:lnTo>
                    <a:lnTo>
                      <a:pt x="732" y="748"/>
                    </a:lnTo>
                    <a:lnTo>
                      <a:pt x="732" y="750"/>
                    </a:lnTo>
                    <a:lnTo>
                      <a:pt x="732" y="752"/>
                    </a:lnTo>
                    <a:lnTo>
                      <a:pt x="734" y="756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4" y="776"/>
                    </a:lnTo>
                    <a:lnTo>
                      <a:pt x="766" y="780"/>
                    </a:lnTo>
                    <a:lnTo>
                      <a:pt x="792" y="788"/>
                    </a:lnTo>
                    <a:lnTo>
                      <a:pt x="816" y="794"/>
                    </a:lnTo>
                    <a:lnTo>
                      <a:pt x="826" y="798"/>
                    </a:lnTo>
                    <a:lnTo>
                      <a:pt x="834" y="804"/>
                    </a:lnTo>
                    <a:lnTo>
                      <a:pt x="834" y="804"/>
                    </a:lnTo>
                    <a:lnTo>
                      <a:pt x="842" y="812"/>
                    </a:lnTo>
                    <a:lnTo>
                      <a:pt x="854" y="818"/>
                    </a:lnTo>
                    <a:lnTo>
                      <a:pt x="868" y="824"/>
                    </a:lnTo>
                    <a:lnTo>
                      <a:pt x="882" y="828"/>
                    </a:lnTo>
                    <a:lnTo>
                      <a:pt x="916" y="836"/>
                    </a:lnTo>
                    <a:lnTo>
                      <a:pt x="948" y="846"/>
                    </a:lnTo>
                    <a:lnTo>
                      <a:pt x="948" y="846"/>
                    </a:lnTo>
                    <a:lnTo>
                      <a:pt x="962" y="850"/>
                    </a:lnTo>
                    <a:lnTo>
                      <a:pt x="970" y="850"/>
                    </a:lnTo>
                    <a:lnTo>
                      <a:pt x="972" y="848"/>
                    </a:lnTo>
                    <a:lnTo>
                      <a:pt x="974" y="846"/>
                    </a:lnTo>
                    <a:lnTo>
                      <a:pt x="974" y="840"/>
                    </a:lnTo>
                    <a:lnTo>
                      <a:pt x="972" y="832"/>
                    </a:lnTo>
                    <a:lnTo>
                      <a:pt x="966" y="822"/>
                    </a:lnTo>
                    <a:lnTo>
                      <a:pt x="958" y="812"/>
                    </a:lnTo>
                    <a:lnTo>
                      <a:pt x="948" y="802"/>
                    </a:lnTo>
                    <a:lnTo>
                      <a:pt x="948" y="802"/>
                    </a:lnTo>
                    <a:lnTo>
                      <a:pt x="936" y="792"/>
                    </a:lnTo>
                    <a:lnTo>
                      <a:pt x="920" y="780"/>
                    </a:lnTo>
                    <a:lnTo>
                      <a:pt x="888" y="758"/>
                    </a:lnTo>
                    <a:lnTo>
                      <a:pt x="872" y="748"/>
                    </a:lnTo>
                    <a:lnTo>
                      <a:pt x="862" y="738"/>
                    </a:lnTo>
                    <a:lnTo>
                      <a:pt x="854" y="732"/>
                    </a:lnTo>
                    <a:lnTo>
                      <a:pt x="854" y="728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8" y="722"/>
                    </a:lnTo>
                    <a:lnTo>
                      <a:pt x="864" y="724"/>
                    </a:lnTo>
                    <a:lnTo>
                      <a:pt x="880" y="736"/>
                    </a:lnTo>
                    <a:lnTo>
                      <a:pt x="894" y="748"/>
                    </a:lnTo>
                    <a:lnTo>
                      <a:pt x="900" y="748"/>
                    </a:lnTo>
                    <a:lnTo>
                      <a:pt x="902" y="748"/>
                    </a:lnTo>
                    <a:lnTo>
                      <a:pt x="902" y="746"/>
                    </a:lnTo>
                    <a:lnTo>
                      <a:pt x="902" y="746"/>
                    </a:lnTo>
                    <a:lnTo>
                      <a:pt x="902" y="742"/>
                    </a:lnTo>
                    <a:lnTo>
                      <a:pt x="904" y="742"/>
                    </a:lnTo>
                    <a:lnTo>
                      <a:pt x="908" y="744"/>
                    </a:lnTo>
                    <a:lnTo>
                      <a:pt x="924" y="754"/>
                    </a:lnTo>
                    <a:lnTo>
                      <a:pt x="932" y="762"/>
                    </a:lnTo>
                    <a:lnTo>
                      <a:pt x="944" y="770"/>
                    </a:lnTo>
                    <a:lnTo>
                      <a:pt x="956" y="776"/>
                    </a:lnTo>
                    <a:lnTo>
                      <a:pt x="968" y="778"/>
                    </a:lnTo>
                    <a:lnTo>
                      <a:pt x="968" y="778"/>
                    </a:lnTo>
                    <a:lnTo>
                      <a:pt x="980" y="782"/>
                    </a:lnTo>
                    <a:lnTo>
                      <a:pt x="990" y="788"/>
                    </a:lnTo>
                    <a:lnTo>
                      <a:pt x="998" y="798"/>
                    </a:lnTo>
                    <a:lnTo>
                      <a:pt x="1004" y="806"/>
                    </a:lnTo>
                    <a:lnTo>
                      <a:pt x="1010" y="812"/>
                    </a:lnTo>
                    <a:lnTo>
                      <a:pt x="1012" y="814"/>
                    </a:lnTo>
                    <a:lnTo>
                      <a:pt x="1014" y="812"/>
                    </a:lnTo>
                    <a:lnTo>
                      <a:pt x="1012" y="802"/>
                    </a:lnTo>
                    <a:lnTo>
                      <a:pt x="1012" y="802"/>
                    </a:lnTo>
                    <a:lnTo>
                      <a:pt x="1012" y="792"/>
                    </a:lnTo>
                    <a:lnTo>
                      <a:pt x="1012" y="788"/>
                    </a:lnTo>
                    <a:lnTo>
                      <a:pt x="1014" y="788"/>
                    </a:lnTo>
                    <a:lnTo>
                      <a:pt x="1016" y="788"/>
                    </a:lnTo>
                    <a:lnTo>
                      <a:pt x="1018" y="788"/>
                    </a:lnTo>
                    <a:lnTo>
                      <a:pt x="1020" y="786"/>
                    </a:lnTo>
                    <a:lnTo>
                      <a:pt x="1020" y="780"/>
                    </a:lnTo>
                    <a:lnTo>
                      <a:pt x="1018" y="766"/>
                    </a:lnTo>
                    <a:lnTo>
                      <a:pt x="1018" y="766"/>
                    </a:lnTo>
                    <a:lnTo>
                      <a:pt x="1016" y="750"/>
                    </a:lnTo>
                    <a:lnTo>
                      <a:pt x="1018" y="752"/>
                    </a:lnTo>
                    <a:lnTo>
                      <a:pt x="1020" y="754"/>
                    </a:lnTo>
                    <a:lnTo>
                      <a:pt x="1022" y="758"/>
                    </a:lnTo>
                    <a:lnTo>
                      <a:pt x="1026" y="760"/>
                    </a:lnTo>
                    <a:lnTo>
                      <a:pt x="1028" y="756"/>
                    </a:lnTo>
                    <a:lnTo>
                      <a:pt x="1032" y="746"/>
                    </a:lnTo>
                    <a:lnTo>
                      <a:pt x="1032" y="746"/>
                    </a:lnTo>
                    <a:lnTo>
                      <a:pt x="1032" y="734"/>
                    </a:lnTo>
                    <a:lnTo>
                      <a:pt x="1030" y="728"/>
                    </a:lnTo>
                    <a:lnTo>
                      <a:pt x="1026" y="724"/>
                    </a:lnTo>
                    <a:lnTo>
                      <a:pt x="1022" y="724"/>
                    </a:lnTo>
                    <a:lnTo>
                      <a:pt x="1018" y="722"/>
                    </a:lnTo>
                    <a:lnTo>
                      <a:pt x="1014" y="722"/>
                    </a:lnTo>
                    <a:lnTo>
                      <a:pt x="1014" y="720"/>
                    </a:lnTo>
                    <a:lnTo>
                      <a:pt x="1018" y="714"/>
                    </a:lnTo>
                    <a:lnTo>
                      <a:pt x="1018" y="714"/>
                    </a:lnTo>
                    <a:lnTo>
                      <a:pt x="1022" y="708"/>
                    </a:lnTo>
                    <a:lnTo>
                      <a:pt x="1020" y="704"/>
                    </a:lnTo>
                    <a:lnTo>
                      <a:pt x="1016" y="702"/>
                    </a:lnTo>
                    <a:lnTo>
                      <a:pt x="1012" y="700"/>
                    </a:lnTo>
                    <a:lnTo>
                      <a:pt x="1006" y="700"/>
                    </a:lnTo>
                    <a:lnTo>
                      <a:pt x="1000" y="698"/>
                    </a:lnTo>
                    <a:lnTo>
                      <a:pt x="1000" y="694"/>
                    </a:lnTo>
                    <a:lnTo>
                      <a:pt x="1002" y="688"/>
                    </a:lnTo>
                    <a:lnTo>
                      <a:pt x="1002" y="688"/>
                    </a:lnTo>
                    <a:lnTo>
                      <a:pt x="1006" y="682"/>
                    </a:lnTo>
                    <a:lnTo>
                      <a:pt x="1010" y="676"/>
                    </a:lnTo>
                    <a:lnTo>
                      <a:pt x="1008" y="672"/>
                    </a:lnTo>
                    <a:lnTo>
                      <a:pt x="1006" y="668"/>
                    </a:lnTo>
                    <a:lnTo>
                      <a:pt x="1000" y="664"/>
                    </a:lnTo>
                    <a:lnTo>
                      <a:pt x="992" y="660"/>
                    </a:lnTo>
                    <a:lnTo>
                      <a:pt x="966" y="648"/>
                    </a:lnTo>
                    <a:lnTo>
                      <a:pt x="966" y="648"/>
                    </a:lnTo>
                    <a:lnTo>
                      <a:pt x="952" y="642"/>
                    </a:lnTo>
                    <a:lnTo>
                      <a:pt x="942" y="632"/>
                    </a:lnTo>
                    <a:lnTo>
                      <a:pt x="936" y="622"/>
                    </a:lnTo>
                    <a:lnTo>
                      <a:pt x="930" y="612"/>
                    </a:lnTo>
                    <a:lnTo>
                      <a:pt x="928" y="602"/>
                    </a:lnTo>
                    <a:lnTo>
                      <a:pt x="924" y="596"/>
                    </a:lnTo>
                    <a:lnTo>
                      <a:pt x="918" y="592"/>
                    </a:lnTo>
                    <a:lnTo>
                      <a:pt x="912" y="592"/>
                    </a:lnTo>
                    <a:lnTo>
                      <a:pt x="912" y="592"/>
                    </a:lnTo>
                    <a:lnTo>
                      <a:pt x="904" y="594"/>
                    </a:lnTo>
                    <a:lnTo>
                      <a:pt x="896" y="594"/>
                    </a:lnTo>
                    <a:lnTo>
                      <a:pt x="892" y="592"/>
                    </a:lnTo>
                    <a:lnTo>
                      <a:pt x="890" y="590"/>
                    </a:lnTo>
                    <a:lnTo>
                      <a:pt x="890" y="586"/>
                    </a:lnTo>
                    <a:lnTo>
                      <a:pt x="894" y="584"/>
                    </a:lnTo>
                    <a:lnTo>
                      <a:pt x="900" y="580"/>
                    </a:lnTo>
                    <a:lnTo>
                      <a:pt x="908" y="578"/>
                    </a:lnTo>
                    <a:lnTo>
                      <a:pt x="908" y="578"/>
                    </a:lnTo>
                    <a:lnTo>
                      <a:pt x="912" y="576"/>
                    </a:lnTo>
                    <a:lnTo>
                      <a:pt x="916" y="576"/>
                    </a:lnTo>
                    <a:lnTo>
                      <a:pt x="916" y="572"/>
                    </a:lnTo>
                    <a:lnTo>
                      <a:pt x="916" y="570"/>
                    </a:lnTo>
                    <a:lnTo>
                      <a:pt x="914" y="564"/>
                    </a:lnTo>
                    <a:lnTo>
                      <a:pt x="910" y="556"/>
                    </a:lnTo>
                    <a:lnTo>
                      <a:pt x="902" y="546"/>
                    </a:lnTo>
                    <a:lnTo>
                      <a:pt x="902" y="544"/>
                    </a:lnTo>
                    <a:lnTo>
                      <a:pt x="904" y="544"/>
                    </a:lnTo>
                    <a:lnTo>
                      <a:pt x="910" y="546"/>
                    </a:lnTo>
                    <a:lnTo>
                      <a:pt x="910" y="546"/>
                    </a:lnTo>
                    <a:lnTo>
                      <a:pt x="918" y="548"/>
                    </a:lnTo>
                    <a:lnTo>
                      <a:pt x="924" y="546"/>
                    </a:lnTo>
                    <a:lnTo>
                      <a:pt x="928" y="542"/>
                    </a:lnTo>
                    <a:lnTo>
                      <a:pt x="930" y="538"/>
                    </a:lnTo>
                    <a:lnTo>
                      <a:pt x="932" y="536"/>
                    </a:lnTo>
                    <a:lnTo>
                      <a:pt x="934" y="534"/>
                    </a:lnTo>
                    <a:lnTo>
                      <a:pt x="938" y="536"/>
                    </a:lnTo>
                    <a:lnTo>
                      <a:pt x="942" y="544"/>
                    </a:lnTo>
                    <a:lnTo>
                      <a:pt x="942" y="544"/>
                    </a:lnTo>
                    <a:lnTo>
                      <a:pt x="950" y="552"/>
                    </a:lnTo>
                    <a:lnTo>
                      <a:pt x="954" y="556"/>
                    </a:lnTo>
                    <a:lnTo>
                      <a:pt x="958" y="558"/>
                    </a:lnTo>
                    <a:lnTo>
                      <a:pt x="962" y="558"/>
                    </a:lnTo>
                    <a:lnTo>
                      <a:pt x="968" y="560"/>
                    </a:lnTo>
                    <a:lnTo>
                      <a:pt x="972" y="562"/>
                    </a:lnTo>
                    <a:lnTo>
                      <a:pt x="974" y="568"/>
                    </a:lnTo>
                    <a:lnTo>
                      <a:pt x="974" y="568"/>
                    </a:lnTo>
                    <a:lnTo>
                      <a:pt x="976" y="574"/>
                    </a:lnTo>
                    <a:lnTo>
                      <a:pt x="980" y="576"/>
                    </a:lnTo>
                    <a:lnTo>
                      <a:pt x="986" y="580"/>
                    </a:lnTo>
                    <a:lnTo>
                      <a:pt x="990" y="580"/>
                    </a:lnTo>
                    <a:lnTo>
                      <a:pt x="992" y="582"/>
                    </a:lnTo>
                    <a:lnTo>
                      <a:pt x="994" y="586"/>
                    </a:lnTo>
                    <a:lnTo>
                      <a:pt x="994" y="592"/>
                    </a:lnTo>
                    <a:lnTo>
                      <a:pt x="994" y="592"/>
                    </a:lnTo>
                    <a:lnTo>
                      <a:pt x="994" y="596"/>
                    </a:lnTo>
                    <a:lnTo>
                      <a:pt x="996" y="600"/>
                    </a:lnTo>
                    <a:lnTo>
                      <a:pt x="1008" y="614"/>
                    </a:lnTo>
                    <a:lnTo>
                      <a:pt x="1022" y="626"/>
                    </a:lnTo>
                    <a:lnTo>
                      <a:pt x="1040" y="638"/>
                    </a:lnTo>
                    <a:lnTo>
                      <a:pt x="1056" y="646"/>
                    </a:lnTo>
                    <a:lnTo>
                      <a:pt x="1064" y="648"/>
                    </a:lnTo>
                    <a:lnTo>
                      <a:pt x="1070" y="648"/>
                    </a:lnTo>
                    <a:lnTo>
                      <a:pt x="1074" y="646"/>
                    </a:lnTo>
                    <a:lnTo>
                      <a:pt x="1078" y="642"/>
                    </a:lnTo>
                    <a:lnTo>
                      <a:pt x="1080" y="636"/>
                    </a:lnTo>
                    <a:lnTo>
                      <a:pt x="1078" y="628"/>
                    </a:lnTo>
                    <a:lnTo>
                      <a:pt x="1078" y="628"/>
                    </a:lnTo>
                    <a:lnTo>
                      <a:pt x="1078" y="618"/>
                    </a:lnTo>
                    <a:lnTo>
                      <a:pt x="1078" y="612"/>
                    </a:lnTo>
                    <a:lnTo>
                      <a:pt x="1080" y="606"/>
                    </a:lnTo>
                    <a:lnTo>
                      <a:pt x="1082" y="602"/>
                    </a:lnTo>
                    <a:lnTo>
                      <a:pt x="1086" y="600"/>
                    </a:lnTo>
                    <a:lnTo>
                      <a:pt x="1092" y="598"/>
                    </a:lnTo>
                    <a:lnTo>
                      <a:pt x="1102" y="596"/>
                    </a:lnTo>
                    <a:lnTo>
                      <a:pt x="1118" y="598"/>
                    </a:lnTo>
                    <a:lnTo>
                      <a:pt x="1122" y="596"/>
                    </a:lnTo>
                    <a:lnTo>
                      <a:pt x="1122" y="596"/>
                    </a:lnTo>
                    <a:lnTo>
                      <a:pt x="1122" y="592"/>
                    </a:lnTo>
                    <a:lnTo>
                      <a:pt x="1122" y="588"/>
                    </a:lnTo>
                    <a:lnTo>
                      <a:pt x="1122" y="588"/>
                    </a:lnTo>
                    <a:lnTo>
                      <a:pt x="1118" y="582"/>
                    </a:lnTo>
                    <a:lnTo>
                      <a:pt x="1118" y="576"/>
                    </a:lnTo>
                    <a:lnTo>
                      <a:pt x="1120" y="574"/>
                    </a:lnTo>
                    <a:lnTo>
                      <a:pt x="1122" y="574"/>
                    </a:lnTo>
                    <a:lnTo>
                      <a:pt x="1128" y="570"/>
                    </a:lnTo>
                    <a:lnTo>
                      <a:pt x="1128" y="568"/>
                    </a:lnTo>
                    <a:lnTo>
                      <a:pt x="1126" y="564"/>
                    </a:lnTo>
                    <a:lnTo>
                      <a:pt x="1126" y="564"/>
                    </a:lnTo>
                    <a:lnTo>
                      <a:pt x="1126" y="560"/>
                    </a:lnTo>
                    <a:lnTo>
                      <a:pt x="1126" y="558"/>
                    </a:lnTo>
                    <a:lnTo>
                      <a:pt x="1130" y="554"/>
                    </a:lnTo>
                    <a:lnTo>
                      <a:pt x="1144" y="548"/>
                    </a:lnTo>
                    <a:lnTo>
                      <a:pt x="1150" y="544"/>
                    </a:lnTo>
                    <a:lnTo>
                      <a:pt x="1154" y="536"/>
                    </a:lnTo>
                    <a:lnTo>
                      <a:pt x="1156" y="532"/>
                    </a:lnTo>
                    <a:lnTo>
                      <a:pt x="1154" y="528"/>
                    </a:lnTo>
                    <a:lnTo>
                      <a:pt x="1148" y="514"/>
                    </a:lnTo>
                    <a:lnTo>
                      <a:pt x="1148" y="5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39" name="Freeform 6089">
                <a:extLst>
                  <a:ext uri="{FF2B5EF4-FFF2-40B4-BE49-F238E27FC236}">
                    <a16:creationId xmlns:a16="http://schemas.microsoft.com/office/drawing/2014/main" xmlns="" id="{A818A3C7-C6EC-4985-A983-B98348284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770" y="1751013"/>
                <a:ext cx="2032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8" y="18"/>
                  </a:cxn>
                  <a:cxn ang="0">
                    <a:pos x="14" y="22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8" y="18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40" name="Freeform 6091">
                <a:extLst>
                  <a:ext uri="{FF2B5EF4-FFF2-40B4-BE49-F238E27FC236}">
                    <a16:creationId xmlns:a16="http://schemas.microsoft.com/office/drawing/2014/main" xmlns="" id="{788659C0-330B-4B88-BF4C-A31F02A44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40" y="1799273"/>
                <a:ext cx="13970" cy="1524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22" h="24">
                    <a:moveTo>
                      <a:pt x="4" y="24"/>
                    </a:moveTo>
                    <a:lnTo>
                      <a:pt x="4" y="24"/>
                    </a:lnTo>
                    <a:lnTo>
                      <a:pt x="12" y="22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41" name="Freeform 6092">
                <a:extLst>
                  <a:ext uri="{FF2B5EF4-FFF2-40B4-BE49-F238E27FC236}">
                    <a16:creationId xmlns:a16="http://schemas.microsoft.com/office/drawing/2014/main" xmlns="" id="{29B88454-5971-473F-85B9-B3C901349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040" y="1724343"/>
                <a:ext cx="22860" cy="34290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54"/>
                  </a:cxn>
                  <a:cxn ang="0">
                    <a:pos x="26" y="50"/>
                  </a:cxn>
                  <a:cxn ang="0">
                    <a:pos x="30" y="42"/>
                  </a:cxn>
                  <a:cxn ang="0">
                    <a:pos x="34" y="32"/>
                  </a:cxn>
                  <a:cxn ang="0">
                    <a:pos x="36" y="22"/>
                  </a:cxn>
                  <a:cxn ang="0">
                    <a:pos x="36" y="12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8" y="48"/>
                  </a:cxn>
                  <a:cxn ang="0">
                    <a:pos x="14" y="52"/>
                  </a:cxn>
                  <a:cxn ang="0">
                    <a:pos x="20" y="54"/>
                  </a:cxn>
                  <a:cxn ang="0">
                    <a:pos x="20" y="54"/>
                  </a:cxn>
                </a:cxnLst>
                <a:rect l="0" t="0" r="r" b="b"/>
                <a:pathLst>
                  <a:path w="3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6" y="50"/>
                    </a:lnTo>
                    <a:lnTo>
                      <a:pt x="30" y="42"/>
                    </a:lnTo>
                    <a:lnTo>
                      <a:pt x="34" y="32"/>
                    </a:lnTo>
                    <a:lnTo>
                      <a:pt x="36" y="22"/>
                    </a:lnTo>
                    <a:lnTo>
                      <a:pt x="36" y="12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42" name="Freeform 6094">
                <a:extLst>
                  <a:ext uri="{FF2B5EF4-FFF2-40B4-BE49-F238E27FC236}">
                    <a16:creationId xmlns:a16="http://schemas.microsoft.com/office/drawing/2014/main" xmlns="" id="{B90433DD-171F-4259-9EBD-140D8944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240" y="1463993"/>
                <a:ext cx="59690" cy="48260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8" y="70"/>
                  </a:cxn>
                  <a:cxn ang="0">
                    <a:pos x="18" y="74"/>
                  </a:cxn>
                  <a:cxn ang="0">
                    <a:pos x="34" y="76"/>
                  </a:cxn>
                  <a:cxn ang="0">
                    <a:pos x="54" y="76"/>
                  </a:cxn>
                  <a:cxn ang="0">
                    <a:pos x="54" y="76"/>
                  </a:cxn>
                  <a:cxn ang="0">
                    <a:pos x="72" y="74"/>
                  </a:cxn>
                  <a:cxn ang="0">
                    <a:pos x="84" y="70"/>
                  </a:cxn>
                  <a:cxn ang="0">
                    <a:pos x="90" y="64"/>
                  </a:cxn>
                  <a:cxn ang="0">
                    <a:pos x="94" y="58"/>
                  </a:cxn>
                  <a:cxn ang="0">
                    <a:pos x="92" y="50"/>
                  </a:cxn>
                  <a:cxn ang="0">
                    <a:pos x="92" y="40"/>
                  </a:cxn>
                  <a:cxn ang="0">
                    <a:pos x="90" y="32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8" y="10"/>
                  </a:cxn>
                  <a:cxn ang="0">
                    <a:pos x="84" y="6"/>
                  </a:cxn>
                  <a:cxn ang="0">
                    <a:pos x="74" y="2"/>
                  </a:cxn>
                  <a:cxn ang="0">
                    <a:pos x="60" y="0"/>
                  </a:cxn>
                  <a:cxn ang="0">
                    <a:pos x="46" y="2"/>
                  </a:cxn>
                  <a:cxn ang="0">
                    <a:pos x="32" y="6"/>
                  </a:cxn>
                  <a:cxn ang="0">
                    <a:pos x="18" y="14"/>
                  </a:cxn>
                  <a:cxn ang="0">
                    <a:pos x="14" y="2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94" h="76">
                    <a:moveTo>
                      <a:pt x="8" y="26"/>
                    </a:moveTo>
                    <a:lnTo>
                      <a:pt x="8" y="26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72" y="74"/>
                    </a:lnTo>
                    <a:lnTo>
                      <a:pt x="84" y="70"/>
                    </a:lnTo>
                    <a:lnTo>
                      <a:pt x="90" y="64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6" y="2"/>
                    </a:lnTo>
                    <a:lnTo>
                      <a:pt x="32" y="6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43" name="Freeform 6098">
                <a:extLst>
                  <a:ext uri="{FF2B5EF4-FFF2-40B4-BE49-F238E27FC236}">
                    <a16:creationId xmlns:a16="http://schemas.microsoft.com/office/drawing/2014/main" xmlns="" id="{2C5F24B1-D8CC-41F0-B460-A6AD7DA5B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80" y="1211263"/>
                <a:ext cx="63500" cy="4318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32" y="4"/>
                  </a:cxn>
                  <a:cxn ang="0">
                    <a:pos x="20" y="6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2" y="36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8" y="46"/>
                  </a:cxn>
                  <a:cxn ang="0">
                    <a:pos x="44" y="50"/>
                  </a:cxn>
                  <a:cxn ang="0">
                    <a:pos x="54" y="56"/>
                  </a:cxn>
                  <a:cxn ang="0">
                    <a:pos x="64" y="66"/>
                  </a:cxn>
                  <a:cxn ang="0">
                    <a:pos x="64" y="66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2"/>
                  </a:cxn>
                  <a:cxn ang="0">
                    <a:pos x="74" y="60"/>
                  </a:cxn>
                  <a:cxn ang="0">
                    <a:pos x="80" y="56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100" y="26"/>
                  </a:cxn>
                  <a:cxn ang="0">
                    <a:pos x="100" y="20"/>
                  </a:cxn>
                  <a:cxn ang="0">
                    <a:pos x="100" y="16"/>
                  </a:cxn>
                  <a:cxn ang="0">
                    <a:pos x="98" y="14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70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00" h="68">
                    <a:moveTo>
                      <a:pt x="46" y="2"/>
                    </a:moveTo>
                    <a:lnTo>
                      <a:pt x="46" y="2"/>
                    </a:lnTo>
                    <a:lnTo>
                      <a:pt x="32" y="4"/>
                    </a:lnTo>
                    <a:lnTo>
                      <a:pt x="20" y="6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46"/>
                    </a:lnTo>
                    <a:lnTo>
                      <a:pt x="44" y="50"/>
                    </a:lnTo>
                    <a:lnTo>
                      <a:pt x="54" y="5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4" y="60"/>
                    </a:lnTo>
                    <a:lnTo>
                      <a:pt x="80" y="56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6" y="6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44" name="Freeform 6099">
                <a:extLst>
                  <a:ext uri="{FF2B5EF4-FFF2-40B4-BE49-F238E27FC236}">
                    <a16:creationId xmlns:a16="http://schemas.microsoft.com/office/drawing/2014/main" xmlns="" id="{25E2B5B1-C34B-473E-BC0A-8E4E73947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1088073"/>
                <a:ext cx="48260" cy="1016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6" y="2"/>
                  </a:cxn>
                  <a:cxn ang="0">
                    <a:pos x="68" y="0"/>
                  </a:cxn>
                  <a:cxn ang="0">
                    <a:pos x="56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0" y="16"/>
                  </a:cxn>
                  <a:cxn ang="0">
                    <a:pos x="48" y="14"/>
                  </a:cxn>
                  <a:cxn ang="0">
                    <a:pos x="70" y="8"/>
                  </a:cxn>
                  <a:cxn ang="0">
                    <a:pos x="76" y="4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2"/>
                  </a:cxn>
                </a:cxnLst>
                <a:rect l="0" t="0" r="r" b="b"/>
                <a:pathLst>
                  <a:path w="76" h="16">
                    <a:moveTo>
                      <a:pt x="76" y="2"/>
                    </a:moveTo>
                    <a:lnTo>
                      <a:pt x="76" y="2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30" y="2"/>
                    </a:lnTo>
                    <a:lnTo>
                      <a:pt x="16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0" y="16"/>
                    </a:lnTo>
                    <a:lnTo>
                      <a:pt x="48" y="14"/>
                    </a:lnTo>
                    <a:lnTo>
                      <a:pt x="70" y="8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45" name="Freeform 6100">
                <a:extLst>
                  <a:ext uri="{FF2B5EF4-FFF2-40B4-BE49-F238E27FC236}">
                    <a16:creationId xmlns:a16="http://schemas.microsoft.com/office/drawing/2014/main" xmlns="" id="{FACFA2B1-5612-4E74-8F7D-873AB573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390" y="1129983"/>
                <a:ext cx="30480" cy="203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26" y="32"/>
                  </a:cxn>
                  <a:cxn ang="0">
                    <a:pos x="34" y="30"/>
                  </a:cxn>
                  <a:cxn ang="0">
                    <a:pos x="42" y="28"/>
                  </a:cxn>
                  <a:cxn ang="0">
                    <a:pos x="46" y="22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34" y="30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46" name="Freeform 6101">
                <a:extLst>
                  <a:ext uri="{FF2B5EF4-FFF2-40B4-BE49-F238E27FC236}">
                    <a16:creationId xmlns:a16="http://schemas.microsoft.com/office/drawing/2014/main" xmlns="" id="{C7749EA7-CEE9-42C7-ABE2-1E210A03B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470" y="1065213"/>
                <a:ext cx="44450" cy="21590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62" y="18"/>
                  </a:cxn>
                  <a:cxn ang="0">
                    <a:pos x="52" y="16"/>
                  </a:cxn>
                  <a:cxn ang="0">
                    <a:pos x="44" y="14"/>
                  </a:cxn>
                  <a:cxn ang="0">
                    <a:pos x="34" y="6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2" y="30"/>
                  </a:cxn>
                  <a:cxn ang="0">
                    <a:pos x="16" y="32"/>
                  </a:cxn>
                  <a:cxn ang="0">
                    <a:pos x="26" y="34"/>
                  </a:cxn>
                  <a:cxn ang="0">
                    <a:pos x="40" y="32"/>
                  </a:cxn>
                  <a:cxn ang="0">
                    <a:pos x="52" y="30"/>
                  </a:cxn>
                  <a:cxn ang="0">
                    <a:pos x="62" y="28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62" y="18"/>
                  </a:cxn>
                  <a:cxn ang="0">
                    <a:pos x="62" y="18"/>
                  </a:cxn>
                </a:cxnLst>
                <a:rect l="0" t="0" r="r" b="b"/>
                <a:pathLst>
                  <a:path w="70" h="34">
                    <a:moveTo>
                      <a:pt x="62" y="18"/>
                    </a:moveTo>
                    <a:lnTo>
                      <a:pt x="62" y="18"/>
                    </a:lnTo>
                    <a:lnTo>
                      <a:pt x="52" y="16"/>
                    </a:lnTo>
                    <a:lnTo>
                      <a:pt x="44" y="14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6" y="34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2" y="28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47" name="Freeform 6102">
                <a:extLst>
                  <a:ext uri="{FF2B5EF4-FFF2-40B4-BE49-F238E27FC236}">
                    <a16:creationId xmlns:a16="http://schemas.microsoft.com/office/drawing/2014/main" xmlns="" id="{42A64EEF-617C-4F3F-AE1B-16F9CF601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780" y="1048703"/>
                <a:ext cx="449580" cy="129540"/>
              </a:xfrm>
              <a:custGeom>
                <a:avLst/>
                <a:gdLst/>
                <a:ahLst/>
                <a:cxnLst>
                  <a:cxn ang="0">
                    <a:pos x="342" y="198"/>
                  </a:cxn>
                  <a:cxn ang="0">
                    <a:pos x="406" y="202"/>
                  </a:cxn>
                  <a:cxn ang="0">
                    <a:pos x="530" y="198"/>
                  </a:cxn>
                  <a:cxn ang="0">
                    <a:pos x="560" y="176"/>
                  </a:cxn>
                  <a:cxn ang="0">
                    <a:pos x="566" y="188"/>
                  </a:cxn>
                  <a:cxn ang="0">
                    <a:pos x="624" y="200"/>
                  </a:cxn>
                  <a:cxn ang="0">
                    <a:pos x="680" y="190"/>
                  </a:cxn>
                  <a:cxn ang="0">
                    <a:pos x="688" y="174"/>
                  </a:cxn>
                  <a:cxn ang="0">
                    <a:pos x="708" y="168"/>
                  </a:cxn>
                  <a:cxn ang="0">
                    <a:pos x="694" y="158"/>
                  </a:cxn>
                  <a:cxn ang="0">
                    <a:pos x="700" y="144"/>
                  </a:cxn>
                  <a:cxn ang="0">
                    <a:pos x="700" y="126"/>
                  </a:cxn>
                  <a:cxn ang="0">
                    <a:pos x="672" y="110"/>
                  </a:cxn>
                  <a:cxn ang="0">
                    <a:pos x="642" y="104"/>
                  </a:cxn>
                  <a:cxn ang="0">
                    <a:pos x="600" y="96"/>
                  </a:cxn>
                  <a:cxn ang="0">
                    <a:pos x="480" y="110"/>
                  </a:cxn>
                  <a:cxn ang="0">
                    <a:pos x="442" y="126"/>
                  </a:cxn>
                  <a:cxn ang="0">
                    <a:pos x="416" y="122"/>
                  </a:cxn>
                  <a:cxn ang="0">
                    <a:pos x="374" y="120"/>
                  </a:cxn>
                  <a:cxn ang="0">
                    <a:pos x="346" y="114"/>
                  </a:cxn>
                  <a:cxn ang="0">
                    <a:pos x="330" y="110"/>
                  </a:cxn>
                  <a:cxn ang="0">
                    <a:pos x="324" y="124"/>
                  </a:cxn>
                  <a:cxn ang="0">
                    <a:pos x="310" y="116"/>
                  </a:cxn>
                  <a:cxn ang="0">
                    <a:pos x="310" y="102"/>
                  </a:cxn>
                  <a:cxn ang="0">
                    <a:pos x="294" y="84"/>
                  </a:cxn>
                  <a:cxn ang="0">
                    <a:pos x="268" y="84"/>
                  </a:cxn>
                  <a:cxn ang="0">
                    <a:pos x="262" y="76"/>
                  </a:cxn>
                  <a:cxn ang="0">
                    <a:pos x="308" y="74"/>
                  </a:cxn>
                  <a:cxn ang="0">
                    <a:pos x="316" y="66"/>
                  </a:cxn>
                  <a:cxn ang="0">
                    <a:pos x="278" y="52"/>
                  </a:cxn>
                  <a:cxn ang="0">
                    <a:pos x="240" y="34"/>
                  </a:cxn>
                  <a:cxn ang="0">
                    <a:pos x="182" y="36"/>
                  </a:cxn>
                  <a:cxn ang="0">
                    <a:pos x="154" y="30"/>
                  </a:cxn>
                  <a:cxn ang="0">
                    <a:pos x="124" y="10"/>
                  </a:cxn>
                  <a:cxn ang="0">
                    <a:pos x="78" y="6"/>
                  </a:cxn>
                  <a:cxn ang="0">
                    <a:pos x="10" y="0"/>
                  </a:cxn>
                  <a:cxn ang="0">
                    <a:pos x="2" y="12"/>
                  </a:cxn>
                  <a:cxn ang="0">
                    <a:pos x="18" y="32"/>
                  </a:cxn>
                  <a:cxn ang="0">
                    <a:pos x="58" y="52"/>
                  </a:cxn>
                  <a:cxn ang="0">
                    <a:pos x="66" y="66"/>
                  </a:cxn>
                  <a:cxn ang="0">
                    <a:pos x="112" y="66"/>
                  </a:cxn>
                  <a:cxn ang="0">
                    <a:pos x="160" y="60"/>
                  </a:cxn>
                  <a:cxn ang="0">
                    <a:pos x="186" y="84"/>
                  </a:cxn>
                  <a:cxn ang="0">
                    <a:pos x="202" y="98"/>
                  </a:cxn>
                  <a:cxn ang="0">
                    <a:pos x="194" y="120"/>
                  </a:cxn>
                  <a:cxn ang="0">
                    <a:pos x="186" y="142"/>
                  </a:cxn>
                  <a:cxn ang="0">
                    <a:pos x="198" y="154"/>
                  </a:cxn>
                  <a:cxn ang="0">
                    <a:pos x="206" y="182"/>
                  </a:cxn>
                  <a:cxn ang="0">
                    <a:pos x="232" y="190"/>
                  </a:cxn>
                  <a:cxn ang="0">
                    <a:pos x="250" y="186"/>
                  </a:cxn>
                  <a:cxn ang="0">
                    <a:pos x="282" y="198"/>
                  </a:cxn>
                  <a:cxn ang="0">
                    <a:pos x="326" y="188"/>
                  </a:cxn>
                  <a:cxn ang="0">
                    <a:pos x="342" y="188"/>
                  </a:cxn>
                </a:cxnLst>
                <a:rect l="0" t="0" r="r" b="b"/>
                <a:pathLst>
                  <a:path w="708" h="204">
                    <a:moveTo>
                      <a:pt x="342" y="188"/>
                    </a:moveTo>
                    <a:lnTo>
                      <a:pt x="342" y="188"/>
                    </a:lnTo>
                    <a:lnTo>
                      <a:pt x="342" y="196"/>
                    </a:lnTo>
                    <a:lnTo>
                      <a:pt x="342" y="198"/>
                    </a:lnTo>
                    <a:lnTo>
                      <a:pt x="344" y="200"/>
                    </a:lnTo>
                    <a:lnTo>
                      <a:pt x="352" y="202"/>
                    </a:lnTo>
                    <a:lnTo>
                      <a:pt x="364" y="204"/>
                    </a:lnTo>
                    <a:lnTo>
                      <a:pt x="406" y="202"/>
                    </a:lnTo>
                    <a:lnTo>
                      <a:pt x="472" y="202"/>
                    </a:lnTo>
                    <a:lnTo>
                      <a:pt x="472" y="202"/>
                    </a:lnTo>
                    <a:lnTo>
                      <a:pt x="506" y="202"/>
                    </a:lnTo>
                    <a:lnTo>
                      <a:pt x="530" y="198"/>
                    </a:lnTo>
                    <a:lnTo>
                      <a:pt x="546" y="192"/>
                    </a:lnTo>
                    <a:lnTo>
                      <a:pt x="554" y="186"/>
                    </a:lnTo>
                    <a:lnTo>
                      <a:pt x="558" y="180"/>
                    </a:lnTo>
                    <a:lnTo>
                      <a:pt x="560" y="176"/>
                    </a:lnTo>
                    <a:lnTo>
                      <a:pt x="562" y="178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66" y="188"/>
                    </a:lnTo>
                    <a:lnTo>
                      <a:pt x="570" y="190"/>
                    </a:lnTo>
                    <a:lnTo>
                      <a:pt x="584" y="196"/>
                    </a:lnTo>
                    <a:lnTo>
                      <a:pt x="604" y="200"/>
                    </a:lnTo>
                    <a:lnTo>
                      <a:pt x="624" y="200"/>
                    </a:lnTo>
                    <a:lnTo>
                      <a:pt x="646" y="200"/>
                    </a:lnTo>
                    <a:lnTo>
                      <a:pt x="664" y="198"/>
                    </a:lnTo>
                    <a:lnTo>
                      <a:pt x="676" y="192"/>
                    </a:lnTo>
                    <a:lnTo>
                      <a:pt x="680" y="190"/>
                    </a:lnTo>
                    <a:lnTo>
                      <a:pt x="682" y="186"/>
                    </a:lnTo>
                    <a:lnTo>
                      <a:pt x="682" y="186"/>
                    </a:lnTo>
                    <a:lnTo>
                      <a:pt x="684" y="178"/>
                    </a:lnTo>
                    <a:lnTo>
                      <a:pt x="688" y="174"/>
                    </a:lnTo>
                    <a:lnTo>
                      <a:pt x="694" y="172"/>
                    </a:lnTo>
                    <a:lnTo>
                      <a:pt x="700" y="170"/>
                    </a:lnTo>
                    <a:lnTo>
                      <a:pt x="706" y="168"/>
                    </a:lnTo>
                    <a:lnTo>
                      <a:pt x="708" y="168"/>
                    </a:lnTo>
                    <a:lnTo>
                      <a:pt x="708" y="166"/>
                    </a:lnTo>
                    <a:lnTo>
                      <a:pt x="700" y="162"/>
                    </a:lnTo>
                    <a:lnTo>
                      <a:pt x="700" y="162"/>
                    </a:lnTo>
                    <a:lnTo>
                      <a:pt x="694" y="158"/>
                    </a:lnTo>
                    <a:lnTo>
                      <a:pt x="690" y="154"/>
                    </a:lnTo>
                    <a:lnTo>
                      <a:pt x="692" y="152"/>
                    </a:lnTo>
                    <a:lnTo>
                      <a:pt x="696" y="148"/>
                    </a:lnTo>
                    <a:lnTo>
                      <a:pt x="700" y="144"/>
                    </a:lnTo>
                    <a:lnTo>
                      <a:pt x="702" y="140"/>
                    </a:lnTo>
                    <a:lnTo>
                      <a:pt x="704" y="134"/>
                    </a:lnTo>
                    <a:lnTo>
                      <a:pt x="700" y="126"/>
                    </a:lnTo>
                    <a:lnTo>
                      <a:pt x="700" y="126"/>
                    </a:lnTo>
                    <a:lnTo>
                      <a:pt x="694" y="118"/>
                    </a:lnTo>
                    <a:lnTo>
                      <a:pt x="688" y="114"/>
                    </a:lnTo>
                    <a:lnTo>
                      <a:pt x="680" y="112"/>
                    </a:lnTo>
                    <a:lnTo>
                      <a:pt x="672" y="110"/>
                    </a:lnTo>
                    <a:lnTo>
                      <a:pt x="654" y="110"/>
                    </a:lnTo>
                    <a:lnTo>
                      <a:pt x="648" y="108"/>
                    </a:lnTo>
                    <a:lnTo>
                      <a:pt x="642" y="104"/>
                    </a:lnTo>
                    <a:lnTo>
                      <a:pt x="642" y="104"/>
                    </a:lnTo>
                    <a:lnTo>
                      <a:pt x="636" y="98"/>
                    </a:lnTo>
                    <a:lnTo>
                      <a:pt x="626" y="96"/>
                    </a:lnTo>
                    <a:lnTo>
                      <a:pt x="614" y="94"/>
                    </a:lnTo>
                    <a:lnTo>
                      <a:pt x="600" y="96"/>
                    </a:lnTo>
                    <a:lnTo>
                      <a:pt x="560" y="98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480" y="110"/>
                    </a:lnTo>
                    <a:lnTo>
                      <a:pt x="464" y="114"/>
                    </a:lnTo>
                    <a:lnTo>
                      <a:pt x="454" y="120"/>
                    </a:lnTo>
                    <a:lnTo>
                      <a:pt x="446" y="124"/>
                    </a:lnTo>
                    <a:lnTo>
                      <a:pt x="442" y="126"/>
                    </a:lnTo>
                    <a:lnTo>
                      <a:pt x="438" y="128"/>
                    </a:lnTo>
                    <a:lnTo>
                      <a:pt x="430" y="126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02" y="118"/>
                    </a:lnTo>
                    <a:lnTo>
                      <a:pt x="390" y="118"/>
                    </a:lnTo>
                    <a:lnTo>
                      <a:pt x="382" y="118"/>
                    </a:lnTo>
                    <a:lnTo>
                      <a:pt x="374" y="120"/>
                    </a:lnTo>
                    <a:lnTo>
                      <a:pt x="368" y="122"/>
                    </a:lnTo>
                    <a:lnTo>
                      <a:pt x="362" y="122"/>
                    </a:lnTo>
                    <a:lnTo>
                      <a:pt x="354" y="120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38" y="110"/>
                    </a:lnTo>
                    <a:lnTo>
                      <a:pt x="332" y="108"/>
                    </a:lnTo>
                    <a:lnTo>
                      <a:pt x="330" y="110"/>
                    </a:lnTo>
                    <a:lnTo>
                      <a:pt x="328" y="114"/>
                    </a:lnTo>
                    <a:lnTo>
                      <a:pt x="328" y="118"/>
                    </a:lnTo>
                    <a:lnTo>
                      <a:pt x="326" y="122"/>
                    </a:lnTo>
                    <a:lnTo>
                      <a:pt x="324" y="124"/>
                    </a:lnTo>
                    <a:lnTo>
                      <a:pt x="318" y="122"/>
                    </a:lnTo>
                    <a:lnTo>
                      <a:pt x="318" y="122"/>
                    </a:lnTo>
                    <a:lnTo>
                      <a:pt x="312" y="118"/>
                    </a:lnTo>
                    <a:lnTo>
                      <a:pt x="310" y="116"/>
                    </a:lnTo>
                    <a:lnTo>
                      <a:pt x="310" y="112"/>
                    </a:lnTo>
                    <a:lnTo>
                      <a:pt x="310" y="110"/>
                    </a:lnTo>
                    <a:lnTo>
                      <a:pt x="312" y="106"/>
                    </a:lnTo>
                    <a:lnTo>
                      <a:pt x="310" y="102"/>
                    </a:lnTo>
                    <a:lnTo>
                      <a:pt x="308" y="96"/>
                    </a:lnTo>
                    <a:lnTo>
                      <a:pt x="300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6" y="82"/>
                    </a:lnTo>
                    <a:lnTo>
                      <a:pt x="280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6" y="82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6"/>
                    </a:lnTo>
                    <a:lnTo>
                      <a:pt x="264" y="74"/>
                    </a:lnTo>
                    <a:lnTo>
                      <a:pt x="270" y="72"/>
                    </a:lnTo>
                    <a:lnTo>
                      <a:pt x="290" y="72"/>
                    </a:lnTo>
                    <a:lnTo>
                      <a:pt x="308" y="74"/>
                    </a:lnTo>
                    <a:lnTo>
                      <a:pt x="314" y="72"/>
                    </a:lnTo>
                    <a:lnTo>
                      <a:pt x="316" y="70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08" y="58"/>
                    </a:lnTo>
                    <a:lnTo>
                      <a:pt x="296" y="56"/>
                    </a:lnTo>
                    <a:lnTo>
                      <a:pt x="278" y="52"/>
                    </a:lnTo>
                    <a:lnTo>
                      <a:pt x="268" y="48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0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04" y="32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70" y="36"/>
                    </a:lnTo>
                    <a:lnTo>
                      <a:pt x="162" y="34"/>
                    </a:lnTo>
                    <a:lnTo>
                      <a:pt x="154" y="30"/>
                    </a:lnTo>
                    <a:lnTo>
                      <a:pt x="148" y="24"/>
                    </a:lnTo>
                    <a:lnTo>
                      <a:pt x="136" y="14"/>
                    </a:lnTo>
                    <a:lnTo>
                      <a:pt x="130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14" y="10"/>
                    </a:lnTo>
                    <a:lnTo>
                      <a:pt x="104" y="10"/>
                    </a:lnTo>
                    <a:lnTo>
                      <a:pt x="78" y="6"/>
                    </a:lnTo>
                    <a:lnTo>
                      <a:pt x="4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6" y="38"/>
                    </a:lnTo>
                    <a:lnTo>
                      <a:pt x="36" y="42"/>
                    </a:lnTo>
                    <a:lnTo>
                      <a:pt x="50" y="48"/>
                    </a:lnTo>
                    <a:lnTo>
                      <a:pt x="58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66"/>
                    </a:lnTo>
                    <a:lnTo>
                      <a:pt x="70" y="68"/>
                    </a:lnTo>
                    <a:lnTo>
                      <a:pt x="78" y="70"/>
                    </a:lnTo>
                    <a:lnTo>
                      <a:pt x="88" y="70"/>
                    </a:lnTo>
                    <a:lnTo>
                      <a:pt x="112" y="66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60" y="60"/>
                    </a:lnTo>
                    <a:lnTo>
                      <a:pt x="166" y="62"/>
                    </a:lnTo>
                    <a:lnTo>
                      <a:pt x="170" y="66"/>
                    </a:lnTo>
                    <a:lnTo>
                      <a:pt x="180" y="78"/>
                    </a:lnTo>
                    <a:lnTo>
                      <a:pt x="18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8" y="94"/>
                    </a:lnTo>
                    <a:lnTo>
                      <a:pt x="202" y="98"/>
                    </a:lnTo>
                    <a:lnTo>
                      <a:pt x="202" y="102"/>
                    </a:lnTo>
                    <a:lnTo>
                      <a:pt x="202" y="106"/>
                    </a:lnTo>
                    <a:lnTo>
                      <a:pt x="200" y="114"/>
                    </a:lnTo>
                    <a:lnTo>
                      <a:pt x="194" y="120"/>
                    </a:lnTo>
                    <a:lnTo>
                      <a:pt x="190" y="128"/>
                    </a:lnTo>
                    <a:lnTo>
                      <a:pt x="186" y="134"/>
                    </a:lnTo>
                    <a:lnTo>
                      <a:pt x="184" y="140"/>
                    </a:lnTo>
                    <a:lnTo>
                      <a:pt x="186" y="142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6" y="150"/>
                    </a:lnTo>
                    <a:lnTo>
                      <a:pt x="198" y="154"/>
                    </a:lnTo>
                    <a:lnTo>
                      <a:pt x="200" y="164"/>
                    </a:lnTo>
                    <a:lnTo>
                      <a:pt x="200" y="170"/>
                    </a:lnTo>
                    <a:lnTo>
                      <a:pt x="202" y="176"/>
                    </a:lnTo>
                    <a:lnTo>
                      <a:pt x="206" y="182"/>
                    </a:lnTo>
                    <a:lnTo>
                      <a:pt x="216" y="186"/>
                    </a:lnTo>
                    <a:lnTo>
                      <a:pt x="216" y="186"/>
                    </a:lnTo>
                    <a:lnTo>
                      <a:pt x="224" y="190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4" y="186"/>
                    </a:lnTo>
                    <a:lnTo>
                      <a:pt x="250" y="186"/>
                    </a:lnTo>
                    <a:lnTo>
                      <a:pt x="260" y="188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2" y="198"/>
                    </a:lnTo>
                    <a:lnTo>
                      <a:pt x="290" y="198"/>
                    </a:lnTo>
                    <a:lnTo>
                      <a:pt x="304" y="198"/>
                    </a:lnTo>
                    <a:lnTo>
                      <a:pt x="316" y="194"/>
                    </a:lnTo>
                    <a:lnTo>
                      <a:pt x="326" y="188"/>
                    </a:lnTo>
                    <a:lnTo>
                      <a:pt x="340" y="180"/>
                    </a:lnTo>
                    <a:lnTo>
                      <a:pt x="342" y="180"/>
                    </a:lnTo>
                    <a:lnTo>
                      <a:pt x="342" y="180"/>
                    </a:lnTo>
                    <a:lnTo>
                      <a:pt x="342" y="188"/>
                    </a:lnTo>
                    <a:lnTo>
                      <a:pt x="342" y="1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48" name="Freeform 6103">
                <a:extLst>
                  <a:ext uri="{FF2B5EF4-FFF2-40B4-BE49-F238E27FC236}">
                    <a16:creationId xmlns:a16="http://schemas.microsoft.com/office/drawing/2014/main" xmlns="" id="{BE844484-EA33-40FF-94EC-7C2299F29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119823"/>
                <a:ext cx="81280" cy="49530"/>
              </a:xfrm>
              <a:custGeom>
                <a:avLst/>
                <a:gdLst/>
                <a:ahLst/>
                <a:cxnLst>
                  <a:cxn ang="0">
                    <a:pos x="94" y="78"/>
                  </a:cxn>
                  <a:cxn ang="0">
                    <a:pos x="94" y="78"/>
                  </a:cxn>
                  <a:cxn ang="0">
                    <a:pos x="110" y="76"/>
                  </a:cxn>
                  <a:cxn ang="0">
                    <a:pos x="120" y="72"/>
                  </a:cxn>
                  <a:cxn ang="0">
                    <a:pos x="126" y="66"/>
                  </a:cxn>
                  <a:cxn ang="0">
                    <a:pos x="128" y="58"/>
                  </a:cxn>
                  <a:cxn ang="0">
                    <a:pos x="126" y="48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4" y="16"/>
                  </a:cxn>
                  <a:cxn ang="0">
                    <a:pos x="104" y="16"/>
                  </a:cxn>
                  <a:cxn ang="0">
                    <a:pos x="92" y="8"/>
                  </a:cxn>
                  <a:cxn ang="0">
                    <a:pos x="80" y="2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46" y="2"/>
                  </a:cxn>
                  <a:cxn ang="0">
                    <a:pos x="34" y="8"/>
                  </a:cxn>
                  <a:cxn ang="0">
                    <a:pos x="24" y="1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6" y="36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10" y="58"/>
                  </a:cxn>
                  <a:cxn ang="0">
                    <a:pos x="22" y="60"/>
                  </a:cxn>
                  <a:cxn ang="0">
                    <a:pos x="22" y="60"/>
                  </a:cxn>
                  <a:cxn ang="0">
                    <a:pos x="32" y="62"/>
                  </a:cxn>
                  <a:cxn ang="0">
                    <a:pos x="40" y="64"/>
                  </a:cxn>
                  <a:cxn ang="0">
                    <a:pos x="54" y="70"/>
                  </a:cxn>
                  <a:cxn ang="0">
                    <a:pos x="68" y="76"/>
                  </a:cxn>
                  <a:cxn ang="0">
                    <a:pos x="80" y="76"/>
                  </a:cxn>
                  <a:cxn ang="0">
                    <a:pos x="94" y="78"/>
                  </a:cxn>
                  <a:cxn ang="0">
                    <a:pos x="94" y="78"/>
                  </a:cxn>
                </a:cxnLst>
                <a:rect l="0" t="0" r="r" b="b"/>
                <a:pathLst>
                  <a:path w="128" h="78">
                    <a:moveTo>
                      <a:pt x="94" y="78"/>
                    </a:moveTo>
                    <a:lnTo>
                      <a:pt x="94" y="78"/>
                    </a:lnTo>
                    <a:lnTo>
                      <a:pt x="110" y="7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8" y="58"/>
                    </a:lnTo>
                    <a:lnTo>
                      <a:pt x="126" y="48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2" y="8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2"/>
                    </a:lnTo>
                    <a:lnTo>
                      <a:pt x="34" y="8"/>
                    </a:lnTo>
                    <a:lnTo>
                      <a:pt x="24" y="1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10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54" y="70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4" y="78"/>
                    </a:lnTo>
                    <a:lnTo>
                      <a:pt x="94" y="7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49" name="Freeform 6104">
                <a:extLst>
                  <a:ext uri="{FF2B5EF4-FFF2-40B4-BE49-F238E27FC236}">
                    <a16:creationId xmlns:a16="http://schemas.microsoft.com/office/drawing/2014/main" xmlns="" id="{C78B509A-781D-4081-B2D8-60F20A8E5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" y="1010603"/>
                <a:ext cx="80010" cy="19050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92" y="28"/>
                  </a:cxn>
                  <a:cxn ang="0">
                    <a:pos x="108" y="28"/>
                  </a:cxn>
                  <a:cxn ang="0">
                    <a:pos x="120" y="26"/>
                  </a:cxn>
                  <a:cxn ang="0">
                    <a:pos x="124" y="22"/>
                  </a:cxn>
                  <a:cxn ang="0">
                    <a:pos x="126" y="20"/>
                  </a:cxn>
                  <a:cxn ang="0">
                    <a:pos x="126" y="16"/>
                  </a:cxn>
                  <a:cxn ang="0">
                    <a:pos x="122" y="12"/>
                  </a:cxn>
                  <a:cxn ang="0">
                    <a:pos x="112" y="8"/>
                  </a:cxn>
                  <a:cxn ang="0">
                    <a:pos x="100" y="4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48" y="0"/>
                  </a:cxn>
                  <a:cxn ang="0">
                    <a:pos x="22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6" y="26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56" y="28"/>
                  </a:cxn>
                  <a:cxn ang="0">
                    <a:pos x="92" y="28"/>
                  </a:cxn>
                  <a:cxn ang="0">
                    <a:pos x="92" y="28"/>
                  </a:cxn>
                </a:cxnLst>
                <a:rect l="0" t="0" r="r" b="b"/>
                <a:pathLst>
                  <a:path w="126" h="30">
                    <a:moveTo>
                      <a:pt x="92" y="28"/>
                    </a:moveTo>
                    <a:lnTo>
                      <a:pt x="92" y="28"/>
                    </a:lnTo>
                    <a:lnTo>
                      <a:pt x="108" y="28"/>
                    </a:lnTo>
                    <a:lnTo>
                      <a:pt x="120" y="26"/>
                    </a:lnTo>
                    <a:lnTo>
                      <a:pt x="124" y="22"/>
                    </a:lnTo>
                    <a:lnTo>
                      <a:pt x="126" y="20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2" y="8"/>
                    </a:lnTo>
                    <a:lnTo>
                      <a:pt x="100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48" y="0"/>
                    </a:lnTo>
                    <a:lnTo>
                      <a:pt x="22" y="4"/>
                    </a:lnTo>
                    <a:lnTo>
                      <a:pt x="14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56" y="28"/>
                    </a:lnTo>
                    <a:lnTo>
                      <a:pt x="92" y="28"/>
                    </a:lnTo>
                    <a:lnTo>
                      <a:pt x="92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50" name="Freeform 6105">
                <a:extLst>
                  <a:ext uri="{FF2B5EF4-FFF2-40B4-BE49-F238E27FC236}">
                    <a16:creationId xmlns:a16="http://schemas.microsoft.com/office/drawing/2014/main" xmlns="" id="{DA75811F-0584-441B-BC7F-C2B4A9C8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560" y="944563"/>
                <a:ext cx="34290" cy="1270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8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20" y="18"/>
                  </a:cxn>
                  <a:cxn ang="0">
                    <a:pos x="42" y="12"/>
                  </a:cxn>
                  <a:cxn ang="0">
                    <a:pos x="50" y="8"/>
                  </a:cxn>
                  <a:cxn ang="0">
                    <a:pos x="54" y="4"/>
                  </a:cxn>
                  <a:cxn ang="0">
                    <a:pos x="54" y="4"/>
                  </a:cxn>
                </a:cxnLst>
                <a:rect l="0" t="0" r="r" b="b"/>
                <a:pathLst>
                  <a:path w="54" h="20">
                    <a:moveTo>
                      <a:pt x="54" y="4"/>
                    </a:moveTo>
                    <a:lnTo>
                      <a:pt x="54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20" y="18"/>
                    </a:lnTo>
                    <a:lnTo>
                      <a:pt x="42" y="12"/>
                    </a:lnTo>
                    <a:lnTo>
                      <a:pt x="50" y="8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51" name="Freeform 6106">
                <a:extLst>
                  <a:ext uri="{FF2B5EF4-FFF2-40B4-BE49-F238E27FC236}">
                    <a16:creationId xmlns:a16="http://schemas.microsoft.com/office/drawing/2014/main" xmlns="" id="{84C1FFDC-0DF7-4986-B1EF-F797F82D1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727393"/>
                <a:ext cx="784860" cy="367030"/>
              </a:xfrm>
              <a:custGeom>
                <a:avLst/>
                <a:gdLst/>
                <a:ahLst/>
                <a:cxnLst>
                  <a:cxn ang="0">
                    <a:pos x="68" y="162"/>
                  </a:cxn>
                  <a:cxn ang="0">
                    <a:pos x="122" y="204"/>
                  </a:cxn>
                  <a:cxn ang="0">
                    <a:pos x="246" y="182"/>
                  </a:cxn>
                  <a:cxn ang="0">
                    <a:pos x="202" y="210"/>
                  </a:cxn>
                  <a:cxn ang="0">
                    <a:pos x="334" y="210"/>
                  </a:cxn>
                  <a:cxn ang="0">
                    <a:pos x="494" y="186"/>
                  </a:cxn>
                  <a:cxn ang="0">
                    <a:pos x="540" y="190"/>
                  </a:cxn>
                  <a:cxn ang="0">
                    <a:pos x="450" y="222"/>
                  </a:cxn>
                  <a:cxn ang="0">
                    <a:pos x="402" y="274"/>
                  </a:cxn>
                  <a:cxn ang="0">
                    <a:pos x="402" y="298"/>
                  </a:cxn>
                  <a:cxn ang="0">
                    <a:pos x="246" y="240"/>
                  </a:cxn>
                  <a:cxn ang="0">
                    <a:pos x="226" y="284"/>
                  </a:cxn>
                  <a:cxn ang="0">
                    <a:pos x="296" y="336"/>
                  </a:cxn>
                  <a:cxn ang="0">
                    <a:pos x="336" y="356"/>
                  </a:cxn>
                  <a:cxn ang="0">
                    <a:pos x="298" y="364"/>
                  </a:cxn>
                  <a:cxn ang="0">
                    <a:pos x="168" y="410"/>
                  </a:cxn>
                  <a:cxn ang="0">
                    <a:pos x="226" y="422"/>
                  </a:cxn>
                  <a:cxn ang="0">
                    <a:pos x="256" y="440"/>
                  </a:cxn>
                  <a:cxn ang="0">
                    <a:pos x="330" y="460"/>
                  </a:cxn>
                  <a:cxn ang="0">
                    <a:pos x="342" y="464"/>
                  </a:cxn>
                  <a:cxn ang="0">
                    <a:pos x="238" y="460"/>
                  </a:cxn>
                  <a:cxn ang="0">
                    <a:pos x="140" y="450"/>
                  </a:cxn>
                  <a:cxn ang="0">
                    <a:pos x="160" y="502"/>
                  </a:cxn>
                  <a:cxn ang="0">
                    <a:pos x="92" y="546"/>
                  </a:cxn>
                  <a:cxn ang="0">
                    <a:pos x="146" y="562"/>
                  </a:cxn>
                  <a:cxn ang="0">
                    <a:pos x="244" y="562"/>
                  </a:cxn>
                  <a:cxn ang="0">
                    <a:pos x="322" y="552"/>
                  </a:cxn>
                  <a:cxn ang="0">
                    <a:pos x="438" y="548"/>
                  </a:cxn>
                  <a:cxn ang="0">
                    <a:pos x="462" y="578"/>
                  </a:cxn>
                  <a:cxn ang="0">
                    <a:pos x="560" y="538"/>
                  </a:cxn>
                  <a:cxn ang="0">
                    <a:pos x="518" y="514"/>
                  </a:cxn>
                  <a:cxn ang="0">
                    <a:pos x="550" y="472"/>
                  </a:cxn>
                  <a:cxn ang="0">
                    <a:pos x="550" y="432"/>
                  </a:cxn>
                  <a:cxn ang="0">
                    <a:pos x="668" y="402"/>
                  </a:cxn>
                  <a:cxn ang="0">
                    <a:pos x="684" y="372"/>
                  </a:cxn>
                  <a:cxn ang="0">
                    <a:pos x="686" y="348"/>
                  </a:cxn>
                  <a:cxn ang="0">
                    <a:pos x="658" y="326"/>
                  </a:cxn>
                  <a:cxn ang="0">
                    <a:pos x="588" y="318"/>
                  </a:cxn>
                  <a:cxn ang="0">
                    <a:pos x="752" y="284"/>
                  </a:cxn>
                  <a:cxn ang="0">
                    <a:pos x="832" y="278"/>
                  </a:cxn>
                  <a:cxn ang="0">
                    <a:pos x="1076" y="154"/>
                  </a:cxn>
                  <a:cxn ang="0">
                    <a:pos x="1000" y="142"/>
                  </a:cxn>
                  <a:cxn ang="0">
                    <a:pos x="1232" y="76"/>
                  </a:cxn>
                  <a:cxn ang="0">
                    <a:pos x="1168" y="54"/>
                  </a:cxn>
                  <a:cxn ang="0">
                    <a:pos x="1094" y="20"/>
                  </a:cxn>
                  <a:cxn ang="0">
                    <a:pos x="962" y="40"/>
                  </a:cxn>
                  <a:cxn ang="0">
                    <a:pos x="1006" y="20"/>
                  </a:cxn>
                  <a:cxn ang="0">
                    <a:pos x="858" y="2"/>
                  </a:cxn>
                  <a:cxn ang="0">
                    <a:pos x="690" y="10"/>
                  </a:cxn>
                  <a:cxn ang="0">
                    <a:pos x="500" y="14"/>
                  </a:cxn>
                  <a:cxn ang="0">
                    <a:pos x="412" y="24"/>
                  </a:cxn>
                  <a:cxn ang="0">
                    <a:pos x="392" y="42"/>
                  </a:cxn>
                  <a:cxn ang="0">
                    <a:pos x="340" y="70"/>
                  </a:cxn>
                  <a:cxn ang="0">
                    <a:pos x="264" y="52"/>
                  </a:cxn>
                  <a:cxn ang="0">
                    <a:pos x="224" y="76"/>
                  </a:cxn>
                  <a:cxn ang="0">
                    <a:pos x="248" y="98"/>
                  </a:cxn>
                  <a:cxn ang="0">
                    <a:pos x="130" y="92"/>
                  </a:cxn>
                  <a:cxn ang="0">
                    <a:pos x="50" y="104"/>
                  </a:cxn>
                  <a:cxn ang="0">
                    <a:pos x="12" y="144"/>
                  </a:cxn>
                </a:cxnLst>
                <a:rect l="0" t="0" r="r" b="b"/>
                <a:pathLst>
                  <a:path w="1236" h="578">
                    <a:moveTo>
                      <a:pt x="44" y="148"/>
                    </a:moveTo>
                    <a:lnTo>
                      <a:pt x="44" y="148"/>
                    </a:lnTo>
                    <a:lnTo>
                      <a:pt x="50" y="150"/>
                    </a:lnTo>
                    <a:lnTo>
                      <a:pt x="5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0" y="152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68" y="162"/>
                    </a:lnTo>
                    <a:lnTo>
                      <a:pt x="62" y="168"/>
                    </a:lnTo>
                    <a:lnTo>
                      <a:pt x="62" y="172"/>
                    </a:lnTo>
                    <a:lnTo>
                      <a:pt x="62" y="178"/>
                    </a:lnTo>
                    <a:lnTo>
                      <a:pt x="66" y="182"/>
                    </a:lnTo>
                    <a:lnTo>
                      <a:pt x="72" y="186"/>
                    </a:lnTo>
                    <a:lnTo>
                      <a:pt x="82" y="19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108" y="200"/>
                    </a:lnTo>
                    <a:lnTo>
                      <a:pt x="122" y="204"/>
                    </a:lnTo>
                    <a:lnTo>
                      <a:pt x="144" y="212"/>
                    </a:lnTo>
                    <a:lnTo>
                      <a:pt x="156" y="216"/>
                    </a:lnTo>
                    <a:lnTo>
                      <a:pt x="166" y="214"/>
                    </a:lnTo>
                    <a:lnTo>
                      <a:pt x="178" y="212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206" y="194"/>
                    </a:lnTo>
                    <a:lnTo>
                      <a:pt x="222" y="188"/>
                    </a:lnTo>
                    <a:lnTo>
                      <a:pt x="234" y="184"/>
                    </a:lnTo>
                    <a:lnTo>
                      <a:pt x="246" y="182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56" y="184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24" y="194"/>
                    </a:lnTo>
                    <a:lnTo>
                      <a:pt x="212" y="200"/>
                    </a:lnTo>
                    <a:lnTo>
                      <a:pt x="204" y="206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4" y="214"/>
                    </a:lnTo>
                    <a:lnTo>
                      <a:pt x="208" y="216"/>
                    </a:lnTo>
                    <a:lnTo>
                      <a:pt x="224" y="220"/>
                    </a:lnTo>
                    <a:lnTo>
                      <a:pt x="254" y="224"/>
                    </a:lnTo>
                    <a:lnTo>
                      <a:pt x="254" y="224"/>
                    </a:lnTo>
                    <a:lnTo>
                      <a:pt x="284" y="224"/>
                    </a:lnTo>
                    <a:lnTo>
                      <a:pt x="304" y="224"/>
                    </a:lnTo>
                    <a:lnTo>
                      <a:pt x="318" y="220"/>
                    </a:lnTo>
                    <a:lnTo>
                      <a:pt x="326" y="216"/>
                    </a:lnTo>
                    <a:lnTo>
                      <a:pt x="334" y="210"/>
                    </a:lnTo>
                    <a:lnTo>
                      <a:pt x="338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8" y="218"/>
                    </a:lnTo>
                    <a:lnTo>
                      <a:pt x="374" y="218"/>
                    </a:lnTo>
                    <a:lnTo>
                      <a:pt x="394" y="216"/>
                    </a:lnTo>
                    <a:lnTo>
                      <a:pt x="418" y="212"/>
                    </a:lnTo>
                    <a:lnTo>
                      <a:pt x="442" y="206"/>
                    </a:lnTo>
                    <a:lnTo>
                      <a:pt x="468" y="196"/>
                    </a:lnTo>
                    <a:lnTo>
                      <a:pt x="494" y="186"/>
                    </a:lnTo>
                    <a:lnTo>
                      <a:pt x="520" y="174"/>
                    </a:lnTo>
                    <a:lnTo>
                      <a:pt x="520" y="174"/>
                    </a:lnTo>
                    <a:lnTo>
                      <a:pt x="546" y="160"/>
                    </a:lnTo>
                    <a:lnTo>
                      <a:pt x="544" y="162"/>
                    </a:lnTo>
                    <a:lnTo>
                      <a:pt x="540" y="168"/>
                    </a:lnTo>
                    <a:lnTo>
                      <a:pt x="536" y="176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6" y="186"/>
                    </a:lnTo>
                    <a:lnTo>
                      <a:pt x="540" y="190"/>
                    </a:lnTo>
                    <a:lnTo>
                      <a:pt x="548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76" y="194"/>
                    </a:lnTo>
                    <a:lnTo>
                      <a:pt x="584" y="196"/>
                    </a:lnTo>
                    <a:lnTo>
                      <a:pt x="584" y="196"/>
                    </a:lnTo>
                    <a:lnTo>
                      <a:pt x="580" y="198"/>
                    </a:lnTo>
                    <a:lnTo>
                      <a:pt x="570" y="200"/>
                    </a:lnTo>
                    <a:lnTo>
                      <a:pt x="524" y="208"/>
                    </a:lnTo>
                    <a:lnTo>
                      <a:pt x="450" y="222"/>
                    </a:lnTo>
                    <a:lnTo>
                      <a:pt x="450" y="222"/>
                    </a:lnTo>
                    <a:lnTo>
                      <a:pt x="388" y="236"/>
                    </a:lnTo>
                    <a:lnTo>
                      <a:pt x="370" y="238"/>
                    </a:lnTo>
                    <a:lnTo>
                      <a:pt x="360" y="242"/>
                    </a:lnTo>
                    <a:lnTo>
                      <a:pt x="358" y="242"/>
                    </a:lnTo>
                    <a:lnTo>
                      <a:pt x="358" y="244"/>
                    </a:lnTo>
                    <a:lnTo>
                      <a:pt x="362" y="248"/>
                    </a:lnTo>
                    <a:lnTo>
                      <a:pt x="386" y="264"/>
                    </a:lnTo>
                    <a:lnTo>
                      <a:pt x="386" y="264"/>
                    </a:lnTo>
                    <a:lnTo>
                      <a:pt x="402" y="274"/>
                    </a:lnTo>
                    <a:lnTo>
                      <a:pt x="418" y="282"/>
                    </a:lnTo>
                    <a:lnTo>
                      <a:pt x="442" y="292"/>
                    </a:lnTo>
                    <a:lnTo>
                      <a:pt x="450" y="296"/>
                    </a:lnTo>
                    <a:lnTo>
                      <a:pt x="452" y="298"/>
                    </a:lnTo>
                    <a:lnTo>
                      <a:pt x="448" y="302"/>
                    </a:lnTo>
                    <a:lnTo>
                      <a:pt x="436" y="304"/>
                    </a:lnTo>
                    <a:lnTo>
                      <a:pt x="436" y="304"/>
                    </a:lnTo>
                    <a:lnTo>
                      <a:pt x="422" y="304"/>
                    </a:lnTo>
                    <a:lnTo>
                      <a:pt x="410" y="302"/>
                    </a:lnTo>
                    <a:lnTo>
                      <a:pt x="402" y="298"/>
                    </a:lnTo>
                    <a:lnTo>
                      <a:pt x="394" y="292"/>
                    </a:lnTo>
                    <a:lnTo>
                      <a:pt x="378" y="276"/>
                    </a:lnTo>
                    <a:lnTo>
                      <a:pt x="368" y="268"/>
                    </a:lnTo>
                    <a:lnTo>
                      <a:pt x="356" y="260"/>
                    </a:lnTo>
                    <a:lnTo>
                      <a:pt x="356" y="260"/>
                    </a:lnTo>
                    <a:lnTo>
                      <a:pt x="338" y="254"/>
                    </a:lnTo>
                    <a:lnTo>
                      <a:pt x="316" y="248"/>
                    </a:lnTo>
                    <a:lnTo>
                      <a:pt x="292" y="244"/>
                    </a:lnTo>
                    <a:lnTo>
                      <a:pt x="268" y="242"/>
                    </a:lnTo>
                    <a:lnTo>
                      <a:pt x="246" y="240"/>
                    </a:lnTo>
                    <a:lnTo>
                      <a:pt x="228" y="242"/>
                    </a:lnTo>
                    <a:lnTo>
                      <a:pt x="220" y="244"/>
                    </a:lnTo>
                    <a:lnTo>
                      <a:pt x="216" y="246"/>
                    </a:lnTo>
                    <a:lnTo>
                      <a:pt x="212" y="250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70"/>
                    </a:lnTo>
                    <a:lnTo>
                      <a:pt x="212" y="274"/>
                    </a:lnTo>
                    <a:lnTo>
                      <a:pt x="214" y="278"/>
                    </a:lnTo>
                    <a:lnTo>
                      <a:pt x="226" y="28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62" y="298"/>
                    </a:lnTo>
                    <a:lnTo>
                      <a:pt x="276" y="304"/>
                    </a:lnTo>
                    <a:lnTo>
                      <a:pt x="294" y="318"/>
                    </a:lnTo>
                    <a:lnTo>
                      <a:pt x="300" y="326"/>
                    </a:lnTo>
                    <a:lnTo>
                      <a:pt x="302" y="330"/>
                    </a:lnTo>
                    <a:lnTo>
                      <a:pt x="302" y="334"/>
                    </a:lnTo>
                    <a:lnTo>
                      <a:pt x="296" y="336"/>
                    </a:lnTo>
                    <a:lnTo>
                      <a:pt x="296" y="336"/>
                    </a:lnTo>
                    <a:lnTo>
                      <a:pt x="290" y="338"/>
                    </a:lnTo>
                    <a:lnTo>
                      <a:pt x="286" y="340"/>
                    </a:lnTo>
                    <a:lnTo>
                      <a:pt x="284" y="344"/>
                    </a:lnTo>
                    <a:lnTo>
                      <a:pt x="286" y="346"/>
                    </a:lnTo>
                    <a:lnTo>
                      <a:pt x="290" y="348"/>
                    </a:lnTo>
                    <a:lnTo>
                      <a:pt x="296" y="352"/>
                    </a:lnTo>
                    <a:lnTo>
                      <a:pt x="308" y="354"/>
                    </a:lnTo>
                    <a:lnTo>
                      <a:pt x="320" y="356"/>
                    </a:lnTo>
                    <a:lnTo>
                      <a:pt x="320" y="356"/>
                    </a:lnTo>
                    <a:lnTo>
                      <a:pt x="336" y="356"/>
                    </a:lnTo>
                    <a:lnTo>
                      <a:pt x="348" y="360"/>
                    </a:lnTo>
                    <a:lnTo>
                      <a:pt x="356" y="362"/>
                    </a:lnTo>
                    <a:lnTo>
                      <a:pt x="362" y="366"/>
                    </a:lnTo>
                    <a:lnTo>
                      <a:pt x="364" y="368"/>
                    </a:lnTo>
                    <a:lnTo>
                      <a:pt x="360" y="368"/>
                    </a:lnTo>
                    <a:lnTo>
                      <a:pt x="352" y="36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20" y="366"/>
                    </a:lnTo>
                    <a:lnTo>
                      <a:pt x="298" y="364"/>
                    </a:lnTo>
                    <a:lnTo>
                      <a:pt x="250" y="366"/>
                    </a:lnTo>
                    <a:lnTo>
                      <a:pt x="228" y="368"/>
                    </a:lnTo>
                    <a:lnTo>
                      <a:pt x="208" y="372"/>
                    </a:lnTo>
                    <a:lnTo>
                      <a:pt x="192" y="376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76" y="388"/>
                    </a:lnTo>
                    <a:lnTo>
                      <a:pt x="172" y="394"/>
                    </a:lnTo>
                    <a:lnTo>
                      <a:pt x="170" y="402"/>
                    </a:lnTo>
                    <a:lnTo>
                      <a:pt x="168" y="410"/>
                    </a:lnTo>
                    <a:lnTo>
                      <a:pt x="170" y="416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208" y="418"/>
                    </a:lnTo>
                    <a:lnTo>
                      <a:pt x="216" y="418"/>
                    </a:lnTo>
                    <a:lnTo>
                      <a:pt x="220" y="418"/>
                    </a:lnTo>
                    <a:lnTo>
                      <a:pt x="224" y="420"/>
                    </a:lnTo>
                    <a:lnTo>
                      <a:pt x="226" y="422"/>
                    </a:lnTo>
                    <a:lnTo>
                      <a:pt x="230" y="424"/>
                    </a:lnTo>
                    <a:lnTo>
                      <a:pt x="236" y="424"/>
                    </a:lnTo>
                    <a:lnTo>
                      <a:pt x="246" y="424"/>
                    </a:lnTo>
                    <a:lnTo>
                      <a:pt x="246" y="424"/>
                    </a:lnTo>
                    <a:lnTo>
                      <a:pt x="256" y="422"/>
                    </a:lnTo>
                    <a:lnTo>
                      <a:pt x="260" y="422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58" y="434"/>
                    </a:lnTo>
                    <a:lnTo>
                      <a:pt x="256" y="440"/>
                    </a:lnTo>
                    <a:lnTo>
                      <a:pt x="258" y="450"/>
                    </a:lnTo>
                    <a:lnTo>
                      <a:pt x="266" y="460"/>
                    </a:lnTo>
                    <a:lnTo>
                      <a:pt x="266" y="460"/>
                    </a:lnTo>
                    <a:lnTo>
                      <a:pt x="270" y="464"/>
                    </a:lnTo>
                    <a:lnTo>
                      <a:pt x="276" y="468"/>
                    </a:lnTo>
                    <a:lnTo>
                      <a:pt x="282" y="470"/>
                    </a:lnTo>
                    <a:lnTo>
                      <a:pt x="288" y="472"/>
                    </a:lnTo>
                    <a:lnTo>
                      <a:pt x="302" y="470"/>
                    </a:lnTo>
                    <a:lnTo>
                      <a:pt x="316" y="466"/>
                    </a:lnTo>
                    <a:lnTo>
                      <a:pt x="330" y="460"/>
                    </a:lnTo>
                    <a:lnTo>
                      <a:pt x="342" y="450"/>
                    </a:lnTo>
                    <a:lnTo>
                      <a:pt x="354" y="442"/>
                    </a:lnTo>
                    <a:lnTo>
                      <a:pt x="366" y="432"/>
                    </a:lnTo>
                    <a:lnTo>
                      <a:pt x="366" y="432"/>
                    </a:lnTo>
                    <a:lnTo>
                      <a:pt x="372" y="426"/>
                    </a:lnTo>
                    <a:lnTo>
                      <a:pt x="372" y="428"/>
                    </a:lnTo>
                    <a:lnTo>
                      <a:pt x="372" y="430"/>
                    </a:lnTo>
                    <a:lnTo>
                      <a:pt x="366" y="440"/>
                    </a:lnTo>
                    <a:lnTo>
                      <a:pt x="356" y="452"/>
                    </a:lnTo>
                    <a:lnTo>
                      <a:pt x="342" y="464"/>
                    </a:lnTo>
                    <a:lnTo>
                      <a:pt x="326" y="476"/>
                    </a:lnTo>
                    <a:lnTo>
                      <a:pt x="316" y="482"/>
                    </a:lnTo>
                    <a:lnTo>
                      <a:pt x="306" y="484"/>
                    </a:lnTo>
                    <a:lnTo>
                      <a:pt x="296" y="486"/>
                    </a:lnTo>
                    <a:lnTo>
                      <a:pt x="286" y="486"/>
                    </a:lnTo>
                    <a:lnTo>
                      <a:pt x="286" y="486"/>
                    </a:lnTo>
                    <a:lnTo>
                      <a:pt x="270" y="482"/>
                    </a:lnTo>
                    <a:lnTo>
                      <a:pt x="256" y="476"/>
                    </a:lnTo>
                    <a:lnTo>
                      <a:pt x="246" y="468"/>
                    </a:lnTo>
                    <a:lnTo>
                      <a:pt x="238" y="460"/>
                    </a:lnTo>
                    <a:lnTo>
                      <a:pt x="228" y="452"/>
                    </a:lnTo>
                    <a:lnTo>
                      <a:pt x="218" y="446"/>
                    </a:lnTo>
                    <a:lnTo>
                      <a:pt x="206" y="440"/>
                    </a:lnTo>
                    <a:lnTo>
                      <a:pt x="190" y="438"/>
                    </a:lnTo>
                    <a:lnTo>
                      <a:pt x="190" y="438"/>
                    </a:lnTo>
                    <a:lnTo>
                      <a:pt x="160" y="440"/>
                    </a:lnTo>
                    <a:lnTo>
                      <a:pt x="150" y="440"/>
                    </a:lnTo>
                    <a:lnTo>
                      <a:pt x="144" y="444"/>
                    </a:lnTo>
                    <a:lnTo>
                      <a:pt x="140" y="446"/>
                    </a:lnTo>
                    <a:lnTo>
                      <a:pt x="140" y="450"/>
                    </a:lnTo>
                    <a:lnTo>
                      <a:pt x="144" y="456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66" y="476"/>
                    </a:lnTo>
                    <a:lnTo>
                      <a:pt x="182" y="490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2" y="498"/>
                    </a:lnTo>
                    <a:lnTo>
                      <a:pt x="174" y="500"/>
                    </a:lnTo>
                    <a:lnTo>
                      <a:pt x="160" y="502"/>
                    </a:lnTo>
                    <a:lnTo>
                      <a:pt x="160" y="502"/>
                    </a:lnTo>
                    <a:lnTo>
                      <a:pt x="142" y="502"/>
                    </a:lnTo>
                    <a:lnTo>
                      <a:pt x="124" y="506"/>
                    </a:lnTo>
                    <a:lnTo>
                      <a:pt x="110" y="512"/>
                    </a:lnTo>
                    <a:lnTo>
                      <a:pt x="98" y="518"/>
                    </a:lnTo>
                    <a:lnTo>
                      <a:pt x="90" y="526"/>
                    </a:lnTo>
                    <a:lnTo>
                      <a:pt x="88" y="534"/>
                    </a:lnTo>
                    <a:lnTo>
                      <a:pt x="88" y="538"/>
                    </a:lnTo>
                    <a:lnTo>
                      <a:pt x="88" y="542"/>
                    </a:lnTo>
                    <a:lnTo>
                      <a:pt x="92" y="546"/>
                    </a:lnTo>
                    <a:lnTo>
                      <a:pt x="96" y="550"/>
                    </a:lnTo>
                    <a:lnTo>
                      <a:pt x="96" y="550"/>
                    </a:lnTo>
                    <a:lnTo>
                      <a:pt x="100" y="552"/>
                    </a:lnTo>
                    <a:lnTo>
                      <a:pt x="104" y="552"/>
                    </a:lnTo>
                    <a:lnTo>
                      <a:pt x="114" y="552"/>
                    </a:lnTo>
                    <a:lnTo>
                      <a:pt x="124" y="552"/>
                    </a:lnTo>
                    <a:lnTo>
                      <a:pt x="130" y="554"/>
                    </a:lnTo>
                    <a:lnTo>
                      <a:pt x="138" y="558"/>
                    </a:lnTo>
                    <a:lnTo>
                      <a:pt x="138" y="558"/>
                    </a:lnTo>
                    <a:lnTo>
                      <a:pt x="146" y="562"/>
                    </a:lnTo>
                    <a:lnTo>
                      <a:pt x="154" y="566"/>
                    </a:lnTo>
                    <a:lnTo>
                      <a:pt x="162" y="566"/>
                    </a:lnTo>
                    <a:lnTo>
                      <a:pt x="170" y="564"/>
                    </a:lnTo>
                    <a:lnTo>
                      <a:pt x="186" y="560"/>
                    </a:lnTo>
                    <a:lnTo>
                      <a:pt x="200" y="552"/>
                    </a:lnTo>
                    <a:lnTo>
                      <a:pt x="200" y="552"/>
                    </a:lnTo>
                    <a:lnTo>
                      <a:pt x="206" y="552"/>
                    </a:lnTo>
                    <a:lnTo>
                      <a:pt x="212" y="552"/>
                    </a:lnTo>
                    <a:lnTo>
                      <a:pt x="226" y="556"/>
                    </a:lnTo>
                    <a:lnTo>
                      <a:pt x="244" y="562"/>
                    </a:lnTo>
                    <a:lnTo>
                      <a:pt x="256" y="566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86" y="566"/>
                    </a:lnTo>
                    <a:lnTo>
                      <a:pt x="294" y="564"/>
                    </a:lnTo>
                    <a:lnTo>
                      <a:pt x="298" y="560"/>
                    </a:lnTo>
                    <a:lnTo>
                      <a:pt x="302" y="556"/>
                    </a:lnTo>
                    <a:lnTo>
                      <a:pt x="306" y="554"/>
                    </a:lnTo>
                    <a:lnTo>
                      <a:pt x="312" y="552"/>
                    </a:lnTo>
                    <a:lnTo>
                      <a:pt x="322" y="552"/>
                    </a:lnTo>
                    <a:lnTo>
                      <a:pt x="336" y="558"/>
                    </a:lnTo>
                    <a:lnTo>
                      <a:pt x="336" y="558"/>
                    </a:lnTo>
                    <a:lnTo>
                      <a:pt x="346" y="560"/>
                    </a:lnTo>
                    <a:lnTo>
                      <a:pt x="356" y="560"/>
                    </a:lnTo>
                    <a:lnTo>
                      <a:pt x="376" y="560"/>
                    </a:lnTo>
                    <a:lnTo>
                      <a:pt x="394" y="556"/>
                    </a:lnTo>
                    <a:lnTo>
                      <a:pt x="412" y="552"/>
                    </a:lnTo>
                    <a:lnTo>
                      <a:pt x="426" y="548"/>
                    </a:lnTo>
                    <a:lnTo>
                      <a:pt x="436" y="548"/>
                    </a:lnTo>
                    <a:lnTo>
                      <a:pt x="438" y="548"/>
                    </a:lnTo>
                    <a:lnTo>
                      <a:pt x="440" y="550"/>
                    </a:lnTo>
                    <a:lnTo>
                      <a:pt x="442" y="554"/>
                    </a:lnTo>
                    <a:lnTo>
                      <a:pt x="440" y="560"/>
                    </a:lnTo>
                    <a:lnTo>
                      <a:pt x="440" y="560"/>
                    </a:lnTo>
                    <a:lnTo>
                      <a:pt x="438" y="564"/>
                    </a:lnTo>
                    <a:lnTo>
                      <a:pt x="438" y="570"/>
                    </a:lnTo>
                    <a:lnTo>
                      <a:pt x="440" y="572"/>
                    </a:lnTo>
                    <a:lnTo>
                      <a:pt x="442" y="576"/>
                    </a:lnTo>
                    <a:lnTo>
                      <a:pt x="450" y="578"/>
                    </a:lnTo>
                    <a:lnTo>
                      <a:pt x="462" y="578"/>
                    </a:lnTo>
                    <a:lnTo>
                      <a:pt x="474" y="574"/>
                    </a:lnTo>
                    <a:lnTo>
                      <a:pt x="486" y="570"/>
                    </a:lnTo>
                    <a:lnTo>
                      <a:pt x="510" y="558"/>
                    </a:lnTo>
                    <a:lnTo>
                      <a:pt x="510" y="558"/>
                    </a:lnTo>
                    <a:lnTo>
                      <a:pt x="518" y="552"/>
                    </a:lnTo>
                    <a:lnTo>
                      <a:pt x="528" y="552"/>
                    </a:lnTo>
                    <a:lnTo>
                      <a:pt x="544" y="550"/>
                    </a:lnTo>
                    <a:lnTo>
                      <a:pt x="550" y="550"/>
                    </a:lnTo>
                    <a:lnTo>
                      <a:pt x="556" y="546"/>
                    </a:lnTo>
                    <a:lnTo>
                      <a:pt x="560" y="538"/>
                    </a:lnTo>
                    <a:lnTo>
                      <a:pt x="562" y="526"/>
                    </a:lnTo>
                    <a:lnTo>
                      <a:pt x="562" y="526"/>
                    </a:lnTo>
                    <a:lnTo>
                      <a:pt x="562" y="520"/>
                    </a:lnTo>
                    <a:lnTo>
                      <a:pt x="560" y="518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46" y="512"/>
                    </a:lnTo>
                    <a:lnTo>
                      <a:pt x="536" y="512"/>
                    </a:lnTo>
                    <a:lnTo>
                      <a:pt x="526" y="514"/>
                    </a:lnTo>
                    <a:lnTo>
                      <a:pt x="518" y="514"/>
                    </a:lnTo>
                    <a:lnTo>
                      <a:pt x="512" y="512"/>
                    </a:lnTo>
                    <a:lnTo>
                      <a:pt x="510" y="510"/>
                    </a:lnTo>
                    <a:lnTo>
                      <a:pt x="508" y="506"/>
                    </a:lnTo>
                    <a:lnTo>
                      <a:pt x="508" y="506"/>
                    </a:lnTo>
                    <a:lnTo>
                      <a:pt x="510" y="500"/>
                    </a:lnTo>
                    <a:lnTo>
                      <a:pt x="512" y="494"/>
                    </a:lnTo>
                    <a:lnTo>
                      <a:pt x="514" y="490"/>
                    </a:lnTo>
                    <a:lnTo>
                      <a:pt x="520" y="488"/>
                    </a:lnTo>
                    <a:lnTo>
                      <a:pt x="532" y="482"/>
                    </a:lnTo>
                    <a:lnTo>
                      <a:pt x="550" y="472"/>
                    </a:lnTo>
                    <a:lnTo>
                      <a:pt x="550" y="472"/>
                    </a:lnTo>
                    <a:lnTo>
                      <a:pt x="554" y="468"/>
                    </a:lnTo>
                    <a:lnTo>
                      <a:pt x="556" y="464"/>
                    </a:lnTo>
                    <a:lnTo>
                      <a:pt x="556" y="460"/>
                    </a:lnTo>
                    <a:lnTo>
                      <a:pt x="556" y="456"/>
                    </a:lnTo>
                    <a:lnTo>
                      <a:pt x="552" y="448"/>
                    </a:lnTo>
                    <a:lnTo>
                      <a:pt x="548" y="442"/>
                    </a:lnTo>
                    <a:lnTo>
                      <a:pt x="546" y="436"/>
                    </a:lnTo>
                    <a:lnTo>
                      <a:pt x="548" y="434"/>
                    </a:lnTo>
                    <a:lnTo>
                      <a:pt x="550" y="432"/>
                    </a:lnTo>
                    <a:lnTo>
                      <a:pt x="560" y="430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602" y="436"/>
                    </a:lnTo>
                    <a:lnTo>
                      <a:pt x="620" y="434"/>
                    </a:lnTo>
                    <a:lnTo>
                      <a:pt x="636" y="430"/>
                    </a:lnTo>
                    <a:lnTo>
                      <a:pt x="650" y="424"/>
                    </a:lnTo>
                    <a:lnTo>
                      <a:pt x="660" y="418"/>
                    </a:lnTo>
                    <a:lnTo>
                      <a:pt x="666" y="410"/>
                    </a:lnTo>
                    <a:lnTo>
                      <a:pt x="668" y="402"/>
                    </a:lnTo>
                    <a:lnTo>
                      <a:pt x="668" y="400"/>
                    </a:lnTo>
                    <a:lnTo>
                      <a:pt x="666" y="396"/>
                    </a:lnTo>
                    <a:lnTo>
                      <a:pt x="666" y="396"/>
                    </a:lnTo>
                    <a:lnTo>
                      <a:pt x="664" y="394"/>
                    </a:lnTo>
                    <a:lnTo>
                      <a:pt x="664" y="392"/>
                    </a:lnTo>
                    <a:lnTo>
                      <a:pt x="666" y="388"/>
                    </a:lnTo>
                    <a:lnTo>
                      <a:pt x="680" y="382"/>
                    </a:lnTo>
                    <a:lnTo>
                      <a:pt x="684" y="378"/>
                    </a:lnTo>
                    <a:lnTo>
                      <a:pt x="684" y="376"/>
                    </a:lnTo>
                    <a:lnTo>
                      <a:pt x="684" y="372"/>
                    </a:lnTo>
                    <a:lnTo>
                      <a:pt x="678" y="36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48" y="350"/>
                    </a:lnTo>
                    <a:lnTo>
                      <a:pt x="644" y="348"/>
                    </a:lnTo>
                    <a:lnTo>
                      <a:pt x="644" y="346"/>
                    </a:lnTo>
                    <a:lnTo>
                      <a:pt x="650" y="346"/>
                    </a:lnTo>
                    <a:lnTo>
                      <a:pt x="662" y="348"/>
                    </a:lnTo>
                    <a:lnTo>
                      <a:pt x="674" y="348"/>
                    </a:lnTo>
                    <a:lnTo>
                      <a:pt x="686" y="348"/>
                    </a:lnTo>
                    <a:lnTo>
                      <a:pt x="690" y="348"/>
                    </a:lnTo>
                    <a:lnTo>
                      <a:pt x="694" y="346"/>
                    </a:lnTo>
                    <a:lnTo>
                      <a:pt x="696" y="344"/>
                    </a:lnTo>
                    <a:lnTo>
                      <a:pt x="694" y="340"/>
                    </a:lnTo>
                    <a:lnTo>
                      <a:pt x="694" y="340"/>
                    </a:lnTo>
                    <a:lnTo>
                      <a:pt x="690" y="332"/>
                    </a:lnTo>
                    <a:lnTo>
                      <a:pt x="684" y="328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58" y="326"/>
                    </a:lnTo>
                    <a:lnTo>
                      <a:pt x="638" y="328"/>
                    </a:lnTo>
                    <a:lnTo>
                      <a:pt x="638" y="328"/>
                    </a:lnTo>
                    <a:lnTo>
                      <a:pt x="614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78" y="326"/>
                    </a:lnTo>
                    <a:lnTo>
                      <a:pt x="576" y="324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8" y="318"/>
                    </a:lnTo>
                    <a:lnTo>
                      <a:pt x="602" y="314"/>
                    </a:lnTo>
                    <a:lnTo>
                      <a:pt x="644" y="312"/>
                    </a:lnTo>
                    <a:lnTo>
                      <a:pt x="692" y="310"/>
                    </a:lnTo>
                    <a:lnTo>
                      <a:pt x="730" y="306"/>
                    </a:lnTo>
                    <a:lnTo>
                      <a:pt x="730" y="306"/>
                    </a:lnTo>
                    <a:lnTo>
                      <a:pt x="742" y="304"/>
                    </a:lnTo>
                    <a:lnTo>
                      <a:pt x="750" y="300"/>
                    </a:lnTo>
                    <a:lnTo>
                      <a:pt x="752" y="296"/>
                    </a:lnTo>
                    <a:lnTo>
                      <a:pt x="752" y="290"/>
                    </a:lnTo>
                    <a:lnTo>
                      <a:pt x="752" y="284"/>
                    </a:lnTo>
                    <a:lnTo>
                      <a:pt x="754" y="284"/>
                    </a:lnTo>
                    <a:lnTo>
                      <a:pt x="762" y="286"/>
                    </a:lnTo>
                    <a:lnTo>
                      <a:pt x="762" y="286"/>
                    </a:lnTo>
                    <a:lnTo>
                      <a:pt x="770" y="290"/>
                    </a:lnTo>
                    <a:lnTo>
                      <a:pt x="780" y="292"/>
                    </a:lnTo>
                    <a:lnTo>
                      <a:pt x="790" y="294"/>
                    </a:lnTo>
                    <a:lnTo>
                      <a:pt x="800" y="292"/>
                    </a:lnTo>
                    <a:lnTo>
                      <a:pt x="812" y="290"/>
                    </a:lnTo>
                    <a:lnTo>
                      <a:pt x="822" y="286"/>
                    </a:lnTo>
                    <a:lnTo>
                      <a:pt x="832" y="278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52" y="260"/>
                    </a:lnTo>
                    <a:lnTo>
                      <a:pt x="866" y="248"/>
                    </a:lnTo>
                    <a:lnTo>
                      <a:pt x="882" y="238"/>
                    </a:lnTo>
                    <a:lnTo>
                      <a:pt x="902" y="228"/>
                    </a:lnTo>
                    <a:lnTo>
                      <a:pt x="954" y="204"/>
                    </a:lnTo>
                    <a:lnTo>
                      <a:pt x="1020" y="178"/>
                    </a:lnTo>
                    <a:lnTo>
                      <a:pt x="1020" y="178"/>
                    </a:lnTo>
                    <a:lnTo>
                      <a:pt x="1076" y="154"/>
                    </a:lnTo>
                    <a:lnTo>
                      <a:pt x="1092" y="146"/>
                    </a:lnTo>
                    <a:lnTo>
                      <a:pt x="1098" y="142"/>
                    </a:lnTo>
                    <a:lnTo>
                      <a:pt x="1098" y="140"/>
                    </a:lnTo>
                    <a:lnTo>
                      <a:pt x="1094" y="140"/>
                    </a:lnTo>
                    <a:lnTo>
                      <a:pt x="1084" y="140"/>
                    </a:lnTo>
                    <a:lnTo>
                      <a:pt x="1038" y="142"/>
                    </a:lnTo>
                    <a:lnTo>
                      <a:pt x="1038" y="142"/>
                    </a:lnTo>
                    <a:lnTo>
                      <a:pt x="1014" y="144"/>
                    </a:lnTo>
                    <a:lnTo>
                      <a:pt x="1002" y="144"/>
                    </a:lnTo>
                    <a:lnTo>
                      <a:pt x="1000" y="142"/>
                    </a:lnTo>
                    <a:lnTo>
                      <a:pt x="1000" y="142"/>
                    </a:lnTo>
                    <a:lnTo>
                      <a:pt x="1006" y="138"/>
                    </a:lnTo>
                    <a:lnTo>
                      <a:pt x="1034" y="130"/>
                    </a:lnTo>
                    <a:lnTo>
                      <a:pt x="1072" y="122"/>
                    </a:lnTo>
                    <a:lnTo>
                      <a:pt x="1072" y="122"/>
                    </a:lnTo>
                    <a:lnTo>
                      <a:pt x="1118" y="112"/>
                    </a:lnTo>
                    <a:lnTo>
                      <a:pt x="1172" y="100"/>
                    </a:lnTo>
                    <a:lnTo>
                      <a:pt x="1198" y="92"/>
                    </a:lnTo>
                    <a:lnTo>
                      <a:pt x="1218" y="84"/>
                    </a:lnTo>
                    <a:lnTo>
                      <a:pt x="1232" y="76"/>
                    </a:lnTo>
                    <a:lnTo>
                      <a:pt x="1236" y="72"/>
                    </a:lnTo>
                    <a:lnTo>
                      <a:pt x="1236" y="68"/>
                    </a:lnTo>
                    <a:lnTo>
                      <a:pt x="1236" y="68"/>
                    </a:lnTo>
                    <a:lnTo>
                      <a:pt x="1236" y="64"/>
                    </a:lnTo>
                    <a:lnTo>
                      <a:pt x="1234" y="62"/>
                    </a:lnTo>
                    <a:lnTo>
                      <a:pt x="1224" y="58"/>
                    </a:lnTo>
                    <a:lnTo>
                      <a:pt x="1210" y="58"/>
                    </a:lnTo>
                    <a:lnTo>
                      <a:pt x="1196" y="56"/>
                    </a:lnTo>
                    <a:lnTo>
                      <a:pt x="1182" y="56"/>
                    </a:lnTo>
                    <a:lnTo>
                      <a:pt x="1168" y="54"/>
                    </a:lnTo>
                    <a:lnTo>
                      <a:pt x="1160" y="50"/>
                    </a:lnTo>
                    <a:lnTo>
                      <a:pt x="1158" y="48"/>
                    </a:lnTo>
                    <a:lnTo>
                      <a:pt x="1156" y="44"/>
                    </a:lnTo>
                    <a:lnTo>
                      <a:pt x="1156" y="44"/>
                    </a:lnTo>
                    <a:lnTo>
                      <a:pt x="1156" y="40"/>
                    </a:lnTo>
                    <a:lnTo>
                      <a:pt x="1154" y="36"/>
                    </a:lnTo>
                    <a:lnTo>
                      <a:pt x="1146" y="30"/>
                    </a:lnTo>
                    <a:lnTo>
                      <a:pt x="1136" y="26"/>
                    </a:lnTo>
                    <a:lnTo>
                      <a:pt x="1122" y="24"/>
                    </a:lnTo>
                    <a:lnTo>
                      <a:pt x="1094" y="20"/>
                    </a:lnTo>
                    <a:lnTo>
                      <a:pt x="1078" y="20"/>
                    </a:lnTo>
                    <a:lnTo>
                      <a:pt x="1078" y="20"/>
                    </a:lnTo>
                    <a:lnTo>
                      <a:pt x="1062" y="22"/>
                    </a:lnTo>
                    <a:lnTo>
                      <a:pt x="1050" y="22"/>
                    </a:lnTo>
                    <a:lnTo>
                      <a:pt x="1038" y="22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04" y="34"/>
                    </a:lnTo>
                    <a:lnTo>
                      <a:pt x="990" y="38"/>
                    </a:lnTo>
                    <a:lnTo>
                      <a:pt x="962" y="40"/>
                    </a:lnTo>
                    <a:lnTo>
                      <a:pt x="948" y="40"/>
                    </a:lnTo>
                    <a:lnTo>
                      <a:pt x="948" y="40"/>
                    </a:lnTo>
                    <a:lnTo>
                      <a:pt x="948" y="38"/>
                    </a:lnTo>
                    <a:lnTo>
                      <a:pt x="958" y="36"/>
                    </a:lnTo>
                    <a:lnTo>
                      <a:pt x="958" y="36"/>
                    </a:lnTo>
                    <a:lnTo>
                      <a:pt x="986" y="30"/>
                    </a:lnTo>
                    <a:lnTo>
                      <a:pt x="1004" y="24"/>
                    </a:lnTo>
                    <a:lnTo>
                      <a:pt x="1008" y="22"/>
                    </a:lnTo>
                    <a:lnTo>
                      <a:pt x="1008" y="20"/>
                    </a:lnTo>
                    <a:lnTo>
                      <a:pt x="1006" y="20"/>
                    </a:lnTo>
                    <a:lnTo>
                      <a:pt x="998" y="18"/>
                    </a:lnTo>
                    <a:lnTo>
                      <a:pt x="980" y="16"/>
                    </a:lnTo>
                    <a:lnTo>
                      <a:pt x="980" y="16"/>
                    </a:lnTo>
                    <a:lnTo>
                      <a:pt x="958" y="16"/>
                    </a:lnTo>
                    <a:lnTo>
                      <a:pt x="942" y="14"/>
                    </a:lnTo>
                    <a:lnTo>
                      <a:pt x="912" y="6"/>
                    </a:lnTo>
                    <a:lnTo>
                      <a:pt x="900" y="2"/>
                    </a:lnTo>
                    <a:lnTo>
                      <a:pt x="888" y="0"/>
                    </a:lnTo>
                    <a:lnTo>
                      <a:pt x="874" y="0"/>
                    </a:lnTo>
                    <a:lnTo>
                      <a:pt x="858" y="2"/>
                    </a:lnTo>
                    <a:lnTo>
                      <a:pt x="858" y="2"/>
                    </a:lnTo>
                    <a:lnTo>
                      <a:pt x="830" y="4"/>
                    </a:lnTo>
                    <a:lnTo>
                      <a:pt x="808" y="4"/>
                    </a:lnTo>
                    <a:lnTo>
                      <a:pt x="788" y="4"/>
                    </a:lnTo>
                    <a:lnTo>
                      <a:pt x="776" y="6"/>
                    </a:lnTo>
                    <a:lnTo>
                      <a:pt x="762" y="10"/>
                    </a:lnTo>
                    <a:lnTo>
                      <a:pt x="762" y="10"/>
                    </a:lnTo>
                    <a:lnTo>
                      <a:pt x="746" y="14"/>
                    </a:lnTo>
                    <a:lnTo>
                      <a:pt x="728" y="14"/>
                    </a:lnTo>
                    <a:lnTo>
                      <a:pt x="690" y="10"/>
                    </a:lnTo>
                    <a:lnTo>
                      <a:pt x="666" y="10"/>
                    </a:lnTo>
                    <a:lnTo>
                      <a:pt x="640" y="10"/>
                    </a:lnTo>
                    <a:lnTo>
                      <a:pt x="608" y="12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56" y="22"/>
                    </a:lnTo>
                    <a:lnTo>
                      <a:pt x="540" y="22"/>
                    </a:lnTo>
                    <a:lnTo>
                      <a:pt x="526" y="20"/>
                    </a:lnTo>
                    <a:lnTo>
                      <a:pt x="514" y="16"/>
                    </a:lnTo>
                    <a:lnTo>
                      <a:pt x="500" y="14"/>
                    </a:lnTo>
                    <a:lnTo>
                      <a:pt x="490" y="12"/>
                    </a:lnTo>
                    <a:lnTo>
                      <a:pt x="478" y="14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4" y="22"/>
                    </a:lnTo>
                    <a:lnTo>
                      <a:pt x="442" y="24"/>
                    </a:lnTo>
                    <a:lnTo>
                      <a:pt x="432" y="24"/>
                    </a:lnTo>
                    <a:lnTo>
                      <a:pt x="422" y="24"/>
                    </a:lnTo>
                    <a:lnTo>
                      <a:pt x="416" y="22"/>
                    </a:lnTo>
                    <a:lnTo>
                      <a:pt x="412" y="24"/>
                    </a:lnTo>
                    <a:lnTo>
                      <a:pt x="416" y="28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30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24" y="48"/>
                    </a:lnTo>
                    <a:lnTo>
                      <a:pt x="414" y="46"/>
                    </a:lnTo>
                    <a:lnTo>
                      <a:pt x="404" y="44"/>
                    </a:lnTo>
                    <a:lnTo>
                      <a:pt x="392" y="42"/>
                    </a:lnTo>
                    <a:lnTo>
                      <a:pt x="384" y="44"/>
                    </a:lnTo>
                    <a:lnTo>
                      <a:pt x="380" y="46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76" y="58"/>
                    </a:lnTo>
                    <a:lnTo>
                      <a:pt x="372" y="62"/>
                    </a:lnTo>
                    <a:lnTo>
                      <a:pt x="366" y="66"/>
                    </a:lnTo>
                    <a:lnTo>
                      <a:pt x="360" y="68"/>
                    </a:lnTo>
                    <a:lnTo>
                      <a:pt x="352" y="70"/>
                    </a:lnTo>
                    <a:lnTo>
                      <a:pt x="340" y="70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00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4"/>
                    </a:lnTo>
                    <a:lnTo>
                      <a:pt x="280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50" y="52"/>
                    </a:lnTo>
                    <a:lnTo>
                      <a:pt x="244" y="52"/>
                    </a:lnTo>
                    <a:lnTo>
                      <a:pt x="244" y="56"/>
                    </a:lnTo>
                    <a:lnTo>
                      <a:pt x="246" y="60"/>
                    </a:lnTo>
                    <a:lnTo>
                      <a:pt x="248" y="64"/>
                    </a:lnTo>
                    <a:lnTo>
                      <a:pt x="248" y="66"/>
                    </a:lnTo>
                    <a:lnTo>
                      <a:pt x="248" y="68"/>
                    </a:lnTo>
                    <a:lnTo>
                      <a:pt x="240" y="7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12" y="82"/>
                    </a:lnTo>
                    <a:lnTo>
                      <a:pt x="224" y="86"/>
                    </a:lnTo>
                    <a:lnTo>
                      <a:pt x="248" y="92"/>
                    </a:lnTo>
                    <a:lnTo>
                      <a:pt x="254" y="94"/>
                    </a:lnTo>
                    <a:lnTo>
                      <a:pt x="252" y="96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38" y="98"/>
                    </a:lnTo>
                    <a:lnTo>
                      <a:pt x="228" y="98"/>
                    </a:lnTo>
                    <a:lnTo>
                      <a:pt x="206" y="92"/>
                    </a:lnTo>
                    <a:lnTo>
                      <a:pt x="194" y="90"/>
                    </a:lnTo>
                    <a:lnTo>
                      <a:pt x="180" y="88"/>
                    </a:lnTo>
                    <a:lnTo>
                      <a:pt x="16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30" y="92"/>
                    </a:lnTo>
                    <a:lnTo>
                      <a:pt x="120" y="94"/>
                    </a:lnTo>
                    <a:lnTo>
                      <a:pt x="112" y="98"/>
                    </a:lnTo>
                    <a:lnTo>
                      <a:pt x="108" y="102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2" y="108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66" y="104"/>
                    </a:lnTo>
                    <a:lnTo>
                      <a:pt x="50" y="104"/>
                    </a:lnTo>
                    <a:lnTo>
                      <a:pt x="36" y="108"/>
                    </a:lnTo>
                    <a:lnTo>
                      <a:pt x="22" y="112"/>
                    </a:lnTo>
                    <a:lnTo>
                      <a:pt x="12" y="118"/>
                    </a:lnTo>
                    <a:lnTo>
                      <a:pt x="4" y="124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8" y="142"/>
                    </a:lnTo>
                    <a:lnTo>
                      <a:pt x="12" y="144"/>
                    </a:lnTo>
                    <a:lnTo>
                      <a:pt x="16" y="144"/>
                    </a:lnTo>
                    <a:lnTo>
                      <a:pt x="22" y="144"/>
                    </a:lnTo>
                    <a:lnTo>
                      <a:pt x="32" y="144"/>
                    </a:lnTo>
                    <a:lnTo>
                      <a:pt x="36" y="144"/>
                    </a:lnTo>
                    <a:lnTo>
                      <a:pt x="44" y="148"/>
                    </a:lnTo>
                    <a:lnTo>
                      <a:pt x="44" y="1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52" name="Freeform 6107">
                <a:extLst>
                  <a:ext uri="{FF2B5EF4-FFF2-40B4-BE49-F238E27FC236}">
                    <a16:creationId xmlns:a16="http://schemas.microsoft.com/office/drawing/2014/main" xmlns="" id="{9C1D5E21-D5BA-44EA-AEFA-9B8B8D887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530" y="1211263"/>
                <a:ext cx="121920" cy="4826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6" y="34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6" y="52"/>
                  </a:cxn>
                  <a:cxn ang="0">
                    <a:pos x="28" y="56"/>
                  </a:cxn>
                  <a:cxn ang="0">
                    <a:pos x="30" y="62"/>
                  </a:cxn>
                  <a:cxn ang="0">
                    <a:pos x="36" y="66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6"/>
                  </a:cxn>
                  <a:cxn ang="0">
                    <a:pos x="66" y="76"/>
                  </a:cxn>
                  <a:cxn ang="0">
                    <a:pos x="72" y="76"/>
                  </a:cxn>
                  <a:cxn ang="0">
                    <a:pos x="80" y="74"/>
                  </a:cxn>
                  <a:cxn ang="0">
                    <a:pos x="94" y="68"/>
                  </a:cxn>
                  <a:cxn ang="0">
                    <a:pos x="104" y="66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48" y="70"/>
                  </a:cxn>
                  <a:cxn ang="0">
                    <a:pos x="176" y="72"/>
                  </a:cxn>
                  <a:cxn ang="0">
                    <a:pos x="184" y="70"/>
                  </a:cxn>
                  <a:cxn ang="0">
                    <a:pos x="192" y="68"/>
                  </a:cxn>
                  <a:cxn ang="0">
                    <a:pos x="192" y="66"/>
                  </a:cxn>
                  <a:cxn ang="0">
                    <a:pos x="192" y="62"/>
                  </a:cxn>
                  <a:cxn ang="0">
                    <a:pos x="188" y="58"/>
                  </a:cxn>
                  <a:cxn ang="0">
                    <a:pos x="188" y="58"/>
                  </a:cxn>
                  <a:cxn ang="0">
                    <a:pos x="174" y="42"/>
                  </a:cxn>
                  <a:cxn ang="0">
                    <a:pos x="166" y="34"/>
                  </a:cxn>
                  <a:cxn ang="0">
                    <a:pos x="156" y="26"/>
                  </a:cxn>
                  <a:cxn ang="0">
                    <a:pos x="144" y="18"/>
                  </a:cxn>
                  <a:cxn ang="0">
                    <a:pos x="130" y="12"/>
                  </a:cxn>
                  <a:cxn ang="0">
                    <a:pos x="114" y="10"/>
                  </a:cxn>
                  <a:cxn ang="0">
                    <a:pos x="96" y="10"/>
                  </a:cxn>
                  <a:cxn ang="0">
                    <a:pos x="96" y="10"/>
                  </a:cxn>
                  <a:cxn ang="0">
                    <a:pos x="76" y="8"/>
                  </a:cxn>
                  <a:cxn ang="0">
                    <a:pos x="58" y="6"/>
                  </a:cxn>
                  <a:cxn ang="0">
                    <a:pos x="3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192" h="76">
                    <a:moveTo>
                      <a:pt x="2" y="16"/>
                    </a:moveTo>
                    <a:lnTo>
                      <a:pt x="2" y="16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6"/>
                    </a:lnTo>
                    <a:lnTo>
                      <a:pt x="66" y="76"/>
                    </a:lnTo>
                    <a:lnTo>
                      <a:pt x="72" y="76"/>
                    </a:lnTo>
                    <a:lnTo>
                      <a:pt x="80" y="74"/>
                    </a:lnTo>
                    <a:lnTo>
                      <a:pt x="94" y="68"/>
                    </a:lnTo>
                    <a:lnTo>
                      <a:pt x="104" y="66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48" y="70"/>
                    </a:lnTo>
                    <a:lnTo>
                      <a:pt x="176" y="72"/>
                    </a:lnTo>
                    <a:lnTo>
                      <a:pt x="184" y="70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2" y="62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74" y="42"/>
                    </a:lnTo>
                    <a:lnTo>
                      <a:pt x="166" y="34"/>
                    </a:lnTo>
                    <a:lnTo>
                      <a:pt x="156" y="26"/>
                    </a:lnTo>
                    <a:lnTo>
                      <a:pt x="144" y="18"/>
                    </a:lnTo>
                    <a:lnTo>
                      <a:pt x="130" y="12"/>
                    </a:lnTo>
                    <a:lnTo>
                      <a:pt x="114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76" y="8"/>
                    </a:lnTo>
                    <a:lnTo>
                      <a:pt x="58" y="6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53" name="Freeform 6108">
                <a:extLst>
                  <a:ext uri="{FF2B5EF4-FFF2-40B4-BE49-F238E27FC236}">
                    <a16:creationId xmlns:a16="http://schemas.microsoft.com/office/drawing/2014/main" xmlns="" id="{7D5876BB-1416-4CE5-8E4A-00FF40740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760" y="1103313"/>
                <a:ext cx="29210" cy="1143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30" y="12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2" y="2"/>
                  </a:cxn>
                  <a:cxn ang="0">
                    <a:pos x="16" y="6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2" y="18"/>
                  </a:cxn>
                </a:cxnLst>
                <a:rect l="0" t="0" r="r" b="b"/>
                <a:pathLst>
                  <a:path w="46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16" y="6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54" name="Freeform 6109">
                <a:extLst>
                  <a:ext uri="{FF2B5EF4-FFF2-40B4-BE49-F238E27FC236}">
                    <a16:creationId xmlns:a16="http://schemas.microsoft.com/office/drawing/2014/main" xmlns="" id="{365FEC51-7D41-4D35-A8FA-280714FA8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530" y="1190943"/>
                <a:ext cx="138430" cy="102870"/>
              </a:xfrm>
              <a:custGeom>
                <a:avLst/>
                <a:gdLst/>
                <a:ahLst/>
                <a:cxnLst>
                  <a:cxn ang="0">
                    <a:pos x="166" y="92"/>
                  </a:cxn>
                  <a:cxn ang="0">
                    <a:pos x="186" y="66"/>
                  </a:cxn>
                  <a:cxn ang="0">
                    <a:pos x="216" y="36"/>
                  </a:cxn>
                  <a:cxn ang="0">
                    <a:pos x="218" y="28"/>
                  </a:cxn>
                  <a:cxn ang="0">
                    <a:pos x="216" y="22"/>
                  </a:cxn>
                  <a:cxn ang="0">
                    <a:pos x="204" y="16"/>
                  </a:cxn>
                  <a:cxn ang="0">
                    <a:pos x="190" y="12"/>
                  </a:cxn>
                  <a:cxn ang="0">
                    <a:pos x="172" y="12"/>
                  </a:cxn>
                  <a:cxn ang="0">
                    <a:pos x="156" y="16"/>
                  </a:cxn>
                  <a:cxn ang="0">
                    <a:pos x="140" y="12"/>
                  </a:cxn>
                  <a:cxn ang="0">
                    <a:pos x="122" y="4"/>
                  </a:cxn>
                  <a:cxn ang="0">
                    <a:pos x="106" y="0"/>
                  </a:cxn>
                  <a:cxn ang="0">
                    <a:pos x="84" y="0"/>
                  </a:cxn>
                  <a:cxn ang="0">
                    <a:pos x="48" y="6"/>
                  </a:cxn>
                  <a:cxn ang="0">
                    <a:pos x="20" y="16"/>
                  </a:cxn>
                  <a:cxn ang="0">
                    <a:pos x="16" y="24"/>
                  </a:cxn>
                  <a:cxn ang="0">
                    <a:pos x="22" y="30"/>
                  </a:cxn>
                  <a:cxn ang="0">
                    <a:pos x="18" y="32"/>
                  </a:cxn>
                  <a:cxn ang="0">
                    <a:pos x="6" y="32"/>
                  </a:cxn>
                  <a:cxn ang="0">
                    <a:pos x="0" y="48"/>
                  </a:cxn>
                  <a:cxn ang="0">
                    <a:pos x="0" y="74"/>
                  </a:cxn>
                  <a:cxn ang="0">
                    <a:pos x="2" y="98"/>
                  </a:cxn>
                  <a:cxn ang="0">
                    <a:pos x="10" y="114"/>
                  </a:cxn>
                  <a:cxn ang="0">
                    <a:pos x="20" y="134"/>
                  </a:cxn>
                  <a:cxn ang="0">
                    <a:pos x="20" y="142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4" y="156"/>
                  </a:cxn>
                  <a:cxn ang="0">
                    <a:pos x="62" y="160"/>
                  </a:cxn>
                  <a:cxn ang="0">
                    <a:pos x="70" y="160"/>
                  </a:cxn>
                  <a:cxn ang="0">
                    <a:pos x="76" y="146"/>
                  </a:cxn>
                  <a:cxn ang="0">
                    <a:pos x="82" y="138"/>
                  </a:cxn>
                  <a:cxn ang="0">
                    <a:pos x="90" y="132"/>
                  </a:cxn>
                  <a:cxn ang="0">
                    <a:pos x="90" y="122"/>
                  </a:cxn>
                  <a:cxn ang="0">
                    <a:pos x="86" y="114"/>
                  </a:cxn>
                  <a:cxn ang="0">
                    <a:pos x="84" y="106"/>
                  </a:cxn>
                  <a:cxn ang="0">
                    <a:pos x="88" y="104"/>
                  </a:cxn>
                  <a:cxn ang="0">
                    <a:pos x="112" y="106"/>
                  </a:cxn>
                  <a:cxn ang="0">
                    <a:pos x="142" y="106"/>
                  </a:cxn>
                  <a:cxn ang="0">
                    <a:pos x="156" y="102"/>
                  </a:cxn>
                  <a:cxn ang="0">
                    <a:pos x="166" y="92"/>
                  </a:cxn>
                </a:cxnLst>
                <a:rect l="0" t="0" r="r" b="b"/>
                <a:pathLst>
                  <a:path w="218" h="162">
                    <a:moveTo>
                      <a:pt x="166" y="92"/>
                    </a:moveTo>
                    <a:lnTo>
                      <a:pt x="166" y="92"/>
                    </a:lnTo>
                    <a:lnTo>
                      <a:pt x="176" y="80"/>
                    </a:lnTo>
                    <a:lnTo>
                      <a:pt x="186" y="66"/>
                    </a:lnTo>
                    <a:lnTo>
                      <a:pt x="208" y="46"/>
                    </a:lnTo>
                    <a:lnTo>
                      <a:pt x="216" y="36"/>
                    </a:lnTo>
                    <a:lnTo>
                      <a:pt x="218" y="32"/>
                    </a:lnTo>
                    <a:lnTo>
                      <a:pt x="218" y="28"/>
                    </a:lnTo>
                    <a:lnTo>
                      <a:pt x="218" y="24"/>
                    </a:lnTo>
                    <a:lnTo>
                      <a:pt x="216" y="22"/>
                    </a:lnTo>
                    <a:lnTo>
                      <a:pt x="210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0" y="12"/>
                    </a:lnTo>
                    <a:lnTo>
                      <a:pt x="180" y="12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16"/>
                    </a:lnTo>
                    <a:lnTo>
                      <a:pt x="148" y="1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22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0" y="10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8" y="126"/>
                    </a:lnTo>
                    <a:lnTo>
                      <a:pt x="20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50"/>
                    </a:lnTo>
                    <a:lnTo>
                      <a:pt x="22" y="154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46" y="156"/>
                    </a:lnTo>
                    <a:lnTo>
                      <a:pt x="54" y="15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8" y="162"/>
                    </a:lnTo>
                    <a:lnTo>
                      <a:pt x="70" y="160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8" y="140"/>
                    </a:lnTo>
                    <a:lnTo>
                      <a:pt x="82" y="138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4" y="110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98" y="104"/>
                    </a:lnTo>
                    <a:lnTo>
                      <a:pt x="112" y="106"/>
                    </a:lnTo>
                    <a:lnTo>
                      <a:pt x="128" y="108"/>
                    </a:lnTo>
                    <a:lnTo>
                      <a:pt x="142" y="106"/>
                    </a:lnTo>
                    <a:lnTo>
                      <a:pt x="150" y="106"/>
                    </a:lnTo>
                    <a:lnTo>
                      <a:pt x="156" y="102"/>
                    </a:lnTo>
                    <a:lnTo>
                      <a:pt x="162" y="98"/>
                    </a:lnTo>
                    <a:lnTo>
                      <a:pt x="166" y="92"/>
                    </a:lnTo>
                    <a:lnTo>
                      <a:pt x="166" y="9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55" name="Freeform 6110">
                <a:extLst>
                  <a:ext uri="{FF2B5EF4-FFF2-40B4-BE49-F238E27FC236}">
                    <a16:creationId xmlns:a16="http://schemas.microsoft.com/office/drawing/2014/main" xmlns="" id="{F54CE57D-A155-413E-B415-073D74E7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970" y="1573213"/>
                <a:ext cx="176530" cy="121920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58" y="122"/>
                  </a:cxn>
                  <a:cxn ang="0">
                    <a:pos x="250" y="126"/>
                  </a:cxn>
                  <a:cxn ang="0">
                    <a:pos x="236" y="124"/>
                  </a:cxn>
                  <a:cxn ang="0">
                    <a:pos x="228" y="120"/>
                  </a:cxn>
                  <a:cxn ang="0">
                    <a:pos x="220" y="102"/>
                  </a:cxn>
                  <a:cxn ang="0">
                    <a:pos x="212" y="88"/>
                  </a:cxn>
                  <a:cxn ang="0">
                    <a:pos x="192" y="78"/>
                  </a:cxn>
                  <a:cxn ang="0">
                    <a:pos x="178" y="72"/>
                  </a:cxn>
                  <a:cxn ang="0">
                    <a:pos x="140" y="46"/>
                  </a:cxn>
                  <a:cxn ang="0">
                    <a:pos x="122" y="34"/>
                  </a:cxn>
                  <a:cxn ang="0">
                    <a:pos x="110" y="34"/>
                  </a:cxn>
                  <a:cxn ang="0">
                    <a:pos x="106" y="36"/>
                  </a:cxn>
                  <a:cxn ang="0">
                    <a:pos x="100" y="40"/>
                  </a:cxn>
                  <a:cxn ang="0">
                    <a:pos x="96" y="38"/>
                  </a:cxn>
                  <a:cxn ang="0">
                    <a:pos x="86" y="24"/>
                  </a:cxn>
                  <a:cxn ang="0">
                    <a:pos x="76" y="8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4" y="6"/>
                  </a:cxn>
                  <a:cxn ang="0">
                    <a:pos x="42" y="26"/>
                  </a:cxn>
                  <a:cxn ang="0">
                    <a:pos x="36" y="58"/>
                  </a:cxn>
                  <a:cxn ang="0">
                    <a:pos x="34" y="90"/>
                  </a:cxn>
                  <a:cxn ang="0">
                    <a:pos x="38" y="106"/>
                  </a:cxn>
                  <a:cxn ang="0">
                    <a:pos x="38" y="116"/>
                  </a:cxn>
                  <a:cxn ang="0">
                    <a:pos x="34" y="124"/>
                  </a:cxn>
                  <a:cxn ang="0">
                    <a:pos x="18" y="134"/>
                  </a:cxn>
                  <a:cxn ang="0">
                    <a:pos x="4" y="142"/>
                  </a:cxn>
                  <a:cxn ang="0">
                    <a:pos x="0" y="150"/>
                  </a:cxn>
                  <a:cxn ang="0">
                    <a:pos x="4" y="158"/>
                  </a:cxn>
                  <a:cxn ang="0">
                    <a:pos x="4" y="160"/>
                  </a:cxn>
                  <a:cxn ang="0">
                    <a:pos x="16" y="162"/>
                  </a:cxn>
                  <a:cxn ang="0">
                    <a:pos x="50" y="156"/>
                  </a:cxn>
                  <a:cxn ang="0">
                    <a:pos x="64" y="156"/>
                  </a:cxn>
                  <a:cxn ang="0">
                    <a:pos x="66" y="162"/>
                  </a:cxn>
                  <a:cxn ang="0">
                    <a:pos x="66" y="166"/>
                  </a:cxn>
                  <a:cxn ang="0">
                    <a:pos x="70" y="182"/>
                  </a:cxn>
                  <a:cxn ang="0">
                    <a:pos x="82" y="190"/>
                  </a:cxn>
                  <a:cxn ang="0">
                    <a:pos x="96" y="190"/>
                  </a:cxn>
                  <a:cxn ang="0">
                    <a:pos x="110" y="176"/>
                  </a:cxn>
                  <a:cxn ang="0">
                    <a:pos x="114" y="166"/>
                  </a:cxn>
                  <a:cxn ang="0">
                    <a:pos x="124" y="160"/>
                  </a:cxn>
                  <a:cxn ang="0">
                    <a:pos x="134" y="158"/>
                  </a:cxn>
                  <a:cxn ang="0">
                    <a:pos x="142" y="150"/>
                  </a:cxn>
                  <a:cxn ang="0">
                    <a:pos x="144" y="142"/>
                  </a:cxn>
                  <a:cxn ang="0">
                    <a:pos x="154" y="128"/>
                  </a:cxn>
                  <a:cxn ang="0">
                    <a:pos x="170" y="124"/>
                  </a:cxn>
                  <a:cxn ang="0">
                    <a:pos x="184" y="130"/>
                  </a:cxn>
                  <a:cxn ang="0">
                    <a:pos x="192" y="142"/>
                  </a:cxn>
                  <a:cxn ang="0">
                    <a:pos x="194" y="148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32" y="160"/>
                  </a:cxn>
                  <a:cxn ang="0">
                    <a:pos x="254" y="162"/>
                  </a:cxn>
                  <a:cxn ang="0">
                    <a:pos x="272" y="158"/>
                  </a:cxn>
                  <a:cxn ang="0">
                    <a:pos x="278" y="148"/>
                  </a:cxn>
                  <a:cxn ang="0">
                    <a:pos x="272" y="132"/>
                  </a:cxn>
                </a:cxnLst>
                <a:rect l="0" t="0" r="r" b="b"/>
                <a:pathLst>
                  <a:path w="278" h="192">
                    <a:moveTo>
                      <a:pt x="272" y="132"/>
                    </a:moveTo>
                    <a:lnTo>
                      <a:pt x="272" y="132"/>
                    </a:lnTo>
                    <a:lnTo>
                      <a:pt x="262" y="122"/>
                    </a:lnTo>
                    <a:lnTo>
                      <a:pt x="258" y="122"/>
                    </a:lnTo>
                    <a:lnTo>
                      <a:pt x="256" y="122"/>
                    </a:lnTo>
                    <a:lnTo>
                      <a:pt x="250" y="126"/>
                    </a:lnTo>
                    <a:lnTo>
                      <a:pt x="244" y="126"/>
                    </a:lnTo>
                    <a:lnTo>
                      <a:pt x="236" y="124"/>
                    </a:lnTo>
                    <a:lnTo>
                      <a:pt x="236" y="124"/>
                    </a:lnTo>
                    <a:lnTo>
                      <a:pt x="228" y="120"/>
                    </a:lnTo>
                    <a:lnTo>
                      <a:pt x="224" y="114"/>
                    </a:lnTo>
                    <a:lnTo>
                      <a:pt x="220" y="102"/>
                    </a:lnTo>
                    <a:lnTo>
                      <a:pt x="218" y="96"/>
                    </a:lnTo>
                    <a:lnTo>
                      <a:pt x="212" y="88"/>
                    </a:lnTo>
                    <a:lnTo>
                      <a:pt x="204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78" y="72"/>
                    </a:lnTo>
                    <a:lnTo>
                      <a:pt x="164" y="64"/>
                    </a:lnTo>
                    <a:lnTo>
                      <a:pt x="140" y="46"/>
                    </a:lnTo>
                    <a:lnTo>
                      <a:pt x="130" y="38"/>
                    </a:lnTo>
                    <a:lnTo>
                      <a:pt x="122" y="34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0" y="32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4" y="6"/>
                    </a:lnTo>
                    <a:lnTo>
                      <a:pt x="48" y="14"/>
                    </a:lnTo>
                    <a:lnTo>
                      <a:pt x="42" y="26"/>
                    </a:lnTo>
                    <a:lnTo>
                      <a:pt x="38" y="42"/>
                    </a:lnTo>
                    <a:lnTo>
                      <a:pt x="36" y="58"/>
                    </a:lnTo>
                    <a:lnTo>
                      <a:pt x="34" y="74"/>
                    </a:lnTo>
                    <a:lnTo>
                      <a:pt x="34" y="90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6" y="122"/>
                    </a:lnTo>
                    <a:lnTo>
                      <a:pt x="34" y="124"/>
                    </a:lnTo>
                    <a:lnTo>
                      <a:pt x="26" y="130"/>
                    </a:lnTo>
                    <a:lnTo>
                      <a:pt x="18" y="134"/>
                    </a:lnTo>
                    <a:lnTo>
                      <a:pt x="10" y="138"/>
                    </a:lnTo>
                    <a:lnTo>
                      <a:pt x="4" y="142"/>
                    </a:lnTo>
                    <a:lnTo>
                      <a:pt x="2" y="146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8" y="162"/>
                    </a:lnTo>
                    <a:lnTo>
                      <a:pt x="16" y="162"/>
                    </a:lnTo>
                    <a:lnTo>
                      <a:pt x="38" y="158"/>
                    </a:lnTo>
                    <a:lnTo>
                      <a:pt x="50" y="156"/>
                    </a:lnTo>
                    <a:lnTo>
                      <a:pt x="60" y="156"/>
                    </a:lnTo>
                    <a:lnTo>
                      <a:pt x="64" y="156"/>
                    </a:lnTo>
                    <a:lnTo>
                      <a:pt x="66" y="158"/>
                    </a:lnTo>
                    <a:lnTo>
                      <a:pt x="66" y="162"/>
                    </a:lnTo>
                    <a:lnTo>
                      <a:pt x="66" y="166"/>
                    </a:lnTo>
                    <a:lnTo>
                      <a:pt x="66" y="166"/>
                    </a:lnTo>
                    <a:lnTo>
                      <a:pt x="66" y="174"/>
                    </a:lnTo>
                    <a:lnTo>
                      <a:pt x="70" y="182"/>
                    </a:lnTo>
                    <a:lnTo>
                      <a:pt x="74" y="188"/>
                    </a:lnTo>
                    <a:lnTo>
                      <a:pt x="82" y="190"/>
                    </a:lnTo>
                    <a:lnTo>
                      <a:pt x="88" y="192"/>
                    </a:lnTo>
                    <a:lnTo>
                      <a:pt x="96" y="190"/>
                    </a:lnTo>
                    <a:lnTo>
                      <a:pt x="104" y="184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4" y="166"/>
                    </a:lnTo>
                    <a:lnTo>
                      <a:pt x="120" y="162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8"/>
                    </a:lnTo>
                    <a:lnTo>
                      <a:pt x="138" y="156"/>
                    </a:lnTo>
                    <a:lnTo>
                      <a:pt x="142" y="150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8" y="134"/>
                    </a:lnTo>
                    <a:lnTo>
                      <a:pt x="154" y="128"/>
                    </a:lnTo>
                    <a:lnTo>
                      <a:pt x="162" y="124"/>
                    </a:lnTo>
                    <a:lnTo>
                      <a:pt x="170" y="124"/>
                    </a:lnTo>
                    <a:lnTo>
                      <a:pt x="178" y="126"/>
                    </a:lnTo>
                    <a:lnTo>
                      <a:pt x="184" y="130"/>
                    </a:lnTo>
                    <a:lnTo>
                      <a:pt x="190" y="136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8"/>
                    </a:lnTo>
                    <a:lnTo>
                      <a:pt x="196" y="152"/>
                    </a:lnTo>
                    <a:lnTo>
                      <a:pt x="198" y="154"/>
                    </a:lnTo>
                    <a:lnTo>
                      <a:pt x="202" y="156"/>
                    </a:lnTo>
                    <a:lnTo>
                      <a:pt x="214" y="156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44" y="162"/>
                    </a:lnTo>
                    <a:lnTo>
                      <a:pt x="254" y="162"/>
                    </a:lnTo>
                    <a:lnTo>
                      <a:pt x="264" y="160"/>
                    </a:lnTo>
                    <a:lnTo>
                      <a:pt x="272" y="15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78" y="140"/>
                    </a:lnTo>
                    <a:lnTo>
                      <a:pt x="272" y="132"/>
                    </a:lnTo>
                    <a:lnTo>
                      <a:pt x="272" y="1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56" name="Freeform 6111">
                <a:extLst>
                  <a:ext uri="{FF2B5EF4-FFF2-40B4-BE49-F238E27FC236}">
                    <a16:creationId xmlns:a16="http://schemas.microsoft.com/office/drawing/2014/main" xmlns="" id="{4E486653-D84B-497C-A26E-1F4C201CE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1465263"/>
                <a:ext cx="15240" cy="2413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6"/>
                  </a:cxn>
                  <a:cxn ang="0">
                    <a:pos x="24" y="30"/>
                  </a:cxn>
                  <a:cxn ang="0">
                    <a:pos x="24" y="1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4" h="38">
                    <a:moveTo>
                      <a:pt x="4" y="28"/>
                    </a:moveTo>
                    <a:lnTo>
                      <a:pt x="4" y="28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0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57" name="Freeform 6112">
                <a:extLst>
                  <a:ext uri="{FF2B5EF4-FFF2-40B4-BE49-F238E27FC236}">
                    <a16:creationId xmlns:a16="http://schemas.microsoft.com/office/drawing/2014/main" xmlns="" id="{56F7CACE-3AE9-447E-A567-7846EED58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060" y="1697673"/>
                <a:ext cx="52070" cy="36830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4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38" y="6"/>
                  </a:cxn>
                  <a:cxn ang="0">
                    <a:pos x="24" y="14"/>
                  </a:cxn>
                  <a:cxn ang="0">
                    <a:pos x="12" y="22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0" y="56"/>
                  </a:cxn>
                  <a:cxn ang="0">
                    <a:pos x="16" y="58"/>
                  </a:cxn>
                  <a:cxn ang="0">
                    <a:pos x="22" y="58"/>
                  </a:cxn>
                  <a:cxn ang="0">
                    <a:pos x="28" y="56"/>
                  </a:cxn>
                  <a:cxn ang="0">
                    <a:pos x="42" y="50"/>
                  </a:cxn>
                  <a:cxn ang="0">
                    <a:pos x="58" y="42"/>
                  </a:cxn>
                  <a:cxn ang="0">
                    <a:pos x="70" y="32"/>
                  </a:cxn>
                  <a:cxn ang="0">
                    <a:pos x="78" y="20"/>
                  </a:cxn>
                  <a:cxn ang="0">
                    <a:pos x="80" y="16"/>
                  </a:cxn>
                  <a:cxn ang="0">
                    <a:pos x="82" y="10"/>
                  </a:cxn>
                  <a:cxn ang="0">
                    <a:pos x="80" y="6"/>
                  </a:cxn>
                  <a:cxn ang="0">
                    <a:pos x="78" y="4"/>
                  </a:cxn>
                  <a:cxn ang="0">
                    <a:pos x="78" y="4"/>
                  </a:cxn>
                </a:cxnLst>
                <a:rect l="0" t="0" r="r" b="b"/>
                <a:pathLst>
                  <a:path w="82" h="58">
                    <a:moveTo>
                      <a:pt x="78" y="4"/>
                    </a:moveTo>
                    <a:lnTo>
                      <a:pt x="78" y="4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38" y="6"/>
                    </a:lnTo>
                    <a:lnTo>
                      <a:pt x="24" y="14"/>
                    </a:lnTo>
                    <a:lnTo>
                      <a:pt x="12" y="2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6" y="58"/>
                    </a:lnTo>
                    <a:lnTo>
                      <a:pt x="22" y="58"/>
                    </a:lnTo>
                    <a:lnTo>
                      <a:pt x="28" y="56"/>
                    </a:lnTo>
                    <a:lnTo>
                      <a:pt x="42" y="50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78" y="20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58" name="Freeform 6113">
                <a:extLst>
                  <a:ext uri="{FF2B5EF4-FFF2-40B4-BE49-F238E27FC236}">
                    <a16:creationId xmlns:a16="http://schemas.microsoft.com/office/drawing/2014/main" xmlns="" id="{FEB6DB0F-C706-47A8-9A5E-1ADE86913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630" y="1230313"/>
                <a:ext cx="467360" cy="227330"/>
              </a:xfrm>
              <a:custGeom>
                <a:avLst/>
                <a:gdLst/>
                <a:ahLst/>
                <a:cxnLst>
                  <a:cxn ang="0">
                    <a:pos x="700" y="272"/>
                  </a:cxn>
                  <a:cxn ang="0">
                    <a:pos x="720" y="274"/>
                  </a:cxn>
                  <a:cxn ang="0">
                    <a:pos x="736" y="254"/>
                  </a:cxn>
                  <a:cxn ang="0">
                    <a:pos x="708" y="238"/>
                  </a:cxn>
                  <a:cxn ang="0">
                    <a:pos x="684" y="224"/>
                  </a:cxn>
                  <a:cxn ang="0">
                    <a:pos x="646" y="206"/>
                  </a:cxn>
                  <a:cxn ang="0">
                    <a:pos x="608" y="190"/>
                  </a:cxn>
                  <a:cxn ang="0">
                    <a:pos x="586" y="166"/>
                  </a:cxn>
                  <a:cxn ang="0">
                    <a:pos x="592" y="128"/>
                  </a:cxn>
                  <a:cxn ang="0">
                    <a:pos x="560" y="58"/>
                  </a:cxn>
                  <a:cxn ang="0">
                    <a:pos x="506" y="10"/>
                  </a:cxn>
                  <a:cxn ang="0">
                    <a:pos x="482" y="10"/>
                  </a:cxn>
                  <a:cxn ang="0">
                    <a:pos x="438" y="8"/>
                  </a:cxn>
                  <a:cxn ang="0">
                    <a:pos x="450" y="68"/>
                  </a:cxn>
                  <a:cxn ang="0">
                    <a:pos x="478" y="114"/>
                  </a:cxn>
                  <a:cxn ang="0">
                    <a:pos x="456" y="132"/>
                  </a:cxn>
                  <a:cxn ang="0">
                    <a:pos x="420" y="68"/>
                  </a:cxn>
                  <a:cxn ang="0">
                    <a:pos x="382" y="40"/>
                  </a:cxn>
                  <a:cxn ang="0">
                    <a:pos x="354" y="26"/>
                  </a:cxn>
                  <a:cxn ang="0">
                    <a:pos x="352" y="40"/>
                  </a:cxn>
                  <a:cxn ang="0">
                    <a:pos x="372" y="58"/>
                  </a:cxn>
                  <a:cxn ang="0">
                    <a:pos x="336" y="62"/>
                  </a:cxn>
                  <a:cxn ang="0">
                    <a:pos x="318" y="74"/>
                  </a:cxn>
                  <a:cxn ang="0">
                    <a:pos x="296" y="40"/>
                  </a:cxn>
                  <a:cxn ang="0">
                    <a:pos x="224" y="38"/>
                  </a:cxn>
                  <a:cxn ang="0">
                    <a:pos x="190" y="60"/>
                  </a:cxn>
                  <a:cxn ang="0">
                    <a:pos x="206" y="32"/>
                  </a:cxn>
                  <a:cxn ang="0">
                    <a:pos x="196" y="2"/>
                  </a:cxn>
                  <a:cxn ang="0">
                    <a:pos x="100" y="26"/>
                  </a:cxn>
                  <a:cxn ang="0">
                    <a:pos x="22" y="72"/>
                  </a:cxn>
                  <a:cxn ang="0">
                    <a:pos x="40" y="86"/>
                  </a:cxn>
                  <a:cxn ang="0">
                    <a:pos x="2" y="116"/>
                  </a:cxn>
                  <a:cxn ang="0">
                    <a:pos x="14" y="130"/>
                  </a:cxn>
                  <a:cxn ang="0">
                    <a:pos x="34" y="146"/>
                  </a:cxn>
                  <a:cxn ang="0">
                    <a:pos x="116" y="140"/>
                  </a:cxn>
                  <a:cxn ang="0">
                    <a:pos x="76" y="160"/>
                  </a:cxn>
                  <a:cxn ang="0">
                    <a:pos x="44" y="192"/>
                  </a:cxn>
                  <a:cxn ang="0">
                    <a:pos x="110" y="204"/>
                  </a:cxn>
                  <a:cxn ang="0">
                    <a:pos x="210" y="202"/>
                  </a:cxn>
                  <a:cxn ang="0">
                    <a:pos x="276" y="214"/>
                  </a:cxn>
                  <a:cxn ang="0">
                    <a:pos x="294" y="230"/>
                  </a:cxn>
                  <a:cxn ang="0">
                    <a:pos x="168" y="230"/>
                  </a:cxn>
                  <a:cxn ang="0">
                    <a:pos x="70" y="254"/>
                  </a:cxn>
                  <a:cxn ang="0">
                    <a:pos x="122" y="300"/>
                  </a:cxn>
                  <a:cxn ang="0">
                    <a:pos x="222" y="308"/>
                  </a:cxn>
                  <a:cxn ang="0">
                    <a:pos x="232" y="350"/>
                  </a:cxn>
                  <a:cxn ang="0">
                    <a:pos x="314" y="358"/>
                  </a:cxn>
                  <a:cxn ang="0">
                    <a:pos x="420" y="332"/>
                  </a:cxn>
                  <a:cxn ang="0">
                    <a:pos x="478" y="318"/>
                  </a:cxn>
                  <a:cxn ang="0">
                    <a:pos x="490" y="296"/>
                  </a:cxn>
                  <a:cxn ang="0">
                    <a:pos x="516" y="294"/>
                  </a:cxn>
                  <a:cxn ang="0">
                    <a:pos x="540" y="312"/>
                  </a:cxn>
                  <a:cxn ang="0">
                    <a:pos x="560" y="324"/>
                  </a:cxn>
                  <a:cxn ang="0">
                    <a:pos x="592" y="328"/>
                  </a:cxn>
                  <a:cxn ang="0">
                    <a:pos x="640" y="334"/>
                  </a:cxn>
                  <a:cxn ang="0">
                    <a:pos x="680" y="324"/>
                  </a:cxn>
                  <a:cxn ang="0">
                    <a:pos x="700" y="306"/>
                  </a:cxn>
                  <a:cxn ang="0">
                    <a:pos x="692" y="288"/>
                  </a:cxn>
                  <a:cxn ang="0">
                    <a:pos x="648" y="300"/>
                  </a:cxn>
                  <a:cxn ang="0">
                    <a:pos x="632" y="278"/>
                  </a:cxn>
                  <a:cxn ang="0">
                    <a:pos x="660" y="282"/>
                  </a:cxn>
                  <a:cxn ang="0">
                    <a:pos x="668" y="272"/>
                  </a:cxn>
                </a:cxnLst>
                <a:rect l="0" t="0" r="r" b="b"/>
                <a:pathLst>
                  <a:path w="736" h="358">
                    <a:moveTo>
                      <a:pt x="674" y="264"/>
                    </a:moveTo>
                    <a:lnTo>
                      <a:pt x="674" y="264"/>
                    </a:lnTo>
                    <a:lnTo>
                      <a:pt x="682" y="262"/>
                    </a:lnTo>
                    <a:lnTo>
                      <a:pt x="686" y="262"/>
                    </a:lnTo>
                    <a:lnTo>
                      <a:pt x="690" y="264"/>
                    </a:lnTo>
                    <a:lnTo>
                      <a:pt x="694" y="268"/>
                    </a:lnTo>
                    <a:lnTo>
                      <a:pt x="700" y="272"/>
                    </a:lnTo>
                    <a:lnTo>
                      <a:pt x="702" y="274"/>
                    </a:lnTo>
                    <a:lnTo>
                      <a:pt x="704" y="272"/>
                    </a:lnTo>
                    <a:lnTo>
                      <a:pt x="704" y="272"/>
                    </a:lnTo>
                    <a:lnTo>
                      <a:pt x="710" y="268"/>
                    </a:lnTo>
                    <a:lnTo>
                      <a:pt x="714" y="268"/>
                    </a:lnTo>
                    <a:lnTo>
                      <a:pt x="718" y="272"/>
                    </a:lnTo>
                    <a:lnTo>
                      <a:pt x="720" y="274"/>
                    </a:lnTo>
                    <a:lnTo>
                      <a:pt x="726" y="274"/>
                    </a:lnTo>
                    <a:lnTo>
                      <a:pt x="726" y="274"/>
                    </a:lnTo>
                    <a:lnTo>
                      <a:pt x="730" y="274"/>
                    </a:lnTo>
                    <a:lnTo>
                      <a:pt x="734" y="272"/>
                    </a:lnTo>
                    <a:lnTo>
                      <a:pt x="736" y="268"/>
                    </a:lnTo>
                    <a:lnTo>
                      <a:pt x="736" y="264"/>
                    </a:lnTo>
                    <a:lnTo>
                      <a:pt x="736" y="254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32" y="240"/>
                    </a:lnTo>
                    <a:lnTo>
                      <a:pt x="728" y="238"/>
                    </a:lnTo>
                    <a:lnTo>
                      <a:pt x="720" y="238"/>
                    </a:lnTo>
                    <a:lnTo>
                      <a:pt x="712" y="238"/>
                    </a:lnTo>
                    <a:lnTo>
                      <a:pt x="708" y="238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6" y="230"/>
                    </a:lnTo>
                    <a:lnTo>
                      <a:pt x="704" y="230"/>
                    </a:lnTo>
                    <a:lnTo>
                      <a:pt x="698" y="228"/>
                    </a:lnTo>
                    <a:lnTo>
                      <a:pt x="692" y="228"/>
                    </a:lnTo>
                    <a:lnTo>
                      <a:pt x="684" y="224"/>
                    </a:lnTo>
                    <a:lnTo>
                      <a:pt x="674" y="218"/>
                    </a:lnTo>
                    <a:lnTo>
                      <a:pt x="660" y="210"/>
                    </a:lnTo>
                    <a:lnTo>
                      <a:pt x="660" y="210"/>
                    </a:lnTo>
                    <a:lnTo>
                      <a:pt x="652" y="204"/>
                    </a:lnTo>
                    <a:lnTo>
                      <a:pt x="648" y="200"/>
                    </a:lnTo>
                    <a:lnTo>
                      <a:pt x="644" y="20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2" y="210"/>
                    </a:lnTo>
                    <a:lnTo>
                      <a:pt x="632" y="208"/>
                    </a:lnTo>
                    <a:lnTo>
                      <a:pt x="618" y="200"/>
                    </a:lnTo>
                    <a:lnTo>
                      <a:pt x="612" y="196"/>
                    </a:lnTo>
                    <a:lnTo>
                      <a:pt x="608" y="190"/>
                    </a:lnTo>
                    <a:lnTo>
                      <a:pt x="608" y="190"/>
                    </a:lnTo>
                    <a:lnTo>
                      <a:pt x="602" y="184"/>
                    </a:lnTo>
                    <a:lnTo>
                      <a:pt x="598" y="180"/>
                    </a:lnTo>
                    <a:lnTo>
                      <a:pt x="590" y="174"/>
                    </a:lnTo>
                    <a:lnTo>
                      <a:pt x="586" y="172"/>
                    </a:lnTo>
                    <a:lnTo>
                      <a:pt x="584" y="168"/>
                    </a:lnTo>
                    <a:lnTo>
                      <a:pt x="586" y="166"/>
                    </a:lnTo>
                    <a:lnTo>
                      <a:pt x="588" y="162"/>
                    </a:lnTo>
                    <a:lnTo>
                      <a:pt x="588" y="162"/>
                    </a:lnTo>
                    <a:lnTo>
                      <a:pt x="594" y="152"/>
                    </a:lnTo>
                    <a:lnTo>
                      <a:pt x="596" y="146"/>
                    </a:lnTo>
                    <a:lnTo>
                      <a:pt x="596" y="140"/>
                    </a:lnTo>
                    <a:lnTo>
                      <a:pt x="594" y="134"/>
                    </a:lnTo>
                    <a:lnTo>
                      <a:pt x="592" y="128"/>
                    </a:lnTo>
                    <a:lnTo>
                      <a:pt x="588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76" y="112"/>
                    </a:lnTo>
                    <a:lnTo>
                      <a:pt x="572" y="102"/>
                    </a:lnTo>
                    <a:lnTo>
                      <a:pt x="566" y="82"/>
                    </a:lnTo>
                    <a:lnTo>
                      <a:pt x="560" y="58"/>
                    </a:lnTo>
                    <a:lnTo>
                      <a:pt x="554" y="48"/>
                    </a:lnTo>
                    <a:lnTo>
                      <a:pt x="548" y="38"/>
                    </a:lnTo>
                    <a:lnTo>
                      <a:pt x="548" y="38"/>
                    </a:lnTo>
                    <a:lnTo>
                      <a:pt x="540" y="28"/>
                    </a:lnTo>
                    <a:lnTo>
                      <a:pt x="532" y="24"/>
                    </a:lnTo>
                    <a:lnTo>
                      <a:pt x="522" y="2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498" y="6"/>
                    </a:lnTo>
                    <a:lnTo>
                      <a:pt x="492" y="4"/>
                    </a:lnTo>
                    <a:lnTo>
                      <a:pt x="490" y="4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76" y="10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50" y="2"/>
                    </a:lnTo>
                    <a:lnTo>
                      <a:pt x="446" y="2"/>
                    </a:lnTo>
                    <a:lnTo>
                      <a:pt x="440" y="4"/>
                    </a:lnTo>
                    <a:lnTo>
                      <a:pt x="438" y="8"/>
                    </a:lnTo>
                    <a:lnTo>
                      <a:pt x="436" y="12"/>
                    </a:lnTo>
                    <a:lnTo>
                      <a:pt x="436" y="20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4" y="38"/>
                    </a:lnTo>
                    <a:lnTo>
                      <a:pt x="446" y="48"/>
                    </a:lnTo>
                    <a:lnTo>
                      <a:pt x="450" y="68"/>
                    </a:lnTo>
                    <a:lnTo>
                      <a:pt x="454" y="78"/>
                    </a:lnTo>
                    <a:lnTo>
                      <a:pt x="458" y="88"/>
                    </a:lnTo>
                    <a:lnTo>
                      <a:pt x="464" y="98"/>
                    </a:lnTo>
                    <a:lnTo>
                      <a:pt x="472" y="106"/>
                    </a:lnTo>
                    <a:lnTo>
                      <a:pt x="472" y="106"/>
                    </a:lnTo>
                    <a:lnTo>
                      <a:pt x="476" y="110"/>
                    </a:lnTo>
                    <a:lnTo>
                      <a:pt x="478" y="114"/>
                    </a:lnTo>
                    <a:lnTo>
                      <a:pt x="478" y="116"/>
                    </a:lnTo>
                    <a:lnTo>
                      <a:pt x="474" y="118"/>
                    </a:lnTo>
                    <a:lnTo>
                      <a:pt x="468" y="122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58" y="130"/>
                    </a:lnTo>
                    <a:lnTo>
                      <a:pt x="456" y="132"/>
                    </a:lnTo>
                    <a:lnTo>
                      <a:pt x="452" y="130"/>
                    </a:lnTo>
                    <a:lnTo>
                      <a:pt x="446" y="122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0" y="94"/>
                    </a:lnTo>
                    <a:lnTo>
                      <a:pt x="426" y="84"/>
                    </a:lnTo>
                    <a:lnTo>
                      <a:pt x="420" y="68"/>
                    </a:lnTo>
                    <a:lnTo>
                      <a:pt x="418" y="62"/>
                    </a:lnTo>
                    <a:lnTo>
                      <a:pt x="412" y="56"/>
                    </a:lnTo>
                    <a:lnTo>
                      <a:pt x="406" y="50"/>
                    </a:lnTo>
                    <a:lnTo>
                      <a:pt x="396" y="46"/>
                    </a:lnTo>
                    <a:lnTo>
                      <a:pt x="396" y="46"/>
                    </a:lnTo>
                    <a:lnTo>
                      <a:pt x="384" y="42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0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8" y="30"/>
                    </a:lnTo>
                    <a:lnTo>
                      <a:pt x="340" y="32"/>
                    </a:lnTo>
                    <a:lnTo>
                      <a:pt x="346" y="36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4"/>
                    </a:lnTo>
                    <a:lnTo>
                      <a:pt x="358" y="46"/>
                    </a:lnTo>
                    <a:lnTo>
                      <a:pt x="356" y="48"/>
                    </a:lnTo>
                    <a:lnTo>
                      <a:pt x="356" y="52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72" y="58"/>
                    </a:lnTo>
                    <a:lnTo>
                      <a:pt x="376" y="62"/>
                    </a:lnTo>
                    <a:lnTo>
                      <a:pt x="376" y="64"/>
                    </a:lnTo>
                    <a:lnTo>
                      <a:pt x="372" y="64"/>
                    </a:lnTo>
                    <a:lnTo>
                      <a:pt x="354" y="60"/>
                    </a:lnTo>
                    <a:lnTo>
                      <a:pt x="354" y="60"/>
                    </a:lnTo>
                    <a:lnTo>
                      <a:pt x="344" y="60"/>
                    </a:lnTo>
                    <a:lnTo>
                      <a:pt x="336" y="62"/>
                    </a:lnTo>
                    <a:lnTo>
                      <a:pt x="332" y="66"/>
                    </a:lnTo>
                    <a:lnTo>
                      <a:pt x="330" y="70"/>
                    </a:lnTo>
                    <a:lnTo>
                      <a:pt x="328" y="76"/>
                    </a:lnTo>
                    <a:lnTo>
                      <a:pt x="326" y="78"/>
                    </a:lnTo>
                    <a:lnTo>
                      <a:pt x="322" y="7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14" y="68"/>
                    </a:lnTo>
                    <a:lnTo>
                      <a:pt x="314" y="64"/>
                    </a:lnTo>
                    <a:lnTo>
                      <a:pt x="318" y="56"/>
                    </a:lnTo>
                    <a:lnTo>
                      <a:pt x="318" y="52"/>
                    </a:lnTo>
                    <a:lnTo>
                      <a:pt x="316" y="48"/>
                    </a:lnTo>
                    <a:lnTo>
                      <a:pt x="310" y="44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68" y="34"/>
                    </a:lnTo>
                    <a:lnTo>
                      <a:pt x="250" y="30"/>
                    </a:lnTo>
                    <a:lnTo>
                      <a:pt x="238" y="32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4" y="38"/>
                    </a:lnTo>
                    <a:lnTo>
                      <a:pt x="224" y="42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50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92" y="54"/>
                    </a:lnTo>
                    <a:lnTo>
                      <a:pt x="204" y="44"/>
                    </a:lnTo>
                    <a:lnTo>
                      <a:pt x="206" y="40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2"/>
                    </a:lnTo>
                    <a:lnTo>
                      <a:pt x="206" y="28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08" y="12"/>
                    </a:lnTo>
                    <a:lnTo>
                      <a:pt x="204" y="8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2" y="4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82" y="32"/>
                    </a:lnTo>
                    <a:lnTo>
                      <a:pt x="66" y="4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4" y="66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32" y="90"/>
                    </a:lnTo>
                    <a:lnTo>
                      <a:pt x="20" y="94"/>
                    </a:lnTo>
                    <a:lnTo>
                      <a:pt x="16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20" y="128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0" y="13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50"/>
                    </a:lnTo>
                    <a:lnTo>
                      <a:pt x="44" y="150"/>
                    </a:lnTo>
                    <a:lnTo>
                      <a:pt x="64" y="150"/>
                    </a:lnTo>
                    <a:lnTo>
                      <a:pt x="88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16" y="140"/>
                    </a:lnTo>
                    <a:lnTo>
                      <a:pt x="120" y="142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14" y="150"/>
                    </a:lnTo>
                    <a:lnTo>
                      <a:pt x="98" y="156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46" y="168"/>
                    </a:lnTo>
                    <a:lnTo>
                      <a:pt x="38" y="170"/>
                    </a:lnTo>
                    <a:lnTo>
                      <a:pt x="34" y="174"/>
                    </a:lnTo>
                    <a:lnTo>
                      <a:pt x="32" y="178"/>
                    </a:lnTo>
                    <a:lnTo>
                      <a:pt x="34" y="182"/>
                    </a:lnTo>
                    <a:lnTo>
                      <a:pt x="38" y="188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56" y="202"/>
                    </a:lnTo>
                    <a:lnTo>
                      <a:pt x="66" y="206"/>
                    </a:lnTo>
                    <a:lnTo>
                      <a:pt x="76" y="206"/>
                    </a:lnTo>
                    <a:lnTo>
                      <a:pt x="94" y="204"/>
                    </a:lnTo>
                    <a:lnTo>
                      <a:pt x="94" y="204"/>
                    </a:lnTo>
                    <a:lnTo>
                      <a:pt x="110" y="204"/>
                    </a:lnTo>
                    <a:lnTo>
                      <a:pt x="120" y="206"/>
                    </a:lnTo>
                    <a:lnTo>
                      <a:pt x="13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76" y="206"/>
                    </a:lnTo>
                    <a:lnTo>
                      <a:pt x="194" y="202"/>
                    </a:lnTo>
                    <a:lnTo>
                      <a:pt x="210" y="202"/>
                    </a:lnTo>
                    <a:lnTo>
                      <a:pt x="220" y="202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50" y="208"/>
                    </a:lnTo>
                    <a:lnTo>
                      <a:pt x="262" y="210"/>
                    </a:lnTo>
                    <a:lnTo>
                      <a:pt x="268" y="210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90" y="220"/>
                    </a:lnTo>
                    <a:lnTo>
                      <a:pt x="302" y="226"/>
                    </a:lnTo>
                    <a:lnTo>
                      <a:pt x="306" y="228"/>
                    </a:lnTo>
                    <a:lnTo>
                      <a:pt x="306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80" y="230"/>
                    </a:lnTo>
                    <a:lnTo>
                      <a:pt x="276" y="232"/>
                    </a:lnTo>
                    <a:lnTo>
                      <a:pt x="268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10" y="228"/>
                    </a:lnTo>
                    <a:lnTo>
                      <a:pt x="168" y="230"/>
                    </a:lnTo>
                    <a:lnTo>
                      <a:pt x="126" y="234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76" y="244"/>
                    </a:lnTo>
                    <a:lnTo>
                      <a:pt x="70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72" y="262"/>
                    </a:lnTo>
                    <a:lnTo>
                      <a:pt x="78" y="268"/>
                    </a:lnTo>
                    <a:lnTo>
                      <a:pt x="86" y="274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10" y="296"/>
                    </a:lnTo>
                    <a:lnTo>
                      <a:pt x="122" y="300"/>
                    </a:lnTo>
                    <a:lnTo>
                      <a:pt x="138" y="302"/>
                    </a:lnTo>
                    <a:lnTo>
                      <a:pt x="156" y="304"/>
                    </a:lnTo>
                    <a:lnTo>
                      <a:pt x="190" y="304"/>
                    </a:lnTo>
                    <a:lnTo>
                      <a:pt x="214" y="304"/>
                    </a:lnTo>
                    <a:lnTo>
                      <a:pt x="214" y="304"/>
                    </a:lnTo>
                    <a:lnTo>
                      <a:pt x="220" y="306"/>
                    </a:lnTo>
                    <a:lnTo>
                      <a:pt x="222" y="308"/>
                    </a:lnTo>
                    <a:lnTo>
                      <a:pt x="224" y="314"/>
                    </a:lnTo>
                    <a:lnTo>
                      <a:pt x="224" y="320"/>
                    </a:lnTo>
                    <a:lnTo>
                      <a:pt x="222" y="332"/>
                    </a:lnTo>
                    <a:lnTo>
                      <a:pt x="222" y="338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32" y="350"/>
                    </a:lnTo>
                    <a:lnTo>
                      <a:pt x="238" y="356"/>
                    </a:lnTo>
                    <a:lnTo>
                      <a:pt x="246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82" y="358"/>
                    </a:lnTo>
                    <a:lnTo>
                      <a:pt x="300" y="358"/>
                    </a:lnTo>
                    <a:lnTo>
                      <a:pt x="314" y="358"/>
                    </a:lnTo>
                    <a:lnTo>
                      <a:pt x="324" y="356"/>
                    </a:lnTo>
                    <a:lnTo>
                      <a:pt x="324" y="356"/>
                    </a:lnTo>
                    <a:lnTo>
                      <a:pt x="342" y="352"/>
                    </a:lnTo>
                    <a:lnTo>
                      <a:pt x="370" y="348"/>
                    </a:lnTo>
                    <a:lnTo>
                      <a:pt x="398" y="342"/>
                    </a:lnTo>
                    <a:lnTo>
                      <a:pt x="412" y="338"/>
                    </a:lnTo>
                    <a:lnTo>
                      <a:pt x="420" y="332"/>
                    </a:lnTo>
                    <a:lnTo>
                      <a:pt x="420" y="332"/>
                    </a:lnTo>
                    <a:lnTo>
                      <a:pt x="428" y="328"/>
                    </a:lnTo>
                    <a:lnTo>
                      <a:pt x="436" y="326"/>
                    </a:lnTo>
                    <a:lnTo>
                      <a:pt x="450" y="326"/>
                    </a:lnTo>
                    <a:lnTo>
                      <a:pt x="462" y="324"/>
                    </a:lnTo>
                    <a:lnTo>
                      <a:pt x="470" y="322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12"/>
                    </a:lnTo>
                    <a:lnTo>
                      <a:pt x="488" y="308"/>
                    </a:lnTo>
                    <a:lnTo>
                      <a:pt x="490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90" y="296"/>
                    </a:lnTo>
                    <a:lnTo>
                      <a:pt x="494" y="294"/>
                    </a:lnTo>
                    <a:lnTo>
                      <a:pt x="500" y="290"/>
                    </a:lnTo>
                    <a:lnTo>
                      <a:pt x="500" y="290"/>
                    </a:lnTo>
                    <a:lnTo>
                      <a:pt x="506" y="288"/>
                    </a:lnTo>
                    <a:lnTo>
                      <a:pt x="512" y="290"/>
                    </a:lnTo>
                    <a:lnTo>
                      <a:pt x="514" y="292"/>
                    </a:lnTo>
                    <a:lnTo>
                      <a:pt x="516" y="294"/>
                    </a:lnTo>
                    <a:lnTo>
                      <a:pt x="514" y="304"/>
                    </a:lnTo>
                    <a:lnTo>
                      <a:pt x="514" y="304"/>
                    </a:lnTo>
                    <a:lnTo>
                      <a:pt x="514" y="312"/>
                    </a:lnTo>
                    <a:lnTo>
                      <a:pt x="514" y="312"/>
                    </a:lnTo>
                    <a:lnTo>
                      <a:pt x="518" y="312"/>
                    </a:lnTo>
                    <a:lnTo>
                      <a:pt x="530" y="310"/>
                    </a:lnTo>
                    <a:lnTo>
                      <a:pt x="540" y="312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64" y="318"/>
                    </a:lnTo>
                    <a:lnTo>
                      <a:pt x="568" y="320"/>
                    </a:lnTo>
                    <a:lnTo>
                      <a:pt x="568" y="322"/>
                    </a:lnTo>
                    <a:lnTo>
                      <a:pt x="566" y="322"/>
                    </a:lnTo>
                    <a:lnTo>
                      <a:pt x="560" y="324"/>
                    </a:lnTo>
                    <a:lnTo>
                      <a:pt x="562" y="326"/>
                    </a:lnTo>
                    <a:lnTo>
                      <a:pt x="568" y="330"/>
                    </a:lnTo>
                    <a:lnTo>
                      <a:pt x="568" y="330"/>
                    </a:lnTo>
                    <a:lnTo>
                      <a:pt x="576" y="332"/>
                    </a:lnTo>
                    <a:lnTo>
                      <a:pt x="582" y="332"/>
                    </a:lnTo>
                    <a:lnTo>
                      <a:pt x="588" y="330"/>
                    </a:lnTo>
                    <a:lnTo>
                      <a:pt x="592" y="328"/>
                    </a:lnTo>
                    <a:lnTo>
                      <a:pt x="596" y="328"/>
                    </a:lnTo>
                    <a:lnTo>
                      <a:pt x="602" y="328"/>
                    </a:lnTo>
                    <a:lnTo>
                      <a:pt x="612" y="332"/>
                    </a:lnTo>
                    <a:lnTo>
                      <a:pt x="612" y="332"/>
                    </a:lnTo>
                    <a:lnTo>
                      <a:pt x="628" y="336"/>
                    </a:lnTo>
                    <a:lnTo>
                      <a:pt x="636" y="336"/>
                    </a:lnTo>
                    <a:lnTo>
                      <a:pt x="640" y="334"/>
                    </a:lnTo>
                    <a:lnTo>
                      <a:pt x="648" y="336"/>
                    </a:lnTo>
                    <a:lnTo>
                      <a:pt x="648" y="336"/>
                    </a:lnTo>
                    <a:lnTo>
                      <a:pt x="654" y="336"/>
                    </a:lnTo>
                    <a:lnTo>
                      <a:pt x="658" y="336"/>
                    </a:lnTo>
                    <a:lnTo>
                      <a:pt x="668" y="332"/>
                    </a:lnTo>
                    <a:lnTo>
                      <a:pt x="676" y="326"/>
                    </a:lnTo>
                    <a:lnTo>
                      <a:pt x="680" y="324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94" y="322"/>
                    </a:lnTo>
                    <a:lnTo>
                      <a:pt x="700" y="316"/>
                    </a:lnTo>
                    <a:lnTo>
                      <a:pt x="702" y="314"/>
                    </a:lnTo>
                    <a:lnTo>
                      <a:pt x="702" y="310"/>
                    </a:lnTo>
                    <a:lnTo>
                      <a:pt x="700" y="306"/>
                    </a:lnTo>
                    <a:lnTo>
                      <a:pt x="696" y="304"/>
                    </a:lnTo>
                    <a:lnTo>
                      <a:pt x="696" y="304"/>
                    </a:lnTo>
                    <a:lnTo>
                      <a:pt x="692" y="300"/>
                    </a:lnTo>
                    <a:lnTo>
                      <a:pt x="690" y="298"/>
                    </a:lnTo>
                    <a:lnTo>
                      <a:pt x="692" y="294"/>
                    </a:lnTo>
                    <a:lnTo>
                      <a:pt x="694" y="290"/>
                    </a:lnTo>
                    <a:lnTo>
                      <a:pt x="692" y="288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2" y="286"/>
                    </a:lnTo>
                    <a:lnTo>
                      <a:pt x="674" y="288"/>
                    </a:lnTo>
                    <a:lnTo>
                      <a:pt x="660" y="296"/>
                    </a:lnTo>
                    <a:lnTo>
                      <a:pt x="648" y="300"/>
                    </a:lnTo>
                    <a:lnTo>
                      <a:pt x="648" y="300"/>
                    </a:lnTo>
                    <a:lnTo>
                      <a:pt x="650" y="296"/>
                    </a:lnTo>
                    <a:lnTo>
                      <a:pt x="650" y="296"/>
                    </a:lnTo>
                    <a:lnTo>
                      <a:pt x="652" y="290"/>
                    </a:lnTo>
                    <a:lnTo>
                      <a:pt x="650" y="286"/>
                    </a:lnTo>
                    <a:lnTo>
                      <a:pt x="646" y="284"/>
                    </a:lnTo>
                    <a:lnTo>
                      <a:pt x="642" y="280"/>
                    </a:lnTo>
                    <a:lnTo>
                      <a:pt x="632" y="278"/>
                    </a:lnTo>
                    <a:lnTo>
                      <a:pt x="630" y="276"/>
                    </a:lnTo>
                    <a:lnTo>
                      <a:pt x="632" y="274"/>
                    </a:lnTo>
                    <a:lnTo>
                      <a:pt x="632" y="274"/>
                    </a:lnTo>
                    <a:lnTo>
                      <a:pt x="634" y="272"/>
                    </a:lnTo>
                    <a:lnTo>
                      <a:pt x="638" y="272"/>
                    </a:lnTo>
                    <a:lnTo>
                      <a:pt x="650" y="278"/>
                    </a:lnTo>
                    <a:lnTo>
                      <a:pt x="660" y="282"/>
                    </a:lnTo>
                    <a:lnTo>
                      <a:pt x="666" y="282"/>
                    </a:lnTo>
                    <a:lnTo>
                      <a:pt x="670" y="280"/>
                    </a:lnTo>
                    <a:lnTo>
                      <a:pt x="670" y="280"/>
                    </a:lnTo>
                    <a:lnTo>
                      <a:pt x="672" y="278"/>
                    </a:lnTo>
                    <a:lnTo>
                      <a:pt x="672" y="276"/>
                    </a:lnTo>
                    <a:lnTo>
                      <a:pt x="670" y="272"/>
                    </a:lnTo>
                    <a:lnTo>
                      <a:pt x="668" y="272"/>
                    </a:lnTo>
                    <a:lnTo>
                      <a:pt x="668" y="270"/>
                    </a:lnTo>
                    <a:lnTo>
                      <a:pt x="670" y="266"/>
                    </a:lnTo>
                    <a:lnTo>
                      <a:pt x="674" y="264"/>
                    </a:lnTo>
                    <a:lnTo>
                      <a:pt x="674" y="2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59" name="Freeform 6115">
                <a:extLst>
                  <a:ext uri="{FF2B5EF4-FFF2-40B4-BE49-F238E27FC236}">
                    <a16:creationId xmlns:a16="http://schemas.microsoft.com/office/drawing/2014/main" xmlns="" id="{C0E12EC4-8EE9-4AA6-8559-D460ECC05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730" y="1203643"/>
                <a:ext cx="165100" cy="125730"/>
              </a:xfrm>
              <a:custGeom>
                <a:avLst/>
                <a:gdLst/>
                <a:ahLst/>
                <a:cxnLst>
                  <a:cxn ang="0">
                    <a:pos x="256" y="98"/>
                  </a:cxn>
                  <a:cxn ang="0">
                    <a:pos x="250" y="90"/>
                  </a:cxn>
                  <a:cxn ang="0">
                    <a:pos x="242" y="92"/>
                  </a:cxn>
                  <a:cxn ang="0">
                    <a:pos x="234" y="94"/>
                  </a:cxn>
                  <a:cxn ang="0">
                    <a:pos x="222" y="84"/>
                  </a:cxn>
                  <a:cxn ang="0">
                    <a:pos x="216" y="74"/>
                  </a:cxn>
                  <a:cxn ang="0">
                    <a:pos x="192" y="60"/>
                  </a:cxn>
                  <a:cxn ang="0">
                    <a:pos x="188" y="56"/>
                  </a:cxn>
                  <a:cxn ang="0">
                    <a:pos x="196" y="52"/>
                  </a:cxn>
                  <a:cxn ang="0">
                    <a:pos x="208" y="48"/>
                  </a:cxn>
                  <a:cxn ang="0">
                    <a:pos x="226" y="42"/>
                  </a:cxn>
                  <a:cxn ang="0">
                    <a:pos x="222" y="38"/>
                  </a:cxn>
                  <a:cxn ang="0">
                    <a:pos x="216" y="32"/>
                  </a:cxn>
                  <a:cxn ang="0">
                    <a:pos x="222" y="24"/>
                  </a:cxn>
                  <a:cxn ang="0">
                    <a:pos x="230" y="20"/>
                  </a:cxn>
                  <a:cxn ang="0">
                    <a:pos x="230" y="10"/>
                  </a:cxn>
                  <a:cxn ang="0">
                    <a:pos x="218" y="4"/>
                  </a:cxn>
                  <a:cxn ang="0">
                    <a:pos x="194" y="4"/>
                  </a:cxn>
                  <a:cxn ang="0">
                    <a:pos x="180" y="8"/>
                  </a:cxn>
                  <a:cxn ang="0">
                    <a:pos x="152" y="12"/>
                  </a:cxn>
                  <a:cxn ang="0">
                    <a:pos x="130" y="6"/>
                  </a:cxn>
                  <a:cxn ang="0">
                    <a:pos x="110" y="0"/>
                  </a:cxn>
                  <a:cxn ang="0">
                    <a:pos x="86" y="4"/>
                  </a:cxn>
                  <a:cxn ang="0">
                    <a:pos x="64" y="14"/>
                  </a:cxn>
                  <a:cxn ang="0">
                    <a:pos x="50" y="24"/>
                  </a:cxn>
                  <a:cxn ang="0">
                    <a:pos x="48" y="34"/>
                  </a:cxn>
                  <a:cxn ang="0">
                    <a:pos x="62" y="44"/>
                  </a:cxn>
                  <a:cxn ang="0">
                    <a:pos x="70" y="48"/>
                  </a:cxn>
                  <a:cxn ang="0">
                    <a:pos x="88" y="58"/>
                  </a:cxn>
                  <a:cxn ang="0">
                    <a:pos x="96" y="68"/>
                  </a:cxn>
                  <a:cxn ang="0">
                    <a:pos x="92" y="78"/>
                  </a:cxn>
                  <a:cxn ang="0">
                    <a:pos x="78" y="88"/>
                  </a:cxn>
                  <a:cxn ang="0">
                    <a:pos x="74" y="88"/>
                  </a:cxn>
                  <a:cxn ang="0">
                    <a:pos x="58" y="86"/>
                  </a:cxn>
                  <a:cxn ang="0">
                    <a:pos x="38" y="74"/>
                  </a:cxn>
                  <a:cxn ang="0">
                    <a:pos x="20" y="64"/>
                  </a:cxn>
                  <a:cxn ang="0">
                    <a:pos x="10" y="64"/>
                  </a:cxn>
                  <a:cxn ang="0">
                    <a:pos x="2" y="72"/>
                  </a:cxn>
                  <a:cxn ang="0">
                    <a:pos x="0" y="78"/>
                  </a:cxn>
                  <a:cxn ang="0">
                    <a:pos x="6" y="94"/>
                  </a:cxn>
                  <a:cxn ang="0">
                    <a:pos x="26" y="110"/>
                  </a:cxn>
                  <a:cxn ang="0">
                    <a:pos x="56" y="124"/>
                  </a:cxn>
                  <a:cxn ang="0">
                    <a:pos x="74" y="132"/>
                  </a:cxn>
                  <a:cxn ang="0">
                    <a:pos x="104" y="148"/>
                  </a:cxn>
                  <a:cxn ang="0">
                    <a:pos x="124" y="168"/>
                  </a:cxn>
                  <a:cxn ang="0">
                    <a:pos x="150" y="194"/>
                  </a:cxn>
                  <a:cxn ang="0">
                    <a:pos x="162" y="198"/>
                  </a:cxn>
                  <a:cxn ang="0">
                    <a:pos x="176" y="194"/>
                  </a:cxn>
                  <a:cxn ang="0">
                    <a:pos x="180" y="184"/>
                  </a:cxn>
                  <a:cxn ang="0">
                    <a:pos x="182" y="174"/>
                  </a:cxn>
                  <a:cxn ang="0">
                    <a:pos x="192" y="170"/>
                  </a:cxn>
                  <a:cxn ang="0">
                    <a:pos x="200" y="172"/>
                  </a:cxn>
                  <a:cxn ang="0">
                    <a:pos x="220" y="170"/>
                  </a:cxn>
                  <a:cxn ang="0">
                    <a:pos x="238" y="162"/>
                  </a:cxn>
                  <a:cxn ang="0">
                    <a:pos x="250" y="148"/>
                  </a:cxn>
                  <a:cxn ang="0">
                    <a:pos x="252" y="138"/>
                  </a:cxn>
                  <a:cxn ang="0">
                    <a:pos x="252" y="124"/>
                  </a:cxn>
                  <a:cxn ang="0">
                    <a:pos x="258" y="114"/>
                  </a:cxn>
                  <a:cxn ang="0">
                    <a:pos x="258" y="106"/>
                  </a:cxn>
                  <a:cxn ang="0">
                    <a:pos x="256" y="98"/>
                  </a:cxn>
                </a:cxnLst>
                <a:rect l="0" t="0" r="r" b="b"/>
                <a:pathLst>
                  <a:path w="260" h="198">
                    <a:moveTo>
                      <a:pt x="256" y="98"/>
                    </a:moveTo>
                    <a:lnTo>
                      <a:pt x="256" y="98"/>
                    </a:lnTo>
                    <a:lnTo>
                      <a:pt x="254" y="92"/>
                    </a:lnTo>
                    <a:lnTo>
                      <a:pt x="250" y="90"/>
                    </a:lnTo>
                    <a:lnTo>
                      <a:pt x="246" y="90"/>
                    </a:lnTo>
                    <a:lnTo>
                      <a:pt x="242" y="92"/>
                    </a:lnTo>
                    <a:lnTo>
                      <a:pt x="238" y="94"/>
                    </a:lnTo>
                    <a:lnTo>
                      <a:pt x="234" y="94"/>
                    </a:lnTo>
                    <a:lnTo>
                      <a:pt x="228" y="9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74"/>
                    </a:lnTo>
                    <a:lnTo>
                      <a:pt x="208" y="68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20" y="46"/>
                    </a:lnTo>
                    <a:lnTo>
                      <a:pt x="226" y="42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218" y="34"/>
                    </a:lnTo>
                    <a:lnTo>
                      <a:pt x="216" y="32"/>
                    </a:lnTo>
                    <a:lnTo>
                      <a:pt x="216" y="28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30" y="20"/>
                    </a:lnTo>
                    <a:lnTo>
                      <a:pt x="232" y="16"/>
                    </a:lnTo>
                    <a:lnTo>
                      <a:pt x="230" y="10"/>
                    </a:lnTo>
                    <a:lnTo>
                      <a:pt x="226" y="6"/>
                    </a:lnTo>
                    <a:lnTo>
                      <a:pt x="218" y="4"/>
                    </a:lnTo>
                    <a:lnTo>
                      <a:pt x="208" y="4"/>
                    </a:lnTo>
                    <a:lnTo>
                      <a:pt x="194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40" y="10"/>
                    </a:lnTo>
                    <a:lnTo>
                      <a:pt x="130" y="6"/>
                    </a:lnTo>
                    <a:lnTo>
                      <a:pt x="120" y="4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64" y="14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6" y="28"/>
                    </a:lnTo>
                    <a:lnTo>
                      <a:pt x="48" y="34"/>
                    </a:lnTo>
                    <a:lnTo>
                      <a:pt x="52" y="38"/>
                    </a:lnTo>
                    <a:lnTo>
                      <a:pt x="62" y="4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82" y="52"/>
                    </a:lnTo>
                    <a:lnTo>
                      <a:pt x="88" y="58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4" y="74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4" y="88"/>
                    </a:lnTo>
                    <a:lnTo>
                      <a:pt x="68" y="90"/>
                    </a:lnTo>
                    <a:lnTo>
                      <a:pt x="58" y="86"/>
                    </a:lnTo>
                    <a:lnTo>
                      <a:pt x="48" y="80"/>
                    </a:lnTo>
                    <a:lnTo>
                      <a:pt x="38" y="74"/>
                    </a:lnTo>
                    <a:lnTo>
                      <a:pt x="28" y="68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6" y="110"/>
                    </a:lnTo>
                    <a:lnTo>
                      <a:pt x="40" y="118"/>
                    </a:lnTo>
                    <a:lnTo>
                      <a:pt x="56" y="12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90" y="138"/>
                    </a:lnTo>
                    <a:lnTo>
                      <a:pt x="104" y="148"/>
                    </a:lnTo>
                    <a:lnTo>
                      <a:pt x="116" y="158"/>
                    </a:lnTo>
                    <a:lnTo>
                      <a:pt x="124" y="168"/>
                    </a:lnTo>
                    <a:lnTo>
                      <a:pt x="142" y="188"/>
                    </a:lnTo>
                    <a:lnTo>
                      <a:pt x="150" y="194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70" y="198"/>
                    </a:lnTo>
                    <a:lnTo>
                      <a:pt x="176" y="194"/>
                    </a:lnTo>
                    <a:lnTo>
                      <a:pt x="178" y="190"/>
                    </a:lnTo>
                    <a:lnTo>
                      <a:pt x="180" y="184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186" y="170"/>
                    </a:lnTo>
                    <a:lnTo>
                      <a:pt x="192" y="170"/>
                    </a:lnTo>
                    <a:lnTo>
                      <a:pt x="192" y="170"/>
                    </a:lnTo>
                    <a:lnTo>
                      <a:pt x="200" y="172"/>
                    </a:lnTo>
                    <a:lnTo>
                      <a:pt x="210" y="172"/>
                    </a:lnTo>
                    <a:lnTo>
                      <a:pt x="220" y="170"/>
                    </a:lnTo>
                    <a:lnTo>
                      <a:pt x="230" y="166"/>
                    </a:lnTo>
                    <a:lnTo>
                      <a:pt x="238" y="162"/>
                    </a:lnTo>
                    <a:lnTo>
                      <a:pt x="246" y="156"/>
                    </a:lnTo>
                    <a:lnTo>
                      <a:pt x="250" y="14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2" y="130"/>
                    </a:lnTo>
                    <a:lnTo>
                      <a:pt x="252" y="124"/>
                    </a:lnTo>
                    <a:lnTo>
                      <a:pt x="256" y="118"/>
                    </a:lnTo>
                    <a:lnTo>
                      <a:pt x="258" y="114"/>
                    </a:lnTo>
                    <a:lnTo>
                      <a:pt x="260" y="112"/>
                    </a:lnTo>
                    <a:lnTo>
                      <a:pt x="258" y="106"/>
                    </a:lnTo>
                    <a:lnTo>
                      <a:pt x="256" y="98"/>
                    </a:lnTo>
                    <a:lnTo>
                      <a:pt x="256" y="9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60" name="Freeform 6116">
                <a:extLst>
                  <a:ext uri="{FF2B5EF4-FFF2-40B4-BE49-F238E27FC236}">
                    <a16:creationId xmlns:a16="http://schemas.microsoft.com/office/drawing/2014/main" xmlns="" id="{5CE19E1D-08CF-4993-8891-8BA868E68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60" y="1098233"/>
                <a:ext cx="34290" cy="889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8" y="14"/>
                  </a:cxn>
                  <a:cxn ang="0">
                    <a:pos x="16" y="14"/>
                  </a:cxn>
                  <a:cxn ang="0">
                    <a:pos x="36" y="10"/>
                  </a:cxn>
                  <a:cxn ang="0">
                    <a:pos x="50" y="4"/>
                  </a:cxn>
                  <a:cxn ang="0">
                    <a:pos x="54" y="2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54" h="14">
                    <a:moveTo>
                      <a:pt x="2" y="14"/>
                    </a:moveTo>
                    <a:lnTo>
                      <a:pt x="2" y="14"/>
                    </a:lnTo>
                    <a:lnTo>
                      <a:pt x="8" y="14"/>
                    </a:lnTo>
                    <a:lnTo>
                      <a:pt x="16" y="14"/>
                    </a:lnTo>
                    <a:lnTo>
                      <a:pt x="36" y="10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61" name="Freeform 6117">
                <a:extLst>
                  <a:ext uri="{FF2B5EF4-FFF2-40B4-BE49-F238E27FC236}">
                    <a16:creationId xmlns:a16="http://schemas.microsoft.com/office/drawing/2014/main" xmlns="" id="{FE861EAC-4CC9-4B47-BA30-1291C9255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" y="1394143"/>
                <a:ext cx="114300" cy="6604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32" y="42"/>
                  </a:cxn>
                  <a:cxn ang="0">
                    <a:pos x="24" y="50"/>
                  </a:cxn>
                  <a:cxn ang="0">
                    <a:pos x="14" y="52"/>
                  </a:cxn>
                  <a:cxn ang="0">
                    <a:pos x="8" y="54"/>
                  </a:cxn>
                  <a:cxn ang="0">
                    <a:pos x="2" y="56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20" y="74"/>
                  </a:cxn>
                  <a:cxn ang="0">
                    <a:pos x="34" y="78"/>
                  </a:cxn>
                  <a:cxn ang="0">
                    <a:pos x="72" y="86"/>
                  </a:cxn>
                  <a:cxn ang="0">
                    <a:pos x="72" y="86"/>
                  </a:cxn>
                  <a:cxn ang="0">
                    <a:pos x="84" y="88"/>
                  </a:cxn>
                  <a:cxn ang="0">
                    <a:pos x="94" y="92"/>
                  </a:cxn>
                  <a:cxn ang="0">
                    <a:pos x="112" y="100"/>
                  </a:cxn>
                  <a:cxn ang="0">
                    <a:pos x="120" y="102"/>
                  </a:cxn>
                  <a:cxn ang="0">
                    <a:pos x="128" y="104"/>
                  </a:cxn>
                  <a:cxn ang="0">
                    <a:pos x="136" y="102"/>
                  </a:cxn>
                  <a:cxn ang="0">
                    <a:pos x="142" y="96"/>
                  </a:cxn>
                  <a:cxn ang="0">
                    <a:pos x="142" y="96"/>
                  </a:cxn>
                  <a:cxn ang="0">
                    <a:pos x="150" y="90"/>
                  </a:cxn>
                  <a:cxn ang="0">
                    <a:pos x="156" y="88"/>
                  </a:cxn>
                  <a:cxn ang="0">
                    <a:pos x="164" y="86"/>
                  </a:cxn>
                  <a:cxn ang="0">
                    <a:pos x="170" y="86"/>
                  </a:cxn>
                  <a:cxn ang="0">
                    <a:pos x="174" y="84"/>
                  </a:cxn>
                  <a:cxn ang="0">
                    <a:pos x="178" y="78"/>
                  </a:cxn>
                  <a:cxn ang="0">
                    <a:pos x="178" y="78"/>
                  </a:cxn>
                  <a:cxn ang="0">
                    <a:pos x="180" y="74"/>
                  </a:cxn>
                  <a:cxn ang="0">
                    <a:pos x="180" y="72"/>
                  </a:cxn>
                  <a:cxn ang="0">
                    <a:pos x="174" y="72"/>
                  </a:cxn>
                  <a:cxn ang="0">
                    <a:pos x="170" y="72"/>
                  </a:cxn>
                  <a:cxn ang="0">
                    <a:pos x="164" y="70"/>
                  </a:cxn>
                  <a:cxn ang="0">
                    <a:pos x="158" y="66"/>
                  </a:cxn>
                  <a:cxn ang="0">
                    <a:pos x="152" y="58"/>
                  </a:cxn>
                  <a:cxn ang="0">
                    <a:pos x="152" y="58"/>
                  </a:cxn>
                  <a:cxn ang="0">
                    <a:pos x="148" y="50"/>
                  </a:cxn>
                  <a:cxn ang="0">
                    <a:pos x="144" y="44"/>
                  </a:cxn>
                  <a:cxn ang="0">
                    <a:pos x="140" y="42"/>
                  </a:cxn>
                  <a:cxn ang="0">
                    <a:pos x="136" y="42"/>
                  </a:cxn>
                  <a:cxn ang="0">
                    <a:pos x="124" y="36"/>
                  </a:cxn>
                  <a:cxn ang="0">
                    <a:pos x="116" y="30"/>
                  </a:cxn>
                  <a:cxn ang="0">
                    <a:pos x="106" y="20"/>
                  </a:cxn>
                  <a:cxn ang="0">
                    <a:pos x="106" y="20"/>
                  </a:cxn>
                  <a:cxn ang="0">
                    <a:pos x="94" y="10"/>
                  </a:cxn>
                  <a:cxn ang="0">
                    <a:pos x="86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4"/>
                  </a:cxn>
                  <a:cxn ang="0">
                    <a:pos x="56" y="10"/>
                  </a:cxn>
                  <a:cxn ang="0">
                    <a:pos x="42" y="32"/>
                  </a:cxn>
                  <a:cxn ang="0">
                    <a:pos x="42" y="32"/>
                  </a:cxn>
                </a:cxnLst>
                <a:rect l="0" t="0" r="r" b="b"/>
                <a:pathLst>
                  <a:path w="180" h="104">
                    <a:moveTo>
                      <a:pt x="42" y="32"/>
                    </a:moveTo>
                    <a:lnTo>
                      <a:pt x="42" y="32"/>
                    </a:lnTo>
                    <a:lnTo>
                      <a:pt x="32" y="42"/>
                    </a:lnTo>
                    <a:lnTo>
                      <a:pt x="24" y="50"/>
                    </a:lnTo>
                    <a:lnTo>
                      <a:pt x="14" y="52"/>
                    </a:lnTo>
                    <a:lnTo>
                      <a:pt x="8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20" y="74"/>
                    </a:lnTo>
                    <a:lnTo>
                      <a:pt x="34" y="78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84" y="88"/>
                    </a:lnTo>
                    <a:lnTo>
                      <a:pt x="94" y="92"/>
                    </a:lnTo>
                    <a:lnTo>
                      <a:pt x="112" y="100"/>
                    </a:lnTo>
                    <a:lnTo>
                      <a:pt x="120" y="102"/>
                    </a:lnTo>
                    <a:lnTo>
                      <a:pt x="128" y="104"/>
                    </a:lnTo>
                    <a:lnTo>
                      <a:pt x="136" y="10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50" y="90"/>
                    </a:lnTo>
                    <a:lnTo>
                      <a:pt x="156" y="88"/>
                    </a:lnTo>
                    <a:lnTo>
                      <a:pt x="164" y="86"/>
                    </a:lnTo>
                    <a:lnTo>
                      <a:pt x="170" y="86"/>
                    </a:lnTo>
                    <a:lnTo>
                      <a:pt x="174" y="84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4" y="72"/>
                    </a:lnTo>
                    <a:lnTo>
                      <a:pt x="170" y="72"/>
                    </a:lnTo>
                    <a:lnTo>
                      <a:pt x="164" y="70"/>
                    </a:lnTo>
                    <a:lnTo>
                      <a:pt x="158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48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6" y="42"/>
                    </a:lnTo>
                    <a:lnTo>
                      <a:pt x="124" y="36"/>
                    </a:lnTo>
                    <a:lnTo>
                      <a:pt x="116" y="3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4" y="1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  <p:sp>
            <p:nvSpPr>
              <p:cNvPr id="62" name="Freeform 6118">
                <a:extLst>
                  <a:ext uri="{FF2B5EF4-FFF2-40B4-BE49-F238E27FC236}">
                    <a16:creationId xmlns:a16="http://schemas.microsoft.com/office/drawing/2014/main" xmlns="" id="{09494660-8EC4-4C1F-8294-A7CF8A27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839" y="699453"/>
                <a:ext cx="1550670" cy="1127760"/>
              </a:xfrm>
              <a:custGeom>
                <a:avLst/>
                <a:gdLst/>
                <a:ahLst/>
                <a:cxnLst>
                  <a:cxn ang="0">
                    <a:pos x="220" y="296"/>
                  </a:cxn>
                  <a:cxn ang="0">
                    <a:pos x="150" y="400"/>
                  </a:cxn>
                  <a:cxn ang="0">
                    <a:pos x="96" y="502"/>
                  </a:cxn>
                  <a:cxn ang="0">
                    <a:pos x="62" y="558"/>
                  </a:cxn>
                  <a:cxn ang="0">
                    <a:pos x="228" y="618"/>
                  </a:cxn>
                  <a:cxn ang="0">
                    <a:pos x="350" y="620"/>
                  </a:cxn>
                  <a:cxn ang="0">
                    <a:pos x="584" y="666"/>
                  </a:cxn>
                  <a:cxn ang="0">
                    <a:pos x="674" y="786"/>
                  </a:cxn>
                  <a:cxn ang="0">
                    <a:pos x="706" y="902"/>
                  </a:cxn>
                  <a:cxn ang="0">
                    <a:pos x="744" y="990"/>
                  </a:cxn>
                  <a:cxn ang="0">
                    <a:pos x="836" y="1010"/>
                  </a:cxn>
                  <a:cxn ang="0">
                    <a:pos x="750" y="1050"/>
                  </a:cxn>
                  <a:cxn ang="0">
                    <a:pos x="890" y="1110"/>
                  </a:cxn>
                  <a:cxn ang="0">
                    <a:pos x="788" y="1212"/>
                  </a:cxn>
                  <a:cxn ang="0">
                    <a:pos x="782" y="1328"/>
                  </a:cxn>
                  <a:cxn ang="0">
                    <a:pos x="834" y="1452"/>
                  </a:cxn>
                  <a:cxn ang="0">
                    <a:pos x="922" y="1474"/>
                  </a:cxn>
                  <a:cxn ang="0">
                    <a:pos x="860" y="1502"/>
                  </a:cxn>
                  <a:cxn ang="0">
                    <a:pos x="908" y="1598"/>
                  </a:cxn>
                  <a:cxn ang="0">
                    <a:pos x="966" y="1678"/>
                  </a:cxn>
                  <a:cxn ang="0">
                    <a:pos x="1032" y="1712"/>
                  </a:cxn>
                  <a:cxn ang="0">
                    <a:pos x="1090" y="1738"/>
                  </a:cxn>
                  <a:cxn ang="0">
                    <a:pos x="1196" y="1768"/>
                  </a:cxn>
                  <a:cxn ang="0">
                    <a:pos x="1232" y="1622"/>
                  </a:cxn>
                  <a:cxn ang="0">
                    <a:pos x="1262" y="1566"/>
                  </a:cxn>
                  <a:cxn ang="0">
                    <a:pos x="1262" y="1486"/>
                  </a:cxn>
                  <a:cxn ang="0">
                    <a:pos x="1332" y="1420"/>
                  </a:cxn>
                  <a:cxn ang="0">
                    <a:pos x="1402" y="1376"/>
                  </a:cxn>
                  <a:cxn ang="0">
                    <a:pos x="1412" y="1372"/>
                  </a:cxn>
                  <a:cxn ang="0">
                    <a:pos x="1468" y="1372"/>
                  </a:cxn>
                  <a:cxn ang="0">
                    <a:pos x="1628" y="1238"/>
                  </a:cxn>
                  <a:cxn ang="0">
                    <a:pos x="1748" y="1208"/>
                  </a:cxn>
                  <a:cxn ang="0">
                    <a:pos x="2012" y="1102"/>
                  </a:cxn>
                  <a:cxn ang="0">
                    <a:pos x="1846" y="1076"/>
                  </a:cxn>
                  <a:cxn ang="0">
                    <a:pos x="1800" y="1058"/>
                  </a:cxn>
                  <a:cxn ang="0">
                    <a:pos x="1842" y="970"/>
                  </a:cxn>
                  <a:cxn ang="0">
                    <a:pos x="2060" y="1056"/>
                  </a:cxn>
                  <a:cxn ang="0">
                    <a:pos x="2054" y="956"/>
                  </a:cxn>
                  <a:cxn ang="0">
                    <a:pos x="1916" y="858"/>
                  </a:cxn>
                  <a:cxn ang="0">
                    <a:pos x="2100" y="830"/>
                  </a:cxn>
                  <a:cxn ang="0">
                    <a:pos x="2142" y="768"/>
                  </a:cxn>
                  <a:cxn ang="0">
                    <a:pos x="2154" y="698"/>
                  </a:cxn>
                  <a:cxn ang="0">
                    <a:pos x="2066" y="608"/>
                  </a:cxn>
                  <a:cxn ang="0">
                    <a:pos x="2144" y="562"/>
                  </a:cxn>
                  <a:cxn ang="0">
                    <a:pos x="2144" y="504"/>
                  </a:cxn>
                  <a:cxn ang="0">
                    <a:pos x="2096" y="408"/>
                  </a:cxn>
                  <a:cxn ang="0">
                    <a:pos x="2228" y="310"/>
                  </a:cxn>
                  <a:cxn ang="0">
                    <a:pos x="2278" y="276"/>
                  </a:cxn>
                  <a:cxn ang="0">
                    <a:pos x="2298" y="244"/>
                  </a:cxn>
                  <a:cxn ang="0">
                    <a:pos x="2322" y="150"/>
                  </a:cxn>
                  <a:cxn ang="0">
                    <a:pos x="2050" y="210"/>
                  </a:cxn>
                  <a:cxn ang="0">
                    <a:pos x="1962" y="152"/>
                  </a:cxn>
                  <a:cxn ang="0">
                    <a:pos x="1616" y="174"/>
                  </a:cxn>
                  <a:cxn ang="0">
                    <a:pos x="2034" y="78"/>
                  </a:cxn>
                  <a:cxn ang="0">
                    <a:pos x="1724" y="52"/>
                  </a:cxn>
                  <a:cxn ang="0">
                    <a:pos x="1618" y="2"/>
                  </a:cxn>
                  <a:cxn ang="0">
                    <a:pos x="1402" y="44"/>
                  </a:cxn>
                  <a:cxn ang="0">
                    <a:pos x="1048" y="56"/>
                  </a:cxn>
                  <a:cxn ang="0">
                    <a:pos x="1110" y="74"/>
                  </a:cxn>
                  <a:cxn ang="0">
                    <a:pos x="1108" y="158"/>
                  </a:cxn>
                  <a:cxn ang="0">
                    <a:pos x="900" y="148"/>
                  </a:cxn>
                  <a:cxn ang="0">
                    <a:pos x="756" y="114"/>
                  </a:cxn>
                </a:cxnLst>
                <a:rect l="0" t="0" r="r" b="b"/>
                <a:pathLst>
                  <a:path w="2442" h="1776">
                    <a:moveTo>
                      <a:pt x="470" y="176"/>
                    </a:moveTo>
                    <a:lnTo>
                      <a:pt x="470" y="176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2"/>
                    </a:lnTo>
                    <a:lnTo>
                      <a:pt x="478" y="210"/>
                    </a:lnTo>
                    <a:lnTo>
                      <a:pt x="474" y="216"/>
                    </a:lnTo>
                    <a:lnTo>
                      <a:pt x="466" y="218"/>
                    </a:lnTo>
                    <a:lnTo>
                      <a:pt x="458" y="220"/>
                    </a:lnTo>
                    <a:lnTo>
                      <a:pt x="446" y="218"/>
                    </a:lnTo>
                    <a:lnTo>
                      <a:pt x="446" y="218"/>
                    </a:lnTo>
                    <a:lnTo>
                      <a:pt x="426" y="212"/>
                    </a:lnTo>
                    <a:lnTo>
                      <a:pt x="406" y="210"/>
                    </a:lnTo>
                    <a:lnTo>
                      <a:pt x="386" y="210"/>
                    </a:lnTo>
                    <a:lnTo>
                      <a:pt x="368" y="212"/>
                    </a:lnTo>
                    <a:lnTo>
                      <a:pt x="350" y="216"/>
                    </a:lnTo>
                    <a:lnTo>
                      <a:pt x="334" y="222"/>
                    </a:lnTo>
                    <a:lnTo>
                      <a:pt x="318" y="23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272" y="256"/>
                    </a:lnTo>
                    <a:lnTo>
                      <a:pt x="244" y="270"/>
                    </a:lnTo>
                    <a:lnTo>
                      <a:pt x="232" y="276"/>
                    </a:lnTo>
                    <a:lnTo>
                      <a:pt x="222" y="284"/>
                    </a:lnTo>
                    <a:lnTo>
                      <a:pt x="218" y="290"/>
                    </a:lnTo>
                    <a:lnTo>
                      <a:pt x="218" y="292"/>
                    </a:lnTo>
                    <a:lnTo>
                      <a:pt x="220" y="296"/>
                    </a:lnTo>
                    <a:lnTo>
                      <a:pt x="220" y="296"/>
                    </a:lnTo>
                    <a:lnTo>
                      <a:pt x="226" y="300"/>
                    </a:lnTo>
                    <a:lnTo>
                      <a:pt x="234" y="304"/>
                    </a:lnTo>
                    <a:lnTo>
                      <a:pt x="244" y="308"/>
                    </a:lnTo>
                    <a:lnTo>
                      <a:pt x="256" y="308"/>
                    </a:lnTo>
                    <a:lnTo>
                      <a:pt x="280" y="308"/>
                    </a:lnTo>
                    <a:lnTo>
                      <a:pt x="302" y="306"/>
                    </a:lnTo>
                    <a:lnTo>
                      <a:pt x="302" y="306"/>
                    </a:lnTo>
                    <a:lnTo>
                      <a:pt x="310" y="306"/>
                    </a:lnTo>
                    <a:lnTo>
                      <a:pt x="316" y="310"/>
                    </a:lnTo>
                    <a:lnTo>
                      <a:pt x="318" y="318"/>
                    </a:lnTo>
                    <a:lnTo>
                      <a:pt x="320" y="326"/>
                    </a:lnTo>
                    <a:lnTo>
                      <a:pt x="318" y="338"/>
                    </a:lnTo>
                    <a:lnTo>
                      <a:pt x="314" y="348"/>
                    </a:lnTo>
                    <a:lnTo>
                      <a:pt x="308" y="360"/>
                    </a:lnTo>
                    <a:lnTo>
                      <a:pt x="300" y="370"/>
                    </a:lnTo>
                    <a:lnTo>
                      <a:pt x="300" y="370"/>
                    </a:lnTo>
                    <a:lnTo>
                      <a:pt x="290" y="380"/>
                    </a:lnTo>
                    <a:lnTo>
                      <a:pt x="280" y="384"/>
                    </a:lnTo>
                    <a:lnTo>
                      <a:pt x="268" y="386"/>
                    </a:lnTo>
                    <a:lnTo>
                      <a:pt x="254" y="386"/>
                    </a:lnTo>
                    <a:lnTo>
                      <a:pt x="224" y="382"/>
                    </a:lnTo>
                    <a:lnTo>
                      <a:pt x="206" y="382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2" y="388"/>
                    </a:lnTo>
                    <a:lnTo>
                      <a:pt x="162" y="392"/>
                    </a:lnTo>
                    <a:lnTo>
                      <a:pt x="154" y="396"/>
                    </a:lnTo>
                    <a:lnTo>
                      <a:pt x="150" y="400"/>
                    </a:lnTo>
                    <a:lnTo>
                      <a:pt x="142" y="404"/>
                    </a:lnTo>
                    <a:lnTo>
                      <a:pt x="130" y="408"/>
                    </a:lnTo>
                    <a:lnTo>
                      <a:pt x="112" y="412"/>
                    </a:lnTo>
                    <a:lnTo>
                      <a:pt x="84" y="418"/>
                    </a:lnTo>
                    <a:lnTo>
                      <a:pt x="84" y="418"/>
                    </a:lnTo>
                    <a:lnTo>
                      <a:pt x="54" y="422"/>
                    </a:lnTo>
                    <a:lnTo>
                      <a:pt x="32" y="428"/>
                    </a:lnTo>
                    <a:lnTo>
                      <a:pt x="16" y="434"/>
                    </a:lnTo>
                    <a:lnTo>
                      <a:pt x="4" y="440"/>
                    </a:lnTo>
                    <a:lnTo>
                      <a:pt x="0" y="448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20" y="478"/>
                    </a:lnTo>
                    <a:lnTo>
                      <a:pt x="28" y="482"/>
                    </a:lnTo>
                    <a:lnTo>
                      <a:pt x="38" y="484"/>
                    </a:lnTo>
                    <a:lnTo>
                      <a:pt x="48" y="484"/>
                    </a:lnTo>
                    <a:lnTo>
                      <a:pt x="52" y="486"/>
                    </a:lnTo>
                    <a:lnTo>
                      <a:pt x="56" y="490"/>
                    </a:lnTo>
                    <a:lnTo>
                      <a:pt x="56" y="490"/>
                    </a:lnTo>
                    <a:lnTo>
                      <a:pt x="62" y="494"/>
                    </a:lnTo>
                    <a:lnTo>
                      <a:pt x="68" y="496"/>
                    </a:lnTo>
                    <a:lnTo>
                      <a:pt x="78" y="496"/>
                    </a:lnTo>
                    <a:lnTo>
                      <a:pt x="88" y="496"/>
                    </a:lnTo>
                    <a:lnTo>
                      <a:pt x="92" y="498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102" y="506"/>
                    </a:lnTo>
                    <a:lnTo>
                      <a:pt x="108" y="510"/>
                    </a:lnTo>
                    <a:lnTo>
                      <a:pt x="116" y="514"/>
                    </a:lnTo>
                    <a:lnTo>
                      <a:pt x="124" y="514"/>
                    </a:lnTo>
                    <a:lnTo>
                      <a:pt x="144" y="516"/>
                    </a:lnTo>
                    <a:lnTo>
                      <a:pt x="174" y="516"/>
                    </a:lnTo>
                    <a:lnTo>
                      <a:pt x="174" y="516"/>
                    </a:lnTo>
                    <a:lnTo>
                      <a:pt x="192" y="516"/>
                    </a:lnTo>
                    <a:lnTo>
                      <a:pt x="208" y="514"/>
                    </a:lnTo>
                    <a:lnTo>
                      <a:pt x="238" y="508"/>
                    </a:lnTo>
                    <a:lnTo>
                      <a:pt x="250" y="506"/>
                    </a:lnTo>
                    <a:lnTo>
                      <a:pt x="260" y="506"/>
                    </a:lnTo>
                    <a:lnTo>
                      <a:pt x="268" y="50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6"/>
                    </a:lnTo>
                    <a:lnTo>
                      <a:pt x="268" y="520"/>
                    </a:lnTo>
                    <a:lnTo>
                      <a:pt x="260" y="524"/>
                    </a:lnTo>
                    <a:lnTo>
                      <a:pt x="248" y="524"/>
                    </a:lnTo>
                    <a:lnTo>
                      <a:pt x="174" y="528"/>
                    </a:lnTo>
                    <a:lnTo>
                      <a:pt x="174" y="528"/>
                    </a:lnTo>
                    <a:lnTo>
                      <a:pt x="128" y="534"/>
                    </a:lnTo>
                    <a:lnTo>
                      <a:pt x="106" y="538"/>
                    </a:lnTo>
                    <a:lnTo>
                      <a:pt x="86" y="542"/>
                    </a:lnTo>
                    <a:lnTo>
                      <a:pt x="72" y="546"/>
                    </a:lnTo>
                    <a:lnTo>
                      <a:pt x="62" y="552"/>
                    </a:lnTo>
                    <a:lnTo>
                      <a:pt x="60" y="554"/>
                    </a:lnTo>
                    <a:lnTo>
                      <a:pt x="62" y="558"/>
                    </a:lnTo>
                    <a:lnTo>
                      <a:pt x="64" y="562"/>
                    </a:lnTo>
                    <a:lnTo>
                      <a:pt x="68" y="564"/>
                    </a:lnTo>
                    <a:lnTo>
                      <a:pt x="68" y="564"/>
                    </a:lnTo>
                    <a:lnTo>
                      <a:pt x="84" y="570"/>
                    </a:lnTo>
                    <a:lnTo>
                      <a:pt x="102" y="574"/>
                    </a:lnTo>
                    <a:lnTo>
                      <a:pt x="140" y="580"/>
                    </a:lnTo>
                    <a:lnTo>
                      <a:pt x="154" y="584"/>
                    </a:lnTo>
                    <a:lnTo>
                      <a:pt x="162" y="586"/>
                    </a:lnTo>
                    <a:lnTo>
                      <a:pt x="162" y="588"/>
                    </a:lnTo>
                    <a:lnTo>
                      <a:pt x="160" y="590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36" y="598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2" y="606"/>
                    </a:lnTo>
                    <a:lnTo>
                      <a:pt x="136" y="608"/>
                    </a:lnTo>
                    <a:lnTo>
                      <a:pt x="146" y="614"/>
                    </a:lnTo>
                    <a:lnTo>
                      <a:pt x="182" y="624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42" y="642"/>
                    </a:lnTo>
                    <a:lnTo>
                      <a:pt x="248" y="642"/>
                    </a:lnTo>
                    <a:lnTo>
                      <a:pt x="248" y="642"/>
                    </a:lnTo>
                    <a:lnTo>
                      <a:pt x="248" y="640"/>
                    </a:lnTo>
                    <a:lnTo>
                      <a:pt x="242" y="634"/>
                    </a:lnTo>
                    <a:lnTo>
                      <a:pt x="230" y="622"/>
                    </a:lnTo>
                    <a:lnTo>
                      <a:pt x="228" y="618"/>
                    </a:lnTo>
                    <a:lnTo>
                      <a:pt x="228" y="616"/>
                    </a:lnTo>
                    <a:lnTo>
                      <a:pt x="232" y="614"/>
                    </a:lnTo>
                    <a:lnTo>
                      <a:pt x="232" y="614"/>
                    </a:lnTo>
                    <a:lnTo>
                      <a:pt x="238" y="612"/>
                    </a:lnTo>
                    <a:lnTo>
                      <a:pt x="242" y="614"/>
                    </a:lnTo>
                    <a:lnTo>
                      <a:pt x="246" y="620"/>
                    </a:lnTo>
                    <a:lnTo>
                      <a:pt x="250" y="622"/>
                    </a:lnTo>
                    <a:lnTo>
                      <a:pt x="254" y="622"/>
                    </a:lnTo>
                    <a:lnTo>
                      <a:pt x="262" y="622"/>
                    </a:lnTo>
                    <a:lnTo>
                      <a:pt x="272" y="618"/>
                    </a:lnTo>
                    <a:lnTo>
                      <a:pt x="272" y="618"/>
                    </a:lnTo>
                    <a:lnTo>
                      <a:pt x="282" y="614"/>
                    </a:lnTo>
                    <a:lnTo>
                      <a:pt x="286" y="614"/>
                    </a:lnTo>
                    <a:lnTo>
                      <a:pt x="286" y="616"/>
                    </a:lnTo>
                    <a:lnTo>
                      <a:pt x="286" y="618"/>
                    </a:lnTo>
                    <a:lnTo>
                      <a:pt x="284" y="622"/>
                    </a:lnTo>
                    <a:lnTo>
                      <a:pt x="286" y="626"/>
                    </a:lnTo>
                    <a:lnTo>
                      <a:pt x="290" y="630"/>
                    </a:lnTo>
                    <a:lnTo>
                      <a:pt x="300" y="630"/>
                    </a:lnTo>
                    <a:lnTo>
                      <a:pt x="300" y="630"/>
                    </a:lnTo>
                    <a:lnTo>
                      <a:pt x="312" y="630"/>
                    </a:lnTo>
                    <a:lnTo>
                      <a:pt x="320" y="626"/>
                    </a:lnTo>
                    <a:lnTo>
                      <a:pt x="326" y="622"/>
                    </a:lnTo>
                    <a:lnTo>
                      <a:pt x="330" y="618"/>
                    </a:lnTo>
                    <a:lnTo>
                      <a:pt x="334" y="616"/>
                    </a:lnTo>
                    <a:lnTo>
                      <a:pt x="338" y="614"/>
                    </a:lnTo>
                    <a:lnTo>
                      <a:pt x="344" y="614"/>
                    </a:lnTo>
                    <a:lnTo>
                      <a:pt x="350" y="620"/>
                    </a:lnTo>
                    <a:lnTo>
                      <a:pt x="350" y="620"/>
                    </a:lnTo>
                    <a:lnTo>
                      <a:pt x="358" y="624"/>
                    </a:lnTo>
                    <a:lnTo>
                      <a:pt x="364" y="624"/>
                    </a:lnTo>
                    <a:lnTo>
                      <a:pt x="368" y="622"/>
                    </a:lnTo>
                    <a:lnTo>
                      <a:pt x="370" y="618"/>
                    </a:lnTo>
                    <a:lnTo>
                      <a:pt x="374" y="614"/>
                    </a:lnTo>
                    <a:lnTo>
                      <a:pt x="380" y="610"/>
                    </a:lnTo>
                    <a:lnTo>
                      <a:pt x="386" y="610"/>
                    </a:lnTo>
                    <a:lnTo>
                      <a:pt x="396" y="612"/>
                    </a:lnTo>
                    <a:lnTo>
                      <a:pt x="396" y="612"/>
                    </a:lnTo>
                    <a:lnTo>
                      <a:pt x="408" y="616"/>
                    </a:lnTo>
                    <a:lnTo>
                      <a:pt x="420" y="618"/>
                    </a:lnTo>
                    <a:lnTo>
                      <a:pt x="446" y="618"/>
                    </a:lnTo>
                    <a:lnTo>
                      <a:pt x="468" y="620"/>
                    </a:lnTo>
                    <a:lnTo>
                      <a:pt x="476" y="622"/>
                    </a:lnTo>
                    <a:lnTo>
                      <a:pt x="484" y="628"/>
                    </a:lnTo>
                    <a:lnTo>
                      <a:pt x="484" y="628"/>
                    </a:lnTo>
                    <a:lnTo>
                      <a:pt x="488" y="632"/>
                    </a:lnTo>
                    <a:lnTo>
                      <a:pt x="492" y="634"/>
                    </a:lnTo>
                    <a:lnTo>
                      <a:pt x="500" y="634"/>
                    </a:lnTo>
                    <a:lnTo>
                      <a:pt x="506" y="634"/>
                    </a:lnTo>
                    <a:lnTo>
                      <a:pt x="512" y="634"/>
                    </a:lnTo>
                    <a:lnTo>
                      <a:pt x="522" y="638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60" y="654"/>
                    </a:lnTo>
                    <a:lnTo>
                      <a:pt x="578" y="664"/>
                    </a:lnTo>
                    <a:lnTo>
                      <a:pt x="584" y="666"/>
                    </a:lnTo>
                    <a:lnTo>
                      <a:pt x="584" y="670"/>
                    </a:lnTo>
                    <a:lnTo>
                      <a:pt x="584" y="674"/>
                    </a:lnTo>
                    <a:lnTo>
                      <a:pt x="578" y="680"/>
                    </a:lnTo>
                    <a:lnTo>
                      <a:pt x="578" y="680"/>
                    </a:lnTo>
                    <a:lnTo>
                      <a:pt x="576" y="684"/>
                    </a:lnTo>
                    <a:lnTo>
                      <a:pt x="576" y="688"/>
                    </a:lnTo>
                    <a:lnTo>
                      <a:pt x="578" y="692"/>
                    </a:lnTo>
                    <a:lnTo>
                      <a:pt x="582" y="696"/>
                    </a:lnTo>
                    <a:lnTo>
                      <a:pt x="596" y="704"/>
                    </a:lnTo>
                    <a:lnTo>
                      <a:pt x="612" y="714"/>
                    </a:lnTo>
                    <a:lnTo>
                      <a:pt x="642" y="734"/>
                    </a:lnTo>
                    <a:lnTo>
                      <a:pt x="652" y="742"/>
                    </a:lnTo>
                    <a:lnTo>
                      <a:pt x="654" y="746"/>
                    </a:lnTo>
                    <a:lnTo>
                      <a:pt x="654" y="750"/>
                    </a:lnTo>
                    <a:lnTo>
                      <a:pt x="654" y="750"/>
                    </a:lnTo>
                    <a:lnTo>
                      <a:pt x="650" y="756"/>
                    </a:lnTo>
                    <a:lnTo>
                      <a:pt x="644" y="764"/>
                    </a:lnTo>
                    <a:lnTo>
                      <a:pt x="632" y="776"/>
                    </a:lnTo>
                    <a:lnTo>
                      <a:pt x="628" y="780"/>
                    </a:lnTo>
                    <a:lnTo>
                      <a:pt x="628" y="782"/>
                    </a:lnTo>
                    <a:lnTo>
                      <a:pt x="632" y="78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60" y="776"/>
                    </a:lnTo>
                    <a:lnTo>
                      <a:pt x="666" y="776"/>
                    </a:lnTo>
                    <a:lnTo>
                      <a:pt x="668" y="776"/>
                    </a:lnTo>
                    <a:lnTo>
                      <a:pt x="670" y="782"/>
                    </a:lnTo>
                    <a:lnTo>
                      <a:pt x="674" y="786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4" y="794"/>
                    </a:lnTo>
                    <a:lnTo>
                      <a:pt x="686" y="798"/>
                    </a:lnTo>
                    <a:lnTo>
                      <a:pt x="684" y="802"/>
                    </a:lnTo>
                    <a:lnTo>
                      <a:pt x="682" y="806"/>
                    </a:lnTo>
                    <a:lnTo>
                      <a:pt x="680" y="810"/>
                    </a:lnTo>
                    <a:lnTo>
                      <a:pt x="680" y="814"/>
                    </a:lnTo>
                    <a:lnTo>
                      <a:pt x="686" y="818"/>
                    </a:lnTo>
                    <a:lnTo>
                      <a:pt x="696" y="824"/>
                    </a:lnTo>
                    <a:lnTo>
                      <a:pt x="696" y="824"/>
                    </a:lnTo>
                    <a:lnTo>
                      <a:pt x="704" y="828"/>
                    </a:lnTo>
                    <a:lnTo>
                      <a:pt x="708" y="834"/>
                    </a:lnTo>
                    <a:lnTo>
                      <a:pt x="706" y="838"/>
                    </a:lnTo>
                    <a:lnTo>
                      <a:pt x="702" y="844"/>
                    </a:lnTo>
                    <a:lnTo>
                      <a:pt x="700" y="850"/>
                    </a:lnTo>
                    <a:lnTo>
                      <a:pt x="698" y="854"/>
                    </a:lnTo>
                    <a:lnTo>
                      <a:pt x="702" y="858"/>
                    </a:lnTo>
                    <a:lnTo>
                      <a:pt x="710" y="862"/>
                    </a:lnTo>
                    <a:lnTo>
                      <a:pt x="710" y="862"/>
                    </a:lnTo>
                    <a:lnTo>
                      <a:pt x="720" y="864"/>
                    </a:lnTo>
                    <a:lnTo>
                      <a:pt x="726" y="870"/>
                    </a:lnTo>
                    <a:lnTo>
                      <a:pt x="730" y="876"/>
                    </a:lnTo>
                    <a:lnTo>
                      <a:pt x="730" y="882"/>
                    </a:lnTo>
                    <a:lnTo>
                      <a:pt x="728" y="888"/>
                    </a:lnTo>
                    <a:lnTo>
                      <a:pt x="722" y="894"/>
                    </a:lnTo>
                    <a:lnTo>
                      <a:pt x="716" y="898"/>
                    </a:lnTo>
                    <a:lnTo>
                      <a:pt x="706" y="902"/>
                    </a:lnTo>
                    <a:lnTo>
                      <a:pt x="706" y="902"/>
                    </a:lnTo>
                    <a:lnTo>
                      <a:pt x="698" y="904"/>
                    </a:lnTo>
                    <a:lnTo>
                      <a:pt x="694" y="906"/>
                    </a:lnTo>
                    <a:lnTo>
                      <a:pt x="690" y="910"/>
                    </a:lnTo>
                    <a:lnTo>
                      <a:pt x="690" y="916"/>
                    </a:lnTo>
                    <a:lnTo>
                      <a:pt x="690" y="922"/>
                    </a:lnTo>
                    <a:lnTo>
                      <a:pt x="694" y="928"/>
                    </a:lnTo>
                    <a:lnTo>
                      <a:pt x="704" y="942"/>
                    </a:lnTo>
                    <a:lnTo>
                      <a:pt x="704" y="942"/>
                    </a:lnTo>
                    <a:lnTo>
                      <a:pt x="708" y="948"/>
                    </a:lnTo>
                    <a:lnTo>
                      <a:pt x="708" y="952"/>
                    </a:lnTo>
                    <a:lnTo>
                      <a:pt x="704" y="956"/>
                    </a:lnTo>
                    <a:lnTo>
                      <a:pt x="698" y="956"/>
                    </a:lnTo>
                    <a:lnTo>
                      <a:pt x="686" y="960"/>
                    </a:lnTo>
                    <a:lnTo>
                      <a:pt x="682" y="960"/>
                    </a:lnTo>
                    <a:lnTo>
                      <a:pt x="684" y="964"/>
                    </a:lnTo>
                    <a:lnTo>
                      <a:pt x="684" y="964"/>
                    </a:lnTo>
                    <a:lnTo>
                      <a:pt x="690" y="972"/>
                    </a:lnTo>
                    <a:lnTo>
                      <a:pt x="696" y="980"/>
                    </a:lnTo>
                    <a:lnTo>
                      <a:pt x="698" y="984"/>
                    </a:lnTo>
                    <a:lnTo>
                      <a:pt x="702" y="986"/>
                    </a:lnTo>
                    <a:lnTo>
                      <a:pt x="706" y="986"/>
                    </a:lnTo>
                    <a:lnTo>
                      <a:pt x="710" y="984"/>
                    </a:lnTo>
                    <a:lnTo>
                      <a:pt x="710" y="984"/>
                    </a:lnTo>
                    <a:lnTo>
                      <a:pt x="716" y="984"/>
                    </a:lnTo>
                    <a:lnTo>
                      <a:pt x="722" y="984"/>
                    </a:lnTo>
                    <a:lnTo>
                      <a:pt x="738" y="988"/>
                    </a:lnTo>
                    <a:lnTo>
                      <a:pt x="744" y="990"/>
                    </a:lnTo>
                    <a:lnTo>
                      <a:pt x="752" y="988"/>
                    </a:lnTo>
                    <a:lnTo>
                      <a:pt x="758" y="984"/>
                    </a:lnTo>
                    <a:lnTo>
                      <a:pt x="764" y="974"/>
                    </a:lnTo>
                    <a:lnTo>
                      <a:pt x="764" y="974"/>
                    </a:lnTo>
                    <a:lnTo>
                      <a:pt x="768" y="970"/>
                    </a:lnTo>
                    <a:lnTo>
                      <a:pt x="770" y="966"/>
                    </a:lnTo>
                    <a:lnTo>
                      <a:pt x="780" y="960"/>
                    </a:lnTo>
                    <a:lnTo>
                      <a:pt x="790" y="960"/>
                    </a:lnTo>
                    <a:lnTo>
                      <a:pt x="800" y="960"/>
                    </a:lnTo>
                    <a:lnTo>
                      <a:pt x="808" y="962"/>
                    </a:lnTo>
                    <a:lnTo>
                      <a:pt x="816" y="966"/>
                    </a:lnTo>
                    <a:lnTo>
                      <a:pt x="818" y="970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2" y="978"/>
                    </a:lnTo>
                    <a:lnTo>
                      <a:pt x="810" y="980"/>
                    </a:lnTo>
                    <a:lnTo>
                      <a:pt x="812" y="982"/>
                    </a:lnTo>
                    <a:lnTo>
                      <a:pt x="818" y="982"/>
                    </a:lnTo>
                    <a:lnTo>
                      <a:pt x="822" y="984"/>
                    </a:lnTo>
                    <a:lnTo>
                      <a:pt x="828" y="986"/>
                    </a:lnTo>
                    <a:lnTo>
                      <a:pt x="828" y="990"/>
                    </a:lnTo>
                    <a:lnTo>
                      <a:pt x="826" y="994"/>
                    </a:lnTo>
                    <a:lnTo>
                      <a:pt x="826" y="994"/>
                    </a:lnTo>
                    <a:lnTo>
                      <a:pt x="824" y="998"/>
                    </a:lnTo>
                    <a:lnTo>
                      <a:pt x="824" y="1000"/>
                    </a:lnTo>
                    <a:lnTo>
                      <a:pt x="828" y="1006"/>
                    </a:lnTo>
                    <a:lnTo>
                      <a:pt x="836" y="1010"/>
                    </a:lnTo>
                    <a:lnTo>
                      <a:pt x="846" y="1014"/>
                    </a:lnTo>
                    <a:lnTo>
                      <a:pt x="866" y="1020"/>
                    </a:lnTo>
                    <a:lnTo>
                      <a:pt x="872" y="1022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68" y="1034"/>
                    </a:lnTo>
                    <a:lnTo>
                      <a:pt x="866" y="1040"/>
                    </a:lnTo>
                    <a:lnTo>
                      <a:pt x="868" y="1044"/>
                    </a:lnTo>
                    <a:lnTo>
                      <a:pt x="874" y="1050"/>
                    </a:lnTo>
                    <a:lnTo>
                      <a:pt x="874" y="1050"/>
                    </a:lnTo>
                    <a:lnTo>
                      <a:pt x="874" y="1052"/>
                    </a:lnTo>
                    <a:lnTo>
                      <a:pt x="872" y="1054"/>
                    </a:lnTo>
                    <a:lnTo>
                      <a:pt x="862" y="1052"/>
                    </a:lnTo>
                    <a:lnTo>
                      <a:pt x="848" y="1048"/>
                    </a:lnTo>
                    <a:lnTo>
                      <a:pt x="832" y="1040"/>
                    </a:lnTo>
                    <a:lnTo>
                      <a:pt x="832" y="1040"/>
                    </a:lnTo>
                    <a:lnTo>
                      <a:pt x="822" y="1036"/>
                    </a:lnTo>
                    <a:lnTo>
                      <a:pt x="810" y="1032"/>
                    </a:lnTo>
                    <a:lnTo>
                      <a:pt x="784" y="1028"/>
                    </a:lnTo>
                    <a:lnTo>
                      <a:pt x="758" y="1028"/>
                    </a:lnTo>
                    <a:lnTo>
                      <a:pt x="748" y="1030"/>
                    </a:lnTo>
                    <a:lnTo>
                      <a:pt x="742" y="1032"/>
                    </a:lnTo>
                    <a:lnTo>
                      <a:pt x="742" y="1032"/>
                    </a:lnTo>
                    <a:lnTo>
                      <a:pt x="738" y="1036"/>
                    </a:lnTo>
                    <a:lnTo>
                      <a:pt x="740" y="1042"/>
                    </a:lnTo>
                    <a:lnTo>
                      <a:pt x="744" y="1046"/>
                    </a:lnTo>
                    <a:lnTo>
                      <a:pt x="750" y="1050"/>
                    </a:lnTo>
                    <a:lnTo>
                      <a:pt x="764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96" y="1060"/>
                    </a:lnTo>
                    <a:lnTo>
                      <a:pt x="804" y="1064"/>
                    </a:lnTo>
                    <a:lnTo>
                      <a:pt x="810" y="1068"/>
                    </a:lnTo>
                    <a:lnTo>
                      <a:pt x="816" y="1072"/>
                    </a:lnTo>
                    <a:lnTo>
                      <a:pt x="820" y="1078"/>
                    </a:lnTo>
                    <a:lnTo>
                      <a:pt x="824" y="1082"/>
                    </a:lnTo>
                    <a:lnTo>
                      <a:pt x="832" y="1086"/>
                    </a:lnTo>
                    <a:lnTo>
                      <a:pt x="844" y="1088"/>
                    </a:lnTo>
                    <a:lnTo>
                      <a:pt x="844" y="1088"/>
                    </a:lnTo>
                    <a:lnTo>
                      <a:pt x="856" y="1090"/>
                    </a:lnTo>
                    <a:lnTo>
                      <a:pt x="864" y="1092"/>
                    </a:lnTo>
                    <a:lnTo>
                      <a:pt x="868" y="1096"/>
                    </a:lnTo>
                    <a:lnTo>
                      <a:pt x="870" y="1098"/>
                    </a:lnTo>
                    <a:lnTo>
                      <a:pt x="866" y="1108"/>
                    </a:lnTo>
                    <a:lnTo>
                      <a:pt x="866" y="1112"/>
                    </a:lnTo>
                    <a:lnTo>
                      <a:pt x="868" y="1118"/>
                    </a:lnTo>
                    <a:lnTo>
                      <a:pt x="868" y="1118"/>
                    </a:lnTo>
                    <a:lnTo>
                      <a:pt x="872" y="1122"/>
                    </a:lnTo>
                    <a:lnTo>
                      <a:pt x="876" y="1120"/>
                    </a:lnTo>
                    <a:lnTo>
                      <a:pt x="880" y="1118"/>
                    </a:lnTo>
                    <a:lnTo>
                      <a:pt x="882" y="1114"/>
                    </a:lnTo>
                    <a:lnTo>
                      <a:pt x="888" y="1106"/>
                    </a:lnTo>
                    <a:lnTo>
                      <a:pt x="888" y="1106"/>
                    </a:lnTo>
                    <a:lnTo>
                      <a:pt x="890" y="1110"/>
                    </a:lnTo>
                    <a:lnTo>
                      <a:pt x="890" y="1110"/>
                    </a:lnTo>
                    <a:lnTo>
                      <a:pt x="888" y="1116"/>
                    </a:lnTo>
                    <a:lnTo>
                      <a:pt x="888" y="1122"/>
                    </a:lnTo>
                    <a:lnTo>
                      <a:pt x="882" y="1134"/>
                    </a:lnTo>
                    <a:lnTo>
                      <a:pt x="876" y="1148"/>
                    </a:lnTo>
                    <a:lnTo>
                      <a:pt x="872" y="1164"/>
                    </a:lnTo>
                    <a:lnTo>
                      <a:pt x="872" y="1164"/>
                    </a:lnTo>
                    <a:lnTo>
                      <a:pt x="870" y="1170"/>
                    </a:lnTo>
                    <a:lnTo>
                      <a:pt x="872" y="1176"/>
                    </a:lnTo>
                    <a:lnTo>
                      <a:pt x="876" y="1182"/>
                    </a:lnTo>
                    <a:lnTo>
                      <a:pt x="876" y="1184"/>
                    </a:lnTo>
                    <a:lnTo>
                      <a:pt x="876" y="1186"/>
                    </a:lnTo>
                    <a:lnTo>
                      <a:pt x="866" y="1192"/>
                    </a:lnTo>
                    <a:lnTo>
                      <a:pt x="866" y="1192"/>
                    </a:lnTo>
                    <a:lnTo>
                      <a:pt x="858" y="1194"/>
                    </a:lnTo>
                    <a:lnTo>
                      <a:pt x="850" y="1196"/>
                    </a:lnTo>
                    <a:lnTo>
                      <a:pt x="838" y="1192"/>
                    </a:lnTo>
                    <a:lnTo>
                      <a:pt x="828" y="1190"/>
                    </a:lnTo>
                    <a:lnTo>
                      <a:pt x="822" y="1190"/>
                    </a:lnTo>
                    <a:lnTo>
                      <a:pt x="818" y="1194"/>
                    </a:lnTo>
                    <a:lnTo>
                      <a:pt x="818" y="1194"/>
                    </a:lnTo>
                    <a:lnTo>
                      <a:pt x="812" y="1196"/>
                    </a:lnTo>
                    <a:lnTo>
                      <a:pt x="806" y="1198"/>
                    </a:lnTo>
                    <a:lnTo>
                      <a:pt x="796" y="1202"/>
                    </a:lnTo>
                    <a:lnTo>
                      <a:pt x="788" y="1204"/>
                    </a:lnTo>
                    <a:lnTo>
                      <a:pt x="786" y="1206"/>
                    </a:lnTo>
                    <a:lnTo>
                      <a:pt x="788" y="1210"/>
                    </a:lnTo>
                    <a:lnTo>
                      <a:pt x="788" y="1210"/>
                    </a:lnTo>
                    <a:lnTo>
                      <a:pt x="788" y="1212"/>
                    </a:lnTo>
                    <a:lnTo>
                      <a:pt x="788" y="1214"/>
                    </a:lnTo>
                    <a:lnTo>
                      <a:pt x="784" y="1214"/>
                    </a:lnTo>
                    <a:lnTo>
                      <a:pt x="784" y="1216"/>
                    </a:lnTo>
                    <a:lnTo>
                      <a:pt x="784" y="1216"/>
                    </a:lnTo>
                    <a:lnTo>
                      <a:pt x="790" y="1222"/>
                    </a:lnTo>
                    <a:lnTo>
                      <a:pt x="790" y="1222"/>
                    </a:lnTo>
                    <a:lnTo>
                      <a:pt x="794" y="1226"/>
                    </a:lnTo>
                    <a:lnTo>
                      <a:pt x="794" y="1228"/>
                    </a:lnTo>
                    <a:lnTo>
                      <a:pt x="792" y="1232"/>
                    </a:lnTo>
                    <a:lnTo>
                      <a:pt x="788" y="1234"/>
                    </a:lnTo>
                    <a:lnTo>
                      <a:pt x="778" y="1240"/>
                    </a:lnTo>
                    <a:lnTo>
                      <a:pt x="774" y="1242"/>
                    </a:lnTo>
                    <a:lnTo>
                      <a:pt x="774" y="1246"/>
                    </a:lnTo>
                    <a:lnTo>
                      <a:pt x="774" y="1246"/>
                    </a:lnTo>
                    <a:lnTo>
                      <a:pt x="774" y="1252"/>
                    </a:lnTo>
                    <a:lnTo>
                      <a:pt x="772" y="1260"/>
                    </a:lnTo>
                    <a:lnTo>
                      <a:pt x="762" y="1284"/>
                    </a:lnTo>
                    <a:lnTo>
                      <a:pt x="762" y="1284"/>
                    </a:lnTo>
                    <a:lnTo>
                      <a:pt x="762" y="1292"/>
                    </a:lnTo>
                    <a:lnTo>
                      <a:pt x="762" y="1296"/>
                    </a:lnTo>
                    <a:lnTo>
                      <a:pt x="766" y="1300"/>
                    </a:lnTo>
                    <a:lnTo>
                      <a:pt x="772" y="1302"/>
                    </a:lnTo>
                    <a:lnTo>
                      <a:pt x="788" y="1306"/>
                    </a:lnTo>
                    <a:lnTo>
                      <a:pt x="810" y="1306"/>
                    </a:lnTo>
                    <a:lnTo>
                      <a:pt x="810" y="1306"/>
                    </a:lnTo>
                    <a:lnTo>
                      <a:pt x="800" y="1312"/>
                    </a:lnTo>
                    <a:lnTo>
                      <a:pt x="790" y="1320"/>
                    </a:lnTo>
                    <a:lnTo>
                      <a:pt x="782" y="1328"/>
                    </a:lnTo>
                    <a:lnTo>
                      <a:pt x="776" y="1338"/>
                    </a:lnTo>
                    <a:lnTo>
                      <a:pt x="772" y="1346"/>
                    </a:lnTo>
                    <a:lnTo>
                      <a:pt x="772" y="1354"/>
                    </a:lnTo>
                    <a:lnTo>
                      <a:pt x="774" y="1362"/>
                    </a:lnTo>
                    <a:lnTo>
                      <a:pt x="780" y="1368"/>
                    </a:lnTo>
                    <a:lnTo>
                      <a:pt x="780" y="1368"/>
                    </a:lnTo>
                    <a:lnTo>
                      <a:pt x="786" y="1374"/>
                    </a:lnTo>
                    <a:lnTo>
                      <a:pt x="790" y="1378"/>
                    </a:lnTo>
                    <a:lnTo>
                      <a:pt x="792" y="1384"/>
                    </a:lnTo>
                    <a:lnTo>
                      <a:pt x="792" y="1390"/>
                    </a:lnTo>
                    <a:lnTo>
                      <a:pt x="792" y="1392"/>
                    </a:lnTo>
                    <a:lnTo>
                      <a:pt x="796" y="1392"/>
                    </a:lnTo>
                    <a:lnTo>
                      <a:pt x="796" y="1392"/>
                    </a:lnTo>
                    <a:lnTo>
                      <a:pt x="806" y="1394"/>
                    </a:lnTo>
                    <a:lnTo>
                      <a:pt x="812" y="1400"/>
                    </a:lnTo>
                    <a:lnTo>
                      <a:pt x="818" y="1406"/>
                    </a:lnTo>
                    <a:lnTo>
                      <a:pt x="818" y="1410"/>
                    </a:lnTo>
                    <a:lnTo>
                      <a:pt x="818" y="1414"/>
                    </a:lnTo>
                    <a:lnTo>
                      <a:pt x="818" y="1414"/>
                    </a:lnTo>
                    <a:lnTo>
                      <a:pt x="818" y="1420"/>
                    </a:lnTo>
                    <a:lnTo>
                      <a:pt x="818" y="1422"/>
                    </a:lnTo>
                    <a:lnTo>
                      <a:pt x="824" y="1426"/>
                    </a:lnTo>
                    <a:lnTo>
                      <a:pt x="828" y="1430"/>
                    </a:lnTo>
                    <a:lnTo>
                      <a:pt x="830" y="1434"/>
                    </a:lnTo>
                    <a:lnTo>
                      <a:pt x="830" y="1440"/>
                    </a:lnTo>
                    <a:lnTo>
                      <a:pt x="830" y="1440"/>
                    </a:lnTo>
                    <a:lnTo>
                      <a:pt x="830" y="1450"/>
                    </a:lnTo>
                    <a:lnTo>
                      <a:pt x="834" y="1452"/>
                    </a:lnTo>
                    <a:lnTo>
                      <a:pt x="836" y="1454"/>
                    </a:lnTo>
                    <a:lnTo>
                      <a:pt x="836" y="1462"/>
                    </a:lnTo>
                    <a:lnTo>
                      <a:pt x="836" y="1462"/>
                    </a:lnTo>
                    <a:lnTo>
                      <a:pt x="836" y="1476"/>
                    </a:lnTo>
                    <a:lnTo>
                      <a:pt x="836" y="1482"/>
                    </a:lnTo>
                    <a:lnTo>
                      <a:pt x="840" y="1488"/>
                    </a:lnTo>
                    <a:lnTo>
                      <a:pt x="842" y="1490"/>
                    </a:lnTo>
                    <a:lnTo>
                      <a:pt x="848" y="1488"/>
                    </a:lnTo>
                    <a:lnTo>
                      <a:pt x="852" y="1482"/>
                    </a:lnTo>
                    <a:lnTo>
                      <a:pt x="860" y="1470"/>
                    </a:lnTo>
                    <a:lnTo>
                      <a:pt x="860" y="1470"/>
                    </a:lnTo>
                    <a:lnTo>
                      <a:pt x="870" y="1454"/>
                    </a:lnTo>
                    <a:lnTo>
                      <a:pt x="872" y="1454"/>
                    </a:lnTo>
                    <a:lnTo>
                      <a:pt x="874" y="1456"/>
                    </a:lnTo>
                    <a:lnTo>
                      <a:pt x="876" y="1462"/>
                    </a:lnTo>
                    <a:lnTo>
                      <a:pt x="878" y="1462"/>
                    </a:lnTo>
                    <a:lnTo>
                      <a:pt x="882" y="1460"/>
                    </a:lnTo>
                    <a:lnTo>
                      <a:pt x="882" y="1460"/>
                    </a:lnTo>
                    <a:lnTo>
                      <a:pt x="888" y="1456"/>
                    </a:lnTo>
                    <a:lnTo>
                      <a:pt x="894" y="1454"/>
                    </a:lnTo>
                    <a:lnTo>
                      <a:pt x="900" y="1452"/>
                    </a:lnTo>
                    <a:lnTo>
                      <a:pt x="906" y="1454"/>
                    </a:lnTo>
                    <a:lnTo>
                      <a:pt x="912" y="1456"/>
                    </a:lnTo>
                    <a:lnTo>
                      <a:pt x="916" y="1458"/>
                    </a:lnTo>
                    <a:lnTo>
                      <a:pt x="918" y="1464"/>
                    </a:lnTo>
                    <a:lnTo>
                      <a:pt x="920" y="1470"/>
                    </a:lnTo>
                    <a:lnTo>
                      <a:pt x="920" y="1470"/>
                    </a:lnTo>
                    <a:lnTo>
                      <a:pt x="922" y="1474"/>
                    </a:lnTo>
                    <a:lnTo>
                      <a:pt x="920" y="1474"/>
                    </a:lnTo>
                    <a:lnTo>
                      <a:pt x="912" y="1470"/>
                    </a:lnTo>
                    <a:lnTo>
                      <a:pt x="902" y="1464"/>
                    </a:lnTo>
                    <a:lnTo>
                      <a:pt x="896" y="1462"/>
                    </a:lnTo>
                    <a:lnTo>
                      <a:pt x="890" y="1464"/>
                    </a:lnTo>
                    <a:lnTo>
                      <a:pt x="890" y="1464"/>
                    </a:lnTo>
                    <a:lnTo>
                      <a:pt x="888" y="1466"/>
                    </a:lnTo>
                    <a:lnTo>
                      <a:pt x="888" y="1468"/>
                    </a:lnTo>
                    <a:lnTo>
                      <a:pt x="894" y="1474"/>
                    </a:lnTo>
                    <a:lnTo>
                      <a:pt x="898" y="1474"/>
                    </a:lnTo>
                    <a:lnTo>
                      <a:pt x="898" y="1476"/>
                    </a:lnTo>
                    <a:lnTo>
                      <a:pt x="896" y="1478"/>
                    </a:lnTo>
                    <a:lnTo>
                      <a:pt x="890" y="1478"/>
                    </a:lnTo>
                    <a:lnTo>
                      <a:pt x="890" y="1478"/>
                    </a:lnTo>
                    <a:lnTo>
                      <a:pt x="884" y="1480"/>
                    </a:lnTo>
                    <a:lnTo>
                      <a:pt x="880" y="1480"/>
                    </a:lnTo>
                    <a:lnTo>
                      <a:pt x="880" y="1484"/>
                    </a:lnTo>
                    <a:lnTo>
                      <a:pt x="880" y="1486"/>
                    </a:lnTo>
                    <a:lnTo>
                      <a:pt x="880" y="1488"/>
                    </a:lnTo>
                    <a:lnTo>
                      <a:pt x="880" y="1490"/>
                    </a:lnTo>
                    <a:lnTo>
                      <a:pt x="876" y="1492"/>
                    </a:lnTo>
                    <a:lnTo>
                      <a:pt x="868" y="1492"/>
                    </a:lnTo>
                    <a:lnTo>
                      <a:pt x="868" y="1492"/>
                    </a:lnTo>
                    <a:lnTo>
                      <a:pt x="856" y="1494"/>
                    </a:lnTo>
                    <a:lnTo>
                      <a:pt x="856" y="1496"/>
                    </a:lnTo>
                    <a:lnTo>
                      <a:pt x="856" y="1496"/>
                    </a:lnTo>
                    <a:lnTo>
                      <a:pt x="860" y="1500"/>
                    </a:lnTo>
                    <a:lnTo>
                      <a:pt x="860" y="1502"/>
                    </a:lnTo>
                    <a:lnTo>
                      <a:pt x="858" y="1504"/>
                    </a:lnTo>
                    <a:lnTo>
                      <a:pt x="858" y="1504"/>
                    </a:lnTo>
                    <a:lnTo>
                      <a:pt x="854" y="1506"/>
                    </a:lnTo>
                    <a:lnTo>
                      <a:pt x="854" y="1506"/>
                    </a:lnTo>
                    <a:lnTo>
                      <a:pt x="856" y="1510"/>
                    </a:lnTo>
                    <a:lnTo>
                      <a:pt x="860" y="1514"/>
                    </a:lnTo>
                    <a:lnTo>
                      <a:pt x="862" y="1516"/>
                    </a:lnTo>
                    <a:lnTo>
                      <a:pt x="860" y="1518"/>
                    </a:lnTo>
                    <a:lnTo>
                      <a:pt x="860" y="1518"/>
                    </a:lnTo>
                    <a:lnTo>
                      <a:pt x="860" y="1522"/>
                    </a:lnTo>
                    <a:lnTo>
                      <a:pt x="860" y="1526"/>
                    </a:lnTo>
                    <a:lnTo>
                      <a:pt x="862" y="1534"/>
                    </a:lnTo>
                    <a:lnTo>
                      <a:pt x="874" y="1554"/>
                    </a:lnTo>
                    <a:lnTo>
                      <a:pt x="874" y="1554"/>
                    </a:lnTo>
                    <a:lnTo>
                      <a:pt x="878" y="1558"/>
                    </a:lnTo>
                    <a:lnTo>
                      <a:pt x="882" y="1560"/>
                    </a:lnTo>
                    <a:lnTo>
                      <a:pt x="890" y="1562"/>
                    </a:lnTo>
                    <a:lnTo>
                      <a:pt x="898" y="1562"/>
                    </a:lnTo>
                    <a:lnTo>
                      <a:pt x="898" y="1564"/>
                    </a:lnTo>
                    <a:lnTo>
                      <a:pt x="898" y="1568"/>
                    </a:lnTo>
                    <a:lnTo>
                      <a:pt x="898" y="1568"/>
                    </a:lnTo>
                    <a:lnTo>
                      <a:pt x="896" y="1572"/>
                    </a:lnTo>
                    <a:lnTo>
                      <a:pt x="898" y="1576"/>
                    </a:lnTo>
                    <a:lnTo>
                      <a:pt x="902" y="1582"/>
                    </a:lnTo>
                    <a:lnTo>
                      <a:pt x="906" y="1590"/>
                    </a:lnTo>
                    <a:lnTo>
                      <a:pt x="908" y="1594"/>
                    </a:lnTo>
                    <a:lnTo>
                      <a:pt x="908" y="1598"/>
                    </a:lnTo>
                    <a:lnTo>
                      <a:pt x="908" y="1598"/>
                    </a:lnTo>
                    <a:lnTo>
                      <a:pt x="908" y="1606"/>
                    </a:lnTo>
                    <a:lnTo>
                      <a:pt x="910" y="1610"/>
                    </a:lnTo>
                    <a:lnTo>
                      <a:pt x="914" y="1614"/>
                    </a:lnTo>
                    <a:lnTo>
                      <a:pt x="926" y="1618"/>
                    </a:lnTo>
                    <a:lnTo>
                      <a:pt x="926" y="1618"/>
                    </a:lnTo>
                    <a:lnTo>
                      <a:pt x="932" y="1622"/>
                    </a:lnTo>
                    <a:lnTo>
                      <a:pt x="934" y="1626"/>
                    </a:lnTo>
                    <a:lnTo>
                      <a:pt x="936" y="1630"/>
                    </a:lnTo>
                    <a:lnTo>
                      <a:pt x="934" y="1634"/>
                    </a:lnTo>
                    <a:lnTo>
                      <a:pt x="934" y="1640"/>
                    </a:lnTo>
                    <a:lnTo>
                      <a:pt x="934" y="1640"/>
                    </a:lnTo>
                    <a:lnTo>
                      <a:pt x="938" y="1640"/>
                    </a:lnTo>
                    <a:lnTo>
                      <a:pt x="938" y="1640"/>
                    </a:lnTo>
                    <a:lnTo>
                      <a:pt x="942" y="1640"/>
                    </a:lnTo>
                    <a:lnTo>
                      <a:pt x="944" y="1640"/>
                    </a:lnTo>
                    <a:lnTo>
                      <a:pt x="946" y="1648"/>
                    </a:lnTo>
                    <a:lnTo>
                      <a:pt x="946" y="1654"/>
                    </a:lnTo>
                    <a:lnTo>
                      <a:pt x="948" y="1656"/>
                    </a:lnTo>
                    <a:lnTo>
                      <a:pt x="950" y="1656"/>
                    </a:lnTo>
                    <a:lnTo>
                      <a:pt x="950" y="1656"/>
                    </a:lnTo>
                    <a:lnTo>
                      <a:pt x="956" y="1656"/>
                    </a:lnTo>
                    <a:lnTo>
                      <a:pt x="958" y="1656"/>
                    </a:lnTo>
                    <a:lnTo>
                      <a:pt x="958" y="166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52" y="1676"/>
                    </a:lnTo>
                    <a:lnTo>
                      <a:pt x="956" y="1678"/>
                    </a:lnTo>
                    <a:lnTo>
                      <a:pt x="966" y="1678"/>
                    </a:lnTo>
                    <a:lnTo>
                      <a:pt x="978" y="1678"/>
                    </a:lnTo>
                    <a:lnTo>
                      <a:pt x="980" y="1680"/>
                    </a:lnTo>
                    <a:lnTo>
                      <a:pt x="980" y="1684"/>
                    </a:lnTo>
                    <a:lnTo>
                      <a:pt x="980" y="1684"/>
                    </a:lnTo>
                    <a:lnTo>
                      <a:pt x="978" y="1690"/>
                    </a:lnTo>
                    <a:lnTo>
                      <a:pt x="978" y="1692"/>
                    </a:lnTo>
                    <a:lnTo>
                      <a:pt x="980" y="1694"/>
                    </a:lnTo>
                    <a:lnTo>
                      <a:pt x="982" y="1694"/>
                    </a:lnTo>
                    <a:lnTo>
                      <a:pt x="990" y="1694"/>
                    </a:lnTo>
                    <a:lnTo>
                      <a:pt x="994" y="1696"/>
                    </a:lnTo>
                    <a:lnTo>
                      <a:pt x="996" y="1698"/>
                    </a:lnTo>
                    <a:lnTo>
                      <a:pt x="996" y="1698"/>
                    </a:lnTo>
                    <a:lnTo>
                      <a:pt x="998" y="1700"/>
                    </a:lnTo>
                    <a:lnTo>
                      <a:pt x="996" y="1702"/>
                    </a:lnTo>
                    <a:lnTo>
                      <a:pt x="994" y="1704"/>
                    </a:lnTo>
                    <a:lnTo>
                      <a:pt x="990" y="1706"/>
                    </a:lnTo>
                    <a:lnTo>
                      <a:pt x="990" y="1708"/>
                    </a:lnTo>
                    <a:lnTo>
                      <a:pt x="990" y="1712"/>
                    </a:lnTo>
                    <a:lnTo>
                      <a:pt x="990" y="1712"/>
                    </a:lnTo>
                    <a:lnTo>
                      <a:pt x="992" y="1722"/>
                    </a:lnTo>
                    <a:lnTo>
                      <a:pt x="996" y="1724"/>
                    </a:lnTo>
                    <a:lnTo>
                      <a:pt x="1000" y="1726"/>
                    </a:lnTo>
                    <a:lnTo>
                      <a:pt x="1004" y="1726"/>
                    </a:lnTo>
                    <a:lnTo>
                      <a:pt x="1010" y="1726"/>
                    </a:lnTo>
                    <a:lnTo>
                      <a:pt x="1016" y="1722"/>
                    </a:lnTo>
                    <a:lnTo>
                      <a:pt x="1024" y="1718"/>
                    </a:lnTo>
                    <a:lnTo>
                      <a:pt x="1024" y="1718"/>
                    </a:lnTo>
                    <a:lnTo>
                      <a:pt x="1032" y="1712"/>
                    </a:lnTo>
                    <a:lnTo>
                      <a:pt x="1038" y="1712"/>
                    </a:lnTo>
                    <a:lnTo>
                      <a:pt x="1040" y="1712"/>
                    </a:lnTo>
                    <a:lnTo>
                      <a:pt x="1044" y="1714"/>
                    </a:lnTo>
                    <a:lnTo>
                      <a:pt x="1048" y="1716"/>
                    </a:lnTo>
                    <a:lnTo>
                      <a:pt x="1050" y="1716"/>
                    </a:lnTo>
                    <a:lnTo>
                      <a:pt x="1054" y="1714"/>
                    </a:lnTo>
                    <a:lnTo>
                      <a:pt x="1054" y="1714"/>
                    </a:lnTo>
                    <a:lnTo>
                      <a:pt x="1064" y="1708"/>
                    </a:lnTo>
                    <a:lnTo>
                      <a:pt x="1072" y="1704"/>
                    </a:lnTo>
                    <a:lnTo>
                      <a:pt x="1080" y="1700"/>
                    </a:lnTo>
                    <a:lnTo>
                      <a:pt x="1080" y="1696"/>
                    </a:lnTo>
                    <a:lnTo>
                      <a:pt x="1080" y="1692"/>
                    </a:lnTo>
                    <a:lnTo>
                      <a:pt x="1080" y="1692"/>
                    </a:lnTo>
                    <a:lnTo>
                      <a:pt x="1080" y="1688"/>
                    </a:lnTo>
                    <a:lnTo>
                      <a:pt x="1082" y="1686"/>
                    </a:lnTo>
                    <a:lnTo>
                      <a:pt x="1084" y="1688"/>
                    </a:lnTo>
                    <a:lnTo>
                      <a:pt x="1086" y="1690"/>
                    </a:lnTo>
                    <a:lnTo>
                      <a:pt x="1088" y="1694"/>
                    </a:lnTo>
                    <a:lnTo>
                      <a:pt x="1090" y="1698"/>
                    </a:lnTo>
                    <a:lnTo>
                      <a:pt x="1090" y="1704"/>
                    </a:lnTo>
                    <a:lnTo>
                      <a:pt x="1086" y="1710"/>
                    </a:lnTo>
                    <a:lnTo>
                      <a:pt x="1086" y="1710"/>
                    </a:lnTo>
                    <a:lnTo>
                      <a:pt x="1078" y="1718"/>
                    </a:lnTo>
                    <a:lnTo>
                      <a:pt x="1076" y="1726"/>
                    </a:lnTo>
                    <a:lnTo>
                      <a:pt x="1076" y="1728"/>
                    </a:lnTo>
                    <a:lnTo>
                      <a:pt x="1078" y="1732"/>
                    </a:lnTo>
                    <a:lnTo>
                      <a:pt x="1090" y="1738"/>
                    </a:lnTo>
                    <a:lnTo>
                      <a:pt x="1090" y="1738"/>
                    </a:lnTo>
                    <a:lnTo>
                      <a:pt x="1098" y="1740"/>
                    </a:lnTo>
                    <a:lnTo>
                      <a:pt x="1106" y="1740"/>
                    </a:lnTo>
                    <a:lnTo>
                      <a:pt x="1120" y="1738"/>
                    </a:lnTo>
                    <a:lnTo>
                      <a:pt x="1124" y="1738"/>
                    </a:lnTo>
                    <a:lnTo>
                      <a:pt x="1126" y="1740"/>
                    </a:lnTo>
                    <a:lnTo>
                      <a:pt x="1126" y="1744"/>
                    </a:lnTo>
                    <a:lnTo>
                      <a:pt x="1120" y="1752"/>
                    </a:lnTo>
                    <a:lnTo>
                      <a:pt x="1120" y="1752"/>
                    </a:lnTo>
                    <a:lnTo>
                      <a:pt x="1116" y="1758"/>
                    </a:lnTo>
                    <a:lnTo>
                      <a:pt x="1116" y="1762"/>
                    </a:lnTo>
                    <a:lnTo>
                      <a:pt x="1118" y="1766"/>
                    </a:lnTo>
                    <a:lnTo>
                      <a:pt x="1122" y="1768"/>
                    </a:lnTo>
                    <a:lnTo>
                      <a:pt x="1126" y="1770"/>
                    </a:lnTo>
                    <a:lnTo>
                      <a:pt x="1132" y="1770"/>
                    </a:lnTo>
                    <a:lnTo>
                      <a:pt x="1136" y="1768"/>
                    </a:lnTo>
                    <a:lnTo>
                      <a:pt x="1140" y="1766"/>
                    </a:lnTo>
                    <a:lnTo>
                      <a:pt x="1140" y="1766"/>
                    </a:lnTo>
                    <a:lnTo>
                      <a:pt x="1150" y="1760"/>
                    </a:lnTo>
                    <a:lnTo>
                      <a:pt x="1154" y="1758"/>
                    </a:lnTo>
                    <a:lnTo>
                      <a:pt x="1156" y="1758"/>
                    </a:lnTo>
                    <a:lnTo>
                      <a:pt x="1162" y="1762"/>
                    </a:lnTo>
                    <a:lnTo>
                      <a:pt x="1170" y="1770"/>
                    </a:lnTo>
                    <a:lnTo>
                      <a:pt x="1170" y="1770"/>
                    </a:lnTo>
                    <a:lnTo>
                      <a:pt x="1182" y="1776"/>
                    </a:lnTo>
                    <a:lnTo>
                      <a:pt x="1186" y="1776"/>
                    </a:lnTo>
                    <a:lnTo>
                      <a:pt x="1190" y="1776"/>
                    </a:lnTo>
                    <a:lnTo>
                      <a:pt x="1194" y="1774"/>
                    </a:lnTo>
                    <a:lnTo>
                      <a:pt x="1196" y="1768"/>
                    </a:lnTo>
                    <a:lnTo>
                      <a:pt x="1198" y="1764"/>
                    </a:lnTo>
                    <a:lnTo>
                      <a:pt x="1200" y="1756"/>
                    </a:lnTo>
                    <a:lnTo>
                      <a:pt x="1200" y="1756"/>
                    </a:lnTo>
                    <a:lnTo>
                      <a:pt x="1200" y="1750"/>
                    </a:lnTo>
                    <a:lnTo>
                      <a:pt x="1198" y="1746"/>
                    </a:lnTo>
                    <a:lnTo>
                      <a:pt x="1194" y="1746"/>
                    </a:lnTo>
                    <a:lnTo>
                      <a:pt x="1192" y="1746"/>
                    </a:lnTo>
                    <a:lnTo>
                      <a:pt x="1186" y="1746"/>
                    </a:lnTo>
                    <a:lnTo>
                      <a:pt x="1186" y="1746"/>
                    </a:lnTo>
                    <a:lnTo>
                      <a:pt x="1186" y="1744"/>
                    </a:lnTo>
                    <a:lnTo>
                      <a:pt x="1186" y="1744"/>
                    </a:lnTo>
                    <a:lnTo>
                      <a:pt x="1190" y="1740"/>
                    </a:lnTo>
                    <a:lnTo>
                      <a:pt x="1194" y="1738"/>
                    </a:lnTo>
                    <a:lnTo>
                      <a:pt x="1204" y="1734"/>
                    </a:lnTo>
                    <a:lnTo>
                      <a:pt x="1208" y="1732"/>
                    </a:lnTo>
                    <a:lnTo>
                      <a:pt x="1210" y="1728"/>
                    </a:lnTo>
                    <a:lnTo>
                      <a:pt x="1212" y="1724"/>
                    </a:lnTo>
                    <a:lnTo>
                      <a:pt x="1212" y="1718"/>
                    </a:lnTo>
                    <a:lnTo>
                      <a:pt x="1212" y="1718"/>
                    </a:lnTo>
                    <a:lnTo>
                      <a:pt x="1210" y="1712"/>
                    </a:lnTo>
                    <a:lnTo>
                      <a:pt x="1214" y="1702"/>
                    </a:lnTo>
                    <a:lnTo>
                      <a:pt x="1224" y="1676"/>
                    </a:lnTo>
                    <a:lnTo>
                      <a:pt x="1234" y="1652"/>
                    </a:lnTo>
                    <a:lnTo>
                      <a:pt x="1236" y="1640"/>
                    </a:lnTo>
                    <a:lnTo>
                      <a:pt x="1236" y="1630"/>
                    </a:lnTo>
                    <a:lnTo>
                      <a:pt x="1236" y="1630"/>
                    </a:lnTo>
                    <a:lnTo>
                      <a:pt x="1234" y="1624"/>
                    </a:lnTo>
                    <a:lnTo>
                      <a:pt x="1232" y="1622"/>
                    </a:lnTo>
                    <a:lnTo>
                      <a:pt x="1230" y="1622"/>
                    </a:lnTo>
                    <a:lnTo>
                      <a:pt x="1228" y="1622"/>
                    </a:lnTo>
                    <a:lnTo>
                      <a:pt x="1226" y="1622"/>
                    </a:lnTo>
                    <a:lnTo>
                      <a:pt x="1222" y="1622"/>
                    </a:lnTo>
                    <a:lnTo>
                      <a:pt x="1220" y="1620"/>
                    </a:lnTo>
                    <a:lnTo>
                      <a:pt x="1214" y="1616"/>
                    </a:lnTo>
                    <a:lnTo>
                      <a:pt x="1214" y="1616"/>
                    </a:lnTo>
                    <a:lnTo>
                      <a:pt x="1212" y="1610"/>
                    </a:lnTo>
                    <a:lnTo>
                      <a:pt x="1212" y="1610"/>
                    </a:lnTo>
                    <a:lnTo>
                      <a:pt x="1222" y="1612"/>
                    </a:lnTo>
                    <a:lnTo>
                      <a:pt x="1232" y="1614"/>
                    </a:lnTo>
                    <a:lnTo>
                      <a:pt x="1236" y="1614"/>
                    </a:lnTo>
                    <a:lnTo>
                      <a:pt x="1236" y="1610"/>
                    </a:lnTo>
                    <a:lnTo>
                      <a:pt x="1236" y="1610"/>
                    </a:lnTo>
                    <a:lnTo>
                      <a:pt x="1234" y="1604"/>
                    </a:lnTo>
                    <a:lnTo>
                      <a:pt x="1232" y="1602"/>
                    </a:lnTo>
                    <a:lnTo>
                      <a:pt x="1226" y="1600"/>
                    </a:lnTo>
                    <a:lnTo>
                      <a:pt x="1220" y="1598"/>
                    </a:lnTo>
                    <a:lnTo>
                      <a:pt x="1220" y="1596"/>
                    </a:lnTo>
                    <a:lnTo>
                      <a:pt x="1222" y="1592"/>
                    </a:lnTo>
                    <a:lnTo>
                      <a:pt x="1222" y="1592"/>
                    </a:lnTo>
                    <a:lnTo>
                      <a:pt x="1226" y="1590"/>
                    </a:lnTo>
                    <a:lnTo>
                      <a:pt x="1230" y="1588"/>
                    </a:lnTo>
                    <a:lnTo>
                      <a:pt x="1244" y="1584"/>
                    </a:lnTo>
                    <a:lnTo>
                      <a:pt x="1250" y="1582"/>
                    </a:lnTo>
                    <a:lnTo>
                      <a:pt x="1256" y="1580"/>
                    </a:lnTo>
                    <a:lnTo>
                      <a:pt x="1260" y="1574"/>
                    </a:lnTo>
                    <a:lnTo>
                      <a:pt x="1262" y="1566"/>
                    </a:lnTo>
                    <a:lnTo>
                      <a:pt x="1262" y="1566"/>
                    </a:lnTo>
                    <a:lnTo>
                      <a:pt x="1264" y="1560"/>
                    </a:lnTo>
                    <a:lnTo>
                      <a:pt x="1266" y="1558"/>
                    </a:lnTo>
                    <a:lnTo>
                      <a:pt x="1268" y="1558"/>
                    </a:lnTo>
                    <a:lnTo>
                      <a:pt x="1272" y="1560"/>
                    </a:lnTo>
                    <a:lnTo>
                      <a:pt x="1278" y="1562"/>
                    </a:lnTo>
                    <a:lnTo>
                      <a:pt x="1280" y="1560"/>
                    </a:lnTo>
                    <a:lnTo>
                      <a:pt x="1280" y="1556"/>
                    </a:lnTo>
                    <a:lnTo>
                      <a:pt x="1280" y="1556"/>
                    </a:lnTo>
                    <a:lnTo>
                      <a:pt x="1282" y="1550"/>
                    </a:lnTo>
                    <a:lnTo>
                      <a:pt x="1284" y="1546"/>
                    </a:lnTo>
                    <a:lnTo>
                      <a:pt x="1294" y="1538"/>
                    </a:lnTo>
                    <a:lnTo>
                      <a:pt x="1300" y="1530"/>
                    </a:lnTo>
                    <a:lnTo>
                      <a:pt x="1302" y="1526"/>
                    </a:lnTo>
                    <a:lnTo>
                      <a:pt x="1302" y="1520"/>
                    </a:lnTo>
                    <a:lnTo>
                      <a:pt x="1302" y="1520"/>
                    </a:lnTo>
                    <a:lnTo>
                      <a:pt x="1300" y="1510"/>
                    </a:lnTo>
                    <a:lnTo>
                      <a:pt x="1300" y="1502"/>
                    </a:lnTo>
                    <a:lnTo>
                      <a:pt x="1300" y="1500"/>
                    </a:lnTo>
                    <a:lnTo>
                      <a:pt x="1298" y="1500"/>
                    </a:lnTo>
                    <a:lnTo>
                      <a:pt x="1286" y="1498"/>
                    </a:lnTo>
                    <a:lnTo>
                      <a:pt x="1286" y="1498"/>
                    </a:lnTo>
                    <a:lnTo>
                      <a:pt x="1278" y="1498"/>
                    </a:lnTo>
                    <a:lnTo>
                      <a:pt x="1270" y="1496"/>
                    </a:lnTo>
                    <a:lnTo>
                      <a:pt x="1266" y="1492"/>
                    </a:lnTo>
                    <a:lnTo>
                      <a:pt x="1262" y="1490"/>
                    </a:lnTo>
                    <a:lnTo>
                      <a:pt x="1260" y="1486"/>
                    </a:lnTo>
                    <a:lnTo>
                      <a:pt x="1262" y="1486"/>
                    </a:lnTo>
                    <a:lnTo>
                      <a:pt x="1264" y="1484"/>
                    </a:lnTo>
                    <a:lnTo>
                      <a:pt x="1270" y="1486"/>
                    </a:lnTo>
                    <a:lnTo>
                      <a:pt x="1270" y="1486"/>
                    </a:lnTo>
                    <a:lnTo>
                      <a:pt x="1276" y="1486"/>
                    </a:lnTo>
                    <a:lnTo>
                      <a:pt x="1280" y="1486"/>
                    </a:lnTo>
                    <a:lnTo>
                      <a:pt x="1288" y="1484"/>
                    </a:lnTo>
                    <a:lnTo>
                      <a:pt x="1294" y="1482"/>
                    </a:lnTo>
                    <a:lnTo>
                      <a:pt x="1300" y="1482"/>
                    </a:lnTo>
                    <a:lnTo>
                      <a:pt x="1300" y="1482"/>
                    </a:lnTo>
                    <a:lnTo>
                      <a:pt x="1308" y="1482"/>
                    </a:lnTo>
                    <a:lnTo>
                      <a:pt x="1308" y="1482"/>
                    </a:lnTo>
                    <a:lnTo>
                      <a:pt x="1308" y="1478"/>
                    </a:lnTo>
                    <a:lnTo>
                      <a:pt x="1302" y="1470"/>
                    </a:lnTo>
                    <a:lnTo>
                      <a:pt x="1290" y="1454"/>
                    </a:lnTo>
                    <a:lnTo>
                      <a:pt x="1290" y="1454"/>
                    </a:lnTo>
                    <a:lnTo>
                      <a:pt x="1282" y="1448"/>
                    </a:lnTo>
                    <a:lnTo>
                      <a:pt x="1280" y="1442"/>
                    </a:lnTo>
                    <a:lnTo>
                      <a:pt x="1280" y="1438"/>
                    </a:lnTo>
                    <a:lnTo>
                      <a:pt x="1284" y="1434"/>
                    </a:lnTo>
                    <a:lnTo>
                      <a:pt x="1288" y="1434"/>
                    </a:lnTo>
                    <a:lnTo>
                      <a:pt x="1296" y="1434"/>
                    </a:lnTo>
                    <a:lnTo>
                      <a:pt x="1310" y="1438"/>
                    </a:lnTo>
                    <a:lnTo>
                      <a:pt x="1310" y="1438"/>
                    </a:lnTo>
                    <a:lnTo>
                      <a:pt x="1316" y="1438"/>
                    </a:lnTo>
                    <a:lnTo>
                      <a:pt x="1320" y="1436"/>
                    </a:lnTo>
                    <a:lnTo>
                      <a:pt x="1324" y="1434"/>
                    </a:lnTo>
                    <a:lnTo>
                      <a:pt x="1326" y="1430"/>
                    </a:lnTo>
                    <a:lnTo>
                      <a:pt x="1332" y="1420"/>
                    </a:lnTo>
                    <a:lnTo>
                      <a:pt x="1334" y="1418"/>
                    </a:lnTo>
                    <a:lnTo>
                      <a:pt x="1338" y="1418"/>
                    </a:lnTo>
                    <a:lnTo>
                      <a:pt x="1338" y="1418"/>
                    </a:lnTo>
                    <a:lnTo>
                      <a:pt x="1344" y="1420"/>
                    </a:lnTo>
                    <a:lnTo>
                      <a:pt x="1346" y="1418"/>
                    </a:lnTo>
                    <a:lnTo>
                      <a:pt x="1344" y="1414"/>
                    </a:lnTo>
                    <a:lnTo>
                      <a:pt x="1334" y="1408"/>
                    </a:lnTo>
                    <a:lnTo>
                      <a:pt x="1334" y="1408"/>
                    </a:lnTo>
                    <a:lnTo>
                      <a:pt x="1326" y="1404"/>
                    </a:lnTo>
                    <a:lnTo>
                      <a:pt x="1324" y="1404"/>
                    </a:lnTo>
                    <a:lnTo>
                      <a:pt x="1326" y="1402"/>
                    </a:lnTo>
                    <a:lnTo>
                      <a:pt x="1330" y="1402"/>
                    </a:lnTo>
                    <a:lnTo>
                      <a:pt x="1338" y="1400"/>
                    </a:lnTo>
                    <a:lnTo>
                      <a:pt x="1338" y="1400"/>
                    </a:lnTo>
                    <a:lnTo>
                      <a:pt x="1344" y="1398"/>
                    </a:lnTo>
                    <a:lnTo>
                      <a:pt x="1352" y="1398"/>
                    </a:lnTo>
                    <a:lnTo>
                      <a:pt x="1360" y="1400"/>
                    </a:lnTo>
                    <a:lnTo>
                      <a:pt x="1370" y="1398"/>
                    </a:lnTo>
                    <a:lnTo>
                      <a:pt x="1370" y="1398"/>
                    </a:lnTo>
                    <a:lnTo>
                      <a:pt x="1380" y="1396"/>
                    </a:lnTo>
                    <a:lnTo>
                      <a:pt x="1388" y="1396"/>
                    </a:lnTo>
                    <a:lnTo>
                      <a:pt x="1394" y="1396"/>
                    </a:lnTo>
                    <a:lnTo>
                      <a:pt x="1398" y="1390"/>
                    </a:lnTo>
                    <a:lnTo>
                      <a:pt x="1398" y="1390"/>
                    </a:lnTo>
                    <a:lnTo>
                      <a:pt x="1400" y="1386"/>
                    </a:lnTo>
                    <a:lnTo>
                      <a:pt x="1398" y="1384"/>
                    </a:lnTo>
                    <a:lnTo>
                      <a:pt x="1396" y="1380"/>
                    </a:lnTo>
                    <a:lnTo>
                      <a:pt x="1402" y="1376"/>
                    </a:lnTo>
                    <a:lnTo>
                      <a:pt x="1402" y="1376"/>
                    </a:lnTo>
                    <a:lnTo>
                      <a:pt x="1404" y="1372"/>
                    </a:lnTo>
                    <a:lnTo>
                      <a:pt x="1404" y="1368"/>
                    </a:lnTo>
                    <a:lnTo>
                      <a:pt x="1404" y="1364"/>
                    </a:lnTo>
                    <a:lnTo>
                      <a:pt x="1410" y="1360"/>
                    </a:lnTo>
                    <a:lnTo>
                      <a:pt x="1410" y="1360"/>
                    </a:lnTo>
                    <a:lnTo>
                      <a:pt x="1414" y="1356"/>
                    </a:lnTo>
                    <a:lnTo>
                      <a:pt x="1416" y="1354"/>
                    </a:lnTo>
                    <a:lnTo>
                      <a:pt x="1414" y="1352"/>
                    </a:lnTo>
                    <a:lnTo>
                      <a:pt x="1412" y="1350"/>
                    </a:lnTo>
                    <a:lnTo>
                      <a:pt x="1406" y="1346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10" y="1342"/>
                    </a:lnTo>
                    <a:lnTo>
                      <a:pt x="1414" y="1344"/>
                    </a:lnTo>
                    <a:lnTo>
                      <a:pt x="1420" y="1344"/>
                    </a:lnTo>
                    <a:lnTo>
                      <a:pt x="1430" y="1344"/>
                    </a:lnTo>
                    <a:lnTo>
                      <a:pt x="1430" y="1344"/>
                    </a:lnTo>
                    <a:lnTo>
                      <a:pt x="1436" y="1344"/>
                    </a:lnTo>
                    <a:lnTo>
                      <a:pt x="1434" y="1348"/>
                    </a:lnTo>
                    <a:lnTo>
                      <a:pt x="1428" y="1352"/>
                    </a:lnTo>
                    <a:lnTo>
                      <a:pt x="1424" y="1358"/>
                    </a:lnTo>
                    <a:lnTo>
                      <a:pt x="1424" y="1358"/>
                    </a:lnTo>
                    <a:lnTo>
                      <a:pt x="1422" y="1362"/>
                    </a:lnTo>
                    <a:lnTo>
                      <a:pt x="1418" y="1364"/>
                    </a:lnTo>
                    <a:lnTo>
                      <a:pt x="1414" y="1368"/>
                    </a:lnTo>
                    <a:lnTo>
                      <a:pt x="1412" y="1372"/>
                    </a:lnTo>
                    <a:lnTo>
                      <a:pt x="1412" y="1372"/>
                    </a:lnTo>
                    <a:lnTo>
                      <a:pt x="1410" y="1378"/>
                    </a:lnTo>
                    <a:lnTo>
                      <a:pt x="1408" y="1386"/>
                    </a:lnTo>
                    <a:lnTo>
                      <a:pt x="1406" y="1392"/>
                    </a:lnTo>
                    <a:lnTo>
                      <a:pt x="1406" y="1394"/>
                    </a:lnTo>
                    <a:lnTo>
                      <a:pt x="1408" y="1396"/>
                    </a:lnTo>
                    <a:lnTo>
                      <a:pt x="1408" y="1396"/>
                    </a:lnTo>
                    <a:lnTo>
                      <a:pt x="1414" y="1398"/>
                    </a:lnTo>
                    <a:lnTo>
                      <a:pt x="1420" y="1398"/>
                    </a:lnTo>
                    <a:lnTo>
                      <a:pt x="1426" y="1396"/>
                    </a:lnTo>
                    <a:lnTo>
                      <a:pt x="1432" y="1390"/>
                    </a:lnTo>
                    <a:lnTo>
                      <a:pt x="1432" y="1390"/>
                    </a:lnTo>
                    <a:lnTo>
                      <a:pt x="1440" y="1380"/>
                    </a:lnTo>
                    <a:lnTo>
                      <a:pt x="1444" y="1380"/>
                    </a:lnTo>
                    <a:lnTo>
                      <a:pt x="1448" y="1384"/>
                    </a:lnTo>
                    <a:lnTo>
                      <a:pt x="1448" y="1384"/>
                    </a:lnTo>
                    <a:lnTo>
                      <a:pt x="1452" y="1386"/>
                    </a:lnTo>
                    <a:lnTo>
                      <a:pt x="1454" y="1384"/>
                    </a:lnTo>
                    <a:lnTo>
                      <a:pt x="1454" y="1382"/>
                    </a:lnTo>
                    <a:lnTo>
                      <a:pt x="1452" y="1378"/>
                    </a:lnTo>
                    <a:lnTo>
                      <a:pt x="1452" y="1378"/>
                    </a:lnTo>
                    <a:lnTo>
                      <a:pt x="1452" y="1376"/>
                    </a:lnTo>
                    <a:lnTo>
                      <a:pt x="1452" y="1374"/>
                    </a:lnTo>
                    <a:lnTo>
                      <a:pt x="1456" y="1372"/>
                    </a:lnTo>
                    <a:lnTo>
                      <a:pt x="1462" y="1370"/>
                    </a:lnTo>
                    <a:lnTo>
                      <a:pt x="1466" y="1370"/>
                    </a:lnTo>
                    <a:lnTo>
                      <a:pt x="1468" y="1372"/>
                    </a:lnTo>
                    <a:lnTo>
                      <a:pt x="1468" y="1372"/>
                    </a:lnTo>
                    <a:lnTo>
                      <a:pt x="1472" y="1372"/>
                    </a:lnTo>
                    <a:lnTo>
                      <a:pt x="1476" y="1372"/>
                    </a:lnTo>
                    <a:lnTo>
                      <a:pt x="1484" y="1370"/>
                    </a:lnTo>
                    <a:lnTo>
                      <a:pt x="1498" y="1362"/>
                    </a:lnTo>
                    <a:lnTo>
                      <a:pt x="1498" y="1362"/>
                    </a:lnTo>
                    <a:lnTo>
                      <a:pt x="1502" y="1360"/>
                    </a:lnTo>
                    <a:lnTo>
                      <a:pt x="1502" y="1354"/>
                    </a:lnTo>
                    <a:lnTo>
                      <a:pt x="1502" y="1350"/>
                    </a:lnTo>
                    <a:lnTo>
                      <a:pt x="1502" y="1350"/>
                    </a:lnTo>
                    <a:lnTo>
                      <a:pt x="1504" y="1350"/>
                    </a:lnTo>
                    <a:lnTo>
                      <a:pt x="1504" y="1350"/>
                    </a:lnTo>
                    <a:lnTo>
                      <a:pt x="1508" y="1350"/>
                    </a:lnTo>
                    <a:lnTo>
                      <a:pt x="1510" y="1352"/>
                    </a:lnTo>
                    <a:lnTo>
                      <a:pt x="1510" y="1354"/>
                    </a:lnTo>
                    <a:lnTo>
                      <a:pt x="1512" y="1354"/>
                    </a:lnTo>
                    <a:lnTo>
                      <a:pt x="1512" y="1354"/>
                    </a:lnTo>
                    <a:lnTo>
                      <a:pt x="1520" y="1350"/>
                    </a:lnTo>
                    <a:lnTo>
                      <a:pt x="1532" y="1344"/>
                    </a:lnTo>
                    <a:lnTo>
                      <a:pt x="1558" y="1324"/>
                    </a:lnTo>
                    <a:lnTo>
                      <a:pt x="1570" y="1314"/>
                    </a:lnTo>
                    <a:lnTo>
                      <a:pt x="1580" y="1302"/>
                    </a:lnTo>
                    <a:lnTo>
                      <a:pt x="1588" y="1290"/>
                    </a:lnTo>
                    <a:lnTo>
                      <a:pt x="1592" y="1280"/>
                    </a:lnTo>
                    <a:lnTo>
                      <a:pt x="1592" y="1280"/>
                    </a:lnTo>
                    <a:lnTo>
                      <a:pt x="1600" y="1264"/>
                    </a:lnTo>
                    <a:lnTo>
                      <a:pt x="1610" y="1250"/>
                    </a:lnTo>
                    <a:lnTo>
                      <a:pt x="1622" y="1242"/>
                    </a:lnTo>
                    <a:lnTo>
                      <a:pt x="1628" y="1238"/>
                    </a:lnTo>
                    <a:lnTo>
                      <a:pt x="1634" y="1238"/>
                    </a:lnTo>
                    <a:lnTo>
                      <a:pt x="1634" y="1238"/>
                    </a:lnTo>
                    <a:lnTo>
                      <a:pt x="1642" y="1236"/>
                    </a:lnTo>
                    <a:lnTo>
                      <a:pt x="1646" y="1234"/>
                    </a:lnTo>
                    <a:lnTo>
                      <a:pt x="1648" y="1232"/>
                    </a:lnTo>
                    <a:lnTo>
                      <a:pt x="1648" y="1228"/>
                    </a:lnTo>
                    <a:lnTo>
                      <a:pt x="1646" y="1222"/>
                    </a:lnTo>
                    <a:lnTo>
                      <a:pt x="1640" y="1214"/>
                    </a:lnTo>
                    <a:lnTo>
                      <a:pt x="1632" y="1204"/>
                    </a:lnTo>
                    <a:lnTo>
                      <a:pt x="1632" y="1204"/>
                    </a:lnTo>
                    <a:lnTo>
                      <a:pt x="1626" y="1198"/>
                    </a:lnTo>
                    <a:lnTo>
                      <a:pt x="1624" y="1194"/>
                    </a:lnTo>
                    <a:lnTo>
                      <a:pt x="1636" y="1200"/>
                    </a:lnTo>
                    <a:lnTo>
                      <a:pt x="1670" y="1222"/>
                    </a:lnTo>
                    <a:lnTo>
                      <a:pt x="1670" y="1222"/>
                    </a:lnTo>
                    <a:lnTo>
                      <a:pt x="1684" y="1226"/>
                    </a:lnTo>
                    <a:lnTo>
                      <a:pt x="1694" y="1228"/>
                    </a:lnTo>
                    <a:lnTo>
                      <a:pt x="1702" y="1228"/>
                    </a:lnTo>
                    <a:lnTo>
                      <a:pt x="1710" y="1226"/>
                    </a:lnTo>
                    <a:lnTo>
                      <a:pt x="1718" y="1224"/>
                    </a:lnTo>
                    <a:lnTo>
                      <a:pt x="1724" y="1218"/>
                    </a:lnTo>
                    <a:lnTo>
                      <a:pt x="1730" y="1212"/>
                    </a:lnTo>
                    <a:lnTo>
                      <a:pt x="1730" y="1212"/>
                    </a:lnTo>
                    <a:lnTo>
                      <a:pt x="1732" y="1206"/>
                    </a:lnTo>
                    <a:lnTo>
                      <a:pt x="1734" y="1204"/>
                    </a:lnTo>
                    <a:lnTo>
                      <a:pt x="1738" y="1204"/>
                    </a:lnTo>
                    <a:lnTo>
                      <a:pt x="1742" y="1206"/>
                    </a:lnTo>
                    <a:lnTo>
                      <a:pt x="1748" y="1208"/>
                    </a:lnTo>
                    <a:lnTo>
                      <a:pt x="1756" y="1208"/>
                    </a:lnTo>
                    <a:lnTo>
                      <a:pt x="1766" y="1208"/>
                    </a:lnTo>
                    <a:lnTo>
                      <a:pt x="1782" y="1202"/>
                    </a:lnTo>
                    <a:lnTo>
                      <a:pt x="1782" y="1202"/>
                    </a:lnTo>
                    <a:lnTo>
                      <a:pt x="1800" y="1196"/>
                    </a:lnTo>
                    <a:lnTo>
                      <a:pt x="1818" y="1190"/>
                    </a:lnTo>
                    <a:lnTo>
                      <a:pt x="1856" y="1184"/>
                    </a:lnTo>
                    <a:lnTo>
                      <a:pt x="1886" y="1178"/>
                    </a:lnTo>
                    <a:lnTo>
                      <a:pt x="1898" y="1172"/>
                    </a:lnTo>
                    <a:lnTo>
                      <a:pt x="1906" y="1166"/>
                    </a:lnTo>
                    <a:lnTo>
                      <a:pt x="1906" y="1166"/>
                    </a:lnTo>
                    <a:lnTo>
                      <a:pt x="1920" y="1154"/>
                    </a:lnTo>
                    <a:lnTo>
                      <a:pt x="1934" y="1142"/>
                    </a:lnTo>
                    <a:lnTo>
                      <a:pt x="1950" y="1132"/>
                    </a:lnTo>
                    <a:lnTo>
                      <a:pt x="1960" y="1128"/>
                    </a:lnTo>
                    <a:lnTo>
                      <a:pt x="1970" y="1128"/>
                    </a:lnTo>
                    <a:lnTo>
                      <a:pt x="1970" y="1128"/>
                    </a:lnTo>
                    <a:lnTo>
                      <a:pt x="1978" y="1126"/>
                    </a:lnTo>
                    <a:lnTo>
                      <a:pt x="1982" y="1122"/>
                    </a:lnTo>
                    <a:lnTo>
                      <a:pt x="1982" y="1120"/>
                    </a:lnTo>
                    <a:lnTo>
                      <a:pt x="1982" y="1116"/>
                    </a:lnTo>
                    <a:lnTo>
                      <a:pt x="1982" y="1112"/>
                    </a:lnTo>
                    <a:lnTo>
                      <a:pt x="1982" y="1108"/>
                    </a:lnTo>
                    <a:lnTo>
                      <a:pt x="1986" y="1106"/>
                    </a:lnTo>
                    <a:lnTo>
                      <a:pt x="1994" y="1106"/>
                    </a:lnTo>
                    <a:lnTo>
                      <a:pt x="1994" y="1106"/>
                    </a:lnTo>
                    <a:lnTo>
                      <a:pt x="2008" y="1104"/>
                    </a:lnTo>
                    <a:lnTo>
                      <a:pt x="2012" y="1102"/>
                    </a:lnTo>
                    <a:lnTo>
                      <a:pt x="2012" y="1102"/>
                    </a:lnTo>
                    <a:lnTo>
                      <a:pt x="2016" y="1096"/>
                    </a:lnTo>
                    <a:lnTo>
                      <a:pt x="2022" y="1092"/>
                    </a:lnTo>
                    <a:lnTo>
                      <a:pt x="2030" y="1088"/>
                    </a:lnTo>
                    <a:lnTo>
                      <a:pt x="2030" y="1088"/>
                    </a:lnTo>
                    <a:lnTo>
                      <a:pt x="2046" y="1080"/>
                    </a:lnTo>
                    <a:lnTo>
                      <a:pt x="2046" y="1078"/>
                    </a:lnTo>
                    <a:lnTo>
                      <a:pt x="2044" y="1076"/>
                    </a:lnTo>
                    <a:lnTo>
                      <a:pt x="2028" y="1076"/>
                    </a:lnTo>
                    <a:lnTo>
                      <a:pt x="2000" y="1080"/>
                    </a:lnTo>
                    <a:lnTo>
                      <a:pt x="2000" y="1080"/>
                    </a:lnTo>
                    <a:lnTo>
                      <a:pt x="1984" y="1080"/>
                    </a:lnTo>
                    <a:lnTo>
                      <a:pt x="1970" y="1076"/>
                    </a:lnTo>
                    <a:lnTo>
                      <a:pt x="1956" y="1070"/>
                    </a:lnTo>
                    <a:lnTo>
                      <a:pt x="1944" y="1064"/>
                    </a:lnTo>
                    <a:lnTo>
                      <a:pt x="1932" y="1058"/>
                    </a:lnTo>
                    <a:lnTo>
                      <a:pt x="1920" y="1056"/>
                    </a:lnTo>
                    <a:lnTo>
                      <a:pt x="1914" y="1056"/>
                    </a:lnTo>
                    <a:lnTo>
                      <a:pt x="1906" y="1058"/>
                    </a:lnTo>
                    <a:lnTo>
                      <a:pt x="1900" y="1060"/>
                    </a:lnTo>
                    <a:lnTo>
                      <a:pt x="1892" y="1064"/>
                    </a:lnTo>
                    <a:lnTo>
                      <a:pt x="1892" y="1064"/>
                    </a:lnTo>
                    <a:lnTo>
                      <a:pt x="1884" y="1068"/>
                    </a:lnTo>
                    <a:lnTo>
                      <a:pt x="1878" y="1070"/>
                    </a:lnTo>
                    <a:lnTo>
                      <a:pt x="1866" y="1070"/>
                    </a:lnTo>
                    <a:lnTo>
                      <a:pt x="1860" y="1070"/>
                    </a:lnTo>
                    <a:lnTo>
                      <a:pt x="1854" y="1072"/>
                    </a:lnTo>
                    <a:lnTo>
                      <a:pt x="1846" y="1076"/>
                    </a:lnTo>
                    <a:lnTo>
                      <a:pt x="1838" y="1082"/>
                    </a:lnTo>
                    <a:lnTo>
                      <a:pt x="1838" y="1082"/>
                    </a:lnTo>
                    <a:lnTo>
                      <a:pt x="1834" y="1086"/>
                    </a:lnTo>
                    <a:lnTo>
                      <a:pt x="1828" y="1090"/>
                    </a:lnTo>
                    <a:lnTo>
                      <a:pt x="1824" y="1090"/>
                    </a:lnTo>
                    <a:lnTo>
                      <a:pt x="1820" y="1090"/>
                    </a:lnTo>
                    <a:lnTo>
                      <a:pt x="1818" y="1088"/>
                    </a:lnTo>
                    <a:lnTo>
                      <a:pt x="1820" y="1084"/>
                    </a:lnTo>
                    <a:lnTo>
                      <a:pt x="1824" y="1078"/>
                    </a:lnTo>
                    <a:lnTo>
                      <a:pt x="1832" y="1070"/>
                    </a:lnTo>
                    <a:lnTo>
                      <a:pt x="1832" y="1070"/>
                    </a:lnTo>
                    <a:lnTo>
                      <a:pt x="1840" y="1064"/>
                    </a:lnTo>
                    <a:lnTo>
                      <a:pt x="1848" y="1062"/>
                    </a:lnTo>
                    <a:lnTo>
                      <a:pt x="1852" y="1062"/>
                    </a:lnTo>
                    <a:lnTo>
                      <a:pt x="1856" y="1062"/>
                    </a:lnTo>
                    <a:lnTo>
                      <a:pt x="1864" y="1064"/>
                    </a:lnTo>
                    <a:lnTo>
                      <a:pt x="1866" y="1064"/>
                    </a:lnTo>
                    <a:lnTo>
                      <a:pt x="1870" y="1062"/>
                    </a:lnTo>
                    <a:lnTo>
                      <a:pt x="1870" y="1062"/>
                    </a:lnTo>
                    <a:lnTo>
                      <a:pt x="1876" y="1058"/>
                    </a:lnTo>
                    <a:lnTo>
                      <a:pt x="1878" y="1056"/>
                    </a:lnTo>
                    <a:lnTo>
                      <a:pt x="1878" y="1054"/>
                    </a:lnTo>
                    <a:lnTo>
                      <a:pt x="1874" y="1052"/>
                    </a:lnTo>
                    <a:lnTo>
                      <a:pt x="1868" y="1052"/>
                    </a:lnTo>
                    <a:lnTo>
                      <a:pt x="1844" y="1054"/>
                    </a:lnTo>
                    <a:lnTo>
                      <a:pt x="1844" y="1054"/>
                    </a:lnTo>
                    <a:lnTo>
                      <a:pt x="1816" y="1058"/>
                    </a:lnTo>
                    <a:lnTo>
                      <a:pt x="1800" y="1058"/>
                    </a:lnTo>
                    <a:lnTo>
                      <a:pt x="1798" y="1056"/>
                    </a:lnTo>
                    <a:lnTo>
                      <a:pt x="1796" y="1052"/>
                    </a:lnTo>
                    <a:lnTo>
                      <a:pt x="1798" y="1046"/>
                    </a:lnTo>
                    <a:lnTo>
                      <a:pt x="1804" y="1038"/>
                    </a:lnTo>
                    <a:lnTo>
                      <a:pt x="1804" y="1038"/>
                    </a:lnTo>
                    <a:lnTo>
                      <a:pt x="1814" y="1022"/>
                    </a:lnTo>
                    <a:lnTo>
                      <a:pt x="1818" y="1014"/>
                    </a:lnTo>
                    <a:lnTo>
                      <a:pt x="1820" y="1012"/>
                    </a:lnTo>
                    <a:lnTo>
                      <a:pt x="1822" y="1010"/>
                    </a:lnTo>
                    <a:lnTo>
                      <a:pt x="1828" y="1016"/>
                    </a:lnTo>
                    <a:lnTo>
                      <a:pt x="1828" y="1016"/>
                    </a:lnTo>
                    <a:lnTo>
                      <a:pt x="1836" y="1022"/>
                    </a:lnTo>
                    <a:lnTo>
                      <a:pt x="1840" y="1022"/>
                    </a:lnTo>
                    <a:lnTo>
                      <a:pt x="1844" y="1022"/>
                    </a:lnTo>
                    <a:lnTo>
                      <a:pt x="1882" y="1010"/>
                    </a:lnTo>
                    <a:lnTo>
                      <a:pt x="1882" y="1010"/>
                    </a:lnTo>
                    <a:lnTo>
                      <a:pt x="1896" y="1006"/>
                    </a:lnTo>
                    <a:lnTo>
                      <a:pt x="1904" y="1000"/>
                    </a:lnTo>
                    <a:lnTo>
                      <a:pt x="1908" y="996"/>
                    </a:lnTo>
                    <a:lnTo>
                      <a:pt x="1910" y="992"/>
                    </a:lnTo>
                    <a:lnTo>
                      <a:pt x="1906" y="986"/>
                    </a:lnTo>
                    <a:lnTo>
                      <a:pt x="1898" y="984"/>
                    </a:lnTo>
                    <a:lnTo>
                      <a:pt x="1888" y="980"/>
                    </a:lnTo>
                    <a:lnTo>
                      <a:pt x="1874" y="978"/>
                    </a:lnTo>
                    <a:lnTo>
                      <a:pt x="1874" y="978"/>
                    </a:lnTo>
                    <a:lnTo>
                      <a:pt x="1850" y="974"/>
                    </a:lnTo>
                    <a:lnTo>
                      <a:pt x="1844" y="972"/>
                    </a:lnTo>
                    <a:lnTo>
                      <a:pt x="1842" y="970"/>
                    </a:lnTo>
                    <a:lnTo>
                      <a:pt x="1844" y="968"/>
                    </a:lnTo>
                    <a:lnTo>
                      <a:pt x="1850" y="966"/>
                    </a:lnTo>
                    <a:lnTo>
                      <a:pt x="1870" y="966"/>
                    </a:lnTo>
                    <a:lnTo>
                      <a:pt x="1870" y="966"/>
                    </a:lnTo>
                    <a:lnTo>
                      <a:pt x="1892" y="970"/>
                    </a:lnTo>
                    <a:lnTo>
                      <a:pt x="1906" y="976"/>
                    </a:lnTo>
                    <a:lnTo>
                      <a:pt x="1918" y="980"/>
                    </a:lnTo>
                    <a:lnTo>
                      <a:pt x="1932" y="986"/>
                    </a:lnTo>
                    <a:lnTo>
                      <a:pt x="1932" y="986"/>
                    </a:lnTo>
                    <a:lnTo>
                      <a:pt x="1946" y="992"/>
                    </a:lnTo>
                    <a:lnTo>
                      <a:pt x="1954" y="998"/>
                    </a:lnTo>
                    <a:lnTo>
                      <a:pt x="1958" y="1008"/>
                    </a:lnTo>
                    <a:lnTo>
                      <a:pt x="1960" y="1022"/>
                    </a:lnTo>
                    <a:lnTo>
                      <a:pt x="1960" y="1022"/>
                    </a:lnTo>
                    <a:lnTo>
                      <a:pt x="1964" y="1030"/>
                    </a:lnTo>
                    <a:lnTo>
                      <a:pt x="1970" y="1038"/>
                    </a:lnTo>
                    <a:lnTo>
                      <a:pt x="1978" y="1044"/>
                    </a:lnTo>
                    <a:lnTo>
                      <a:pt x="1988" y="1050"/>
                    </a:lnTo>
                    <a:lnTo>
                      <a:pt x="1998" y="1052"/>
                    </a:lnTo>
                    <a:lnTo>
                      <a:pt x="2008" y="1054"/>
                    </a:lnTo>
                    <a:lnTo>
                      <a:pt x="2016" y="1054"/>
                    </a:lnTo>
                    <a:lnTo>
                      <a:pt x="2022" y="1052"/>
                    </a:lnTo>
                    <a:lnTo>
                      <a:pt x="2022" y="1052"/>
                    </a:lnTo>
                    <a:lnTo>
                      <a:pt x="2030" y="1048"/>
                    </a:lnTo>
                    <a:lnTo>
                      <a:pt x="2036" y="1050"/>
                    </a:lnTo>
                    <a:lnTo>
                      <a:pt x="2046" y="1052"/>
                    </a:lnTo>
                    <a:lnTo>
                      <a:pt x="2060" y="1056"/>
                    </a:lnTo>
                    <a:lnTo>
                      <a:pt x="2060" y="1056"/>
                    </a:lnTo>
                    <a:lnTo>
                      <a:pt x="2068" y="1054"/>
                    </a:lnTo>
                    <a:lnTo>
                      <a:pt x="2070" y="1050"/>
                    </a:lnTo>
                    <a:lnTo>
                      <a:pt x="2072" y="1042"/>
                    </a:lnTo>
                    <a:lnTo>
                      <a:pt x="2070" y="1032"/>
                    </a:lnTo>
                    <a:lnTo>
                      <a:pt x="2066" y="1008"/>
                    </a:lnTo>
                    <a:lnTo>
                      <a:pt x="2064" y="996"/>
                    </a:lnTo>
                    <a:lnTo>
                      <a:pt x="2064" y="984"/>
                    </a:lnTo>
                    <a:lnTo>
                      <a:pt x="2064" y="984"/>
                    </a:lnTo>
                    <a:lnTo>
                      <a:pt x="2062" y="976"/>
                    </a:lnTo>
                    <a:lnTo>
                      <a:pt x="2062" y="974"/>
                    </a:lnTo>
                    <a:lnTo>
                      <a:pt x="2060" y="974"/>
                    </a:lnTo>
                    <a:lnTo>
                      <a:pt x="2056" y="976"/>
                    </a:lnTo>
                    <a:lnTo>
                      <a:pt x="2050" y="980"/>
                    </a:lnTo>
                    <a:lnTo>
                      <a:pt x="2044" y="986"/>
                    </a:lnTo>
                    <a:lnTo>
                      <a:pt x="2038" y="990"/>
                    </a:lnTo>
                    <a:lnTo>
                      <a:pt x="2032" y="990"/>
                    </a:lnTo>
                    <a:lnTo>
                      <a:pt x="2030" y="988"/>
                    </a:lnTo>
                    <a:lnTo>
                      <a:pt x="2030" y="986"/>
                    </a:lnTo>
                    <a:lnTo>
                      <a:pt x="2030" y="986"/>
                    </a:lnTo>
                    <a:lnTo>
                      <a:pt x="2028" y="976"/>
                    </a:lnTo>
                    <a:lnTo>
                      <a:pt x="2028" y="974"/>
                    </a:lnTo>
                    <a:lnTo>
                      <a:pt x="2032" y="974"/>
                    </a:lnTo>
                    <a:lnTo>
                      <a:pt x="2038" y="972"/>
                    </a:lnTo>
                    <a:lnTo>
                      <a:pt x="2044" y="968"/>
                    </a:lnTo>
                    <a:lnTo>
                      <a:pt x="2050" y="962"/>
                    </a:lnTo>
                    <a:lnTo>
                      <a:pt x="2050" y="962"/>
                    </a:lnTo>
                    <a:lnTo>
                      <a:pt x="2054" y="956"/>
                    </a:lnTo>
                    <a:lnTo>
                      <a:pt x="2054" y="956"/>
                    </a:lnTo>
                    <a:lnTo>
                      <a:pt x="2054" y="954"/>
                    </a:lnTo>
                    <a:lnTo>
                      <a:pt x="2044" y="958"/>
                    </a:lnTo>
                    <a:lnTo>
                      <a:pt x="2032" y="962"/>
                    </a:lnTo>
                    <a:lnTo>
                      <a:pt x="2030" y="960"/>
                    </a:lnTo>
                    <a:lnTo>
                      <a:pt x="2030" y="956"/>
                    </a:lnTo>
                    <a:lnTo>
                      <a:pt x="2030" y="956"/>
                    </a:lnTo>
                    <a:lnTo>
                      <a:pt x="2032" y="950"/>
                    </a:lnTo>
                    <a:lnTo>
                      <a:pt x="2030" y="944"/>
                    </a:lnTo>
                    <a:lnTo>
                      <a:pt x="2026" y="940"/>
                    </a:lnTo>
                    <a:lnTo>
                      <a:pt x="2020" y="938"/>
                    </a:lnTo>
                    <a:lnTo>
                      <a:pt x="2002" y="932"/>
                    </a:lnTo>
                    <a:lnTo>
                      <a:pt x="1980" y="926"/>
                    </a:lnTo>
                    <a:lnTo>
                      <a:pt x="1980" y="926"/>
                    </a:lnTo>
                    <a:lnTo>
                      <a:pt x="1960" y="918"/>
                    </a:lnTo>
                    <a:lnTo>
                      <a:pt x="1948" y="912"/>
                    </a:lnTo>
                    <a:lnTo>
                      <a:pt x="1944" y="908"/>
                    </a:lnTo>
                    <a:lnTo>
                      <a:pt x="1944" y="904"/>
                    </a:lnTo>
                    <a:lnTo>
                      <a:pt x="1944" y="900"/>
                    </a:lnTo>
                    <a:lnTo>
                      <a:pt x="1944" y="896"/>
                    </a:lnTo>
                    <a:lnTo>
                      <a:pt x="1942" y="892"/>
                    </a:lnTo>
                    <a:lnTo>
                      <a:pt x="1934" y="886"/>
                    </a:lnTo>
                    <a:lnTo>
                      <a:pt x="1934" y="886"/>
                    </a:lnTo>
                    <a:lnTo>
                      <a:pt x="1924" y="880"/>
                    </a:lnTo>
                    <a:lnTo>
                      <a:pt x="1922" y="874"/>
                    </a:lnTo>
                    <a:lnTo>
                      <a:pt x="1922" y="870"/>
                    </a:lnTo>
                    <a:lnTo>
                      <a:pt x="1924" y="866"/>
                    </a:lnTo>
                    <a:lnTo>
                      <a:pt x="1922" y="862"/>
                    </a:lnTo>
                    <a:lnTo>
                      <a:pt x="1916" y="858"/>
                    </a:lnTo>
                    <a:lnTo>
                      <a:pt x="1902" y="852"/>
                    </a:lnTo>
                    <a:lnTo>
                      <a:pt x="1878" y="846"/>
                    </a:lnTo>
                    <a:lnTo>
                      <a:pt x="1878" y="846"/>
                    </a:lnTo>
                    <a:lnTo>
                      <a:pt x="1888" y="846"/>
                    </a:lnTo>
                    <a:lnTo>
                      <a:pt x="1896" y="844"/>
                    </a:lnTo>
                    <a:lnTo>
                      <a:pt x="1904" y="842"/>
                    </a:lnTo>
                    <a:lnTo>
                      <a:pt x="1910" y="838"/>
                    </a:lnTo>
                    <a:lnTo>
                      <a:pt x="1926" y="828"/>
                    </a:lnTo>
                    <a:lnTo>
                      <a:pt x="1948" y="818"/>
                    </a:lnTo>
                    <a:lnTo>
                      <a:pt x="1948" y="818"/>
                    </a:lnTo>
                    <a:lnTo>
                      <a:pt x="1954" y="816"/>
                    </a:lnTo>
                    <a:lnTo>
                      <a:pt x="1960" y="816"/>
                    </a:lnTo>
                    <a:lnTo>
                      <a:pt x="1974" y="818"/>
                    </a:lnTo>
                    <a:lnTo>
                      <a:pt x="1988" y="824"/>
                    </a:lnTo>
                    <a:lnTo>
                      <a:pt x="2002" y="832"/>
                    </a:lnTo>
                    <a:lnTo>
                      <a:pt x="2016" y="838"/>
                    </a:lnTo>
                    <a:lnTo>
                      <a:pt x="2030" y="842"/>
                    </a:lnTo>
                    <a:lnTo>
                      <a:pt x="2038" y="844"/>
                    </a:lnTo>
                    <a:lnTo>
                      <a:pt x="2044" y="842"/>
                    </a:lnTo>
                    <a:lnTo>
                      <a:pt x="2052" y="840"/>
                    </a:lnTo>
                    <a:lnTo>
                      <a:pt x="2058" y="836"/>
                    </a:lnTo>
                    <a:lnTo>
                      <a:pt x="2058" y="836"/>
                    </a:lnTo>
                    <a:lnTo>
                      <a:pt x="2070" y="830"/>
                    </a:lnTo>
                    <a:lnTo>
                      <a:pt x="2078" y="826"/>
                    </a:lnTo>
                    <a:lnTo>
                      <a:pt x="2086" y="826"/>
                    </a:lnTo>
                    <a:lnTo>
                      <a:pt x="2092" y="828"/>
                    </a:lnTo>
                    <a:lnTo>
                      <a:pt x="2096" y="830"/>
                    </a:lnTo>
                    <a:lnTo>
                      <a:pt x="2100" y="830"/>
                    </a:lnTo>
                    <a:lnTo>
                      <a:pt x="2106" y="826"/>
                    </a:lnTo>
                    <a:lnTo>
                      <a:pt x="2112" y="818"/>
                    </a:lnTo>
                    <a:lnTo>
                      <a:pt x="2112" y="818"/>
                    </a:lnTo>
                    <a:lnTo>
                      <a:pt x="2118" y="810"/>
                    </a:lnTo>
                    <a:lnTo>
                      <a:pt x="2118" y="806"/>
                    </a:lnTo>
                    <a:lnTo>
                      <a:pt x="2116" y="802"/>
                    </a:lnTo>
                    <a:lnTo>
                      <a:pt x="2112" y="796"/>
                    </a:lnTo>
                    <a:lnTo>
                      <a:pt x="2104" y="792"/>
                    </a:lnTo>
                    <a:lnTo>
                      <a:pt x="2092" y="790"/>
                    </a:lnTo>
                    <a:lnTo>
                      <a:pt x="2080" y="788"/>
                    </a:lnTo>
                    <a:lnTo>
                      <a:pt x="2054" y="786"/>
                    </a:lnTo>
                    <a:lnTo>
                      <a:pt x="2054" y="786"/>
                    </a:lnTo>
                    <a:lnTo>
                      <a:pt x="2044" y="786"/>
                    </a:lnTo>
                    <a:lnTo>
                      <a:pt x="2040" y="784"/>
                    </a:lnTo>
                    <a:lnTo>
                      <a:pt x="2040" y="780"/>
                    </a:lnTo>
                    <a:lnTo>
                      <a:pt x="2040" y="776"/>
                    </a:lnTo>
                    <a:lnTo>
                      <a:pt x="2046" y="768"/>
                    </a:lnTo>
                    <a:lnTo>
                      <a:pt x="2054" y="762"/>
                    </a:lnTo>
                    <a:lnTo>
                      <a:pt x="2066" y="758"/>
                    </a:lnTo>
                    <a:lnTo>
                      <a:pt x="2078" y="754"/>
                    </a:lnTo>
                    <a:lnTo>
                      <a:pt x="2092" y="752"/>
                    </a:lnTo>
                    <a:lnTo>
                      <a:pt x="2092" y="752"/>
                    </a:lnTo>
                    <a:lnTo>
                      <a:pt x="2104" y="754"/>
                    </a:lnTo>
                    <a:lnTo>
                      <a:pt x="2112" y="758"/>
                    </a:lnTo>
                    <a:lnTo>
                      <a:pt x="2122" y="766"/>
                    </a:lnTo>
                    <a:lnTo>
                      <a:pt x="2128" y="768"/>
                    </a:lnTo>
                    <a:lnTo>
                      <a:pt x="2132" y="770"/>
                    </a:lnTo>
                    <a:lnTo>
                      <a:pt x="2142" y="768"/>
                    </a:lnTo>
                    <a:lnTo>
                      <a:pt x="2152" y="766"/>
                    </a:lnTo>
                    <a:lnTo>
                      <a:pt x="2152" y="766"/>
                    </a:lnTo>
                    <a:lnTo>
                      <a:pt x="2162" y="762"/>
                    </a:lnTo>
                    <a:lnTo>
                      <a:pt x="2164" y="758"/>
                    </a:lnTo>
                    <a:lnTo>
                      <a:pt x="2166" y="754"/>
                    </a:lnTo>
                    <a:lnTo>
                      <a:pt x="2162" y="750"/>
                    </a:lnTo>
                    <a:lnTo>
                      <a:pt x="2154" y="746"/>
                    </a:lnTo>
                    <a:lnTo>
                      <a:pt x="2146" y="742"/>
                    </a:lnTo>
                    <a:lnTo>
                      <a:pt x="2134" y="740"/>
                    </a:lnTo>
                    <a:lnTo>
                      <a:pt x="2120" y="738"/>
                    </a:lnTo>
                    <a:lnTo>
                      <a:pt x="2120" y="738"/>
                    </a:lnTo>
                    <a:lnTo>
                      <a:pt x="2112" y="738"/>
                    </a:lnTo>
                    <a:lnTo>
                      <a:pt x="2108" y="736"/>
                    </a:lnTo>
                    <a:lnTo>
                      <a:pt x="2104" y="732"/>
                    </a:lnTo>
                    <a:lnTo>
                      <a:pt x="2102" y="728"/>
                    </a:lnTo>
                    <a:lnTo>
                      <a:pt x="2100" y="718"/>
                    </a:lnTo>
                    <a:lnTo>
                      <a:pt x="2102" y="708"/>
                    </a:lnTo>
                    <a:lnTo>
                      <a:pt x="2108" y="700"/>
                    </a:lnTo>
                    <a:lnTo>
                      <a:pt x="2114" y="694"/>
                    </a:lnTo>
                    <a:lnTo>
                      <a:pt x="2118" y="692"/>
                    </a:lnTo>
                    <a:lnTo>
                      <a:pt x="2122" y="692"/>
                    </a:lnTo>
                    <a:lnTo>
                      <a:pt x="2124" y="692"/>
                    </a:lnTo>
                    <a:lnTo>
                      <a:pt x="2126" y="696"/>
                    </a:lnTo>
                    <a:lnTo>
                      <a:pt x="2126" y="696"/>
                    </a:lnTo>
                    <a:lnTo>
                      <a:pt x="2132" y="700"/>
                    </a:lnTo>
                    <a:lnTo>
                      <a:pt x="2140" y="702"/>
                    </a:lnTo>
                    <a:lnTo>
                      <a:pt x="2148" y="702"/>
                    </a:lnTo>
                    <a:lnTo>
                      <a:pt x="2154" y="698"/>
                    </a:lnTo>
                    <a:lnTo>
                      <a:pt x="2158" y="692"/>
                    </a:lnTo>
                    <a:lnTo>
                      <a:pt x="2162" y="686"/>
                    </a:lnTo>
                    <a:lnTo>
                      <a:pt x="2160" y="678"/>
                    </a:lnTo>
                    <a:lnTo>
                      <a:pt x="2156" y="670"/>
                    </a:lnTo>
                    <a:lnTo>
                      <a:pt x="2156" y="670"/>
                    </a:lnTo>
                    <a:lnTo>
                      <a:pt x="2150" y="662"/>
                    </a:lnTo>
                    <a:lnTo>
                      <a:pt x="2150" y="658"/>
                    </a:lnTo>
                    <a:lnTo>
                      <a:pt x="2154" y="656"/>
                    </a:lnTo>
                    <a:lnTo>
                      <a:pt x="2156" y="656"/>
                    </a:lnTo>
                    <a:lnTo>
                      <a:pt x="2160" y="656"/>
                    </a:lnTo>
                    <a:lnTo>
                      <a:pt x="2160" y="654"/>
                    </a:lnTo>
                    <a:lnTo>
                      <a:pt x="2144" y="646"/>
                    </a:lnTo>
                    <a:lnTo>
                      <a:pt x="2144" y="646"/>
                    </a:lnTo>
                    <a:lnTo>
                      <a:pt x="2132" y="640"/>
                    </a:lnTo>
                    <a:lnTo>
                      <a:pt x="2128" y="636"/>
                    </a:lnTo>
                    <a:lnTo>
                      <a:pt x="2128" y="634"/>
                    </a:lnTo>
                    <a:lnTo>
                      <a:pt x="2130" y="632"/>
                    </a:lnTo>
                    <a:lnTo>
                      <a:pt x="2140" y="628"/>
                    </a:lnTo>
                    <a:lnTo>
                      <a:pt x="2142" y="624"/>
                    </a:lnTo>
                    <a:lnTo>
                      <a:pt x="2142" y="620"/>
                    </a:lnTo>
                    <a:lnTo>
                      <a:pt x="2142" y="620"/>
                    </a:lnTo>
                    <a:lnTo>
                      <a:pt x="2140" y="616"/>
                    </a:lnTo>
                    <a:lnTo>
                      <a:pt x="2136" y="614"/>
                    </a:lnTo>
                    <a:lnTo>
                      <a:pt x="2126" y="612"/>
                    </a:lnTo>
                    <a:lnTo>
                      <a:pt x="2098" y="612"/>
                    </a:lnTo>
                    <a:lnTo>
                      <a:pt x="2084" y="612"/>
                    </a:lnTo>
                    <a:lnTo>
                      <a:pt x="2074" y="612"/>
                    </a:lnTo>
                    <a:lnTo>
                      <a:pt x="2066" y="608"/>
                    </a:lnTo>
                    <a:lnTo>
                      <a:pt x="2064" y="606"/>
                    </a:lnTo>
                    <a:lnTo>
                      <a:pt x="2062" y="602"/>
                    </a:lnTo>
                    <a:lnTo>
                      <a:pt x="2062" y="602"/>
                    </a:lnTo>
                    <a:lnTo>
                      <a:pt x="2062" y="598"/>
                    </a:lnTo>
                    <a:lnTo>
                      <a:pt x="2060" y="594"/>
                    </a:lnTo>
                    <a:lnTo>
                      <a:pt x="2056" y="590"/>
                    </a:lnTo>
                    <a:lnTo>
                      <a:pt x="2048" y="586"/>
                    </a:lnTo>
                    <a:lnTo>
                      <a:pt x="2040" y="582"/>
                    </a:lnTo>
                    <a:lnTo>
                      <a:pt x="2032" y="580"/>
                    </a:lnTo>
                    <a:lnTo>
                      <a:pt x="2028" y="578"/>
                    </a:lnTo>
                    <a:lnTo>
                      <a:pt x="2026" y="576"/>
                    </a:lnTo>
                    <a:lnTo>
                      <a:pt x="2028" y="574"/>
                    </a:lnTo>
                    <a:lnTo>
                      <a:pt x="2032" y="568"/>
                    </a:lnTo>
                    <a:lnTo>
                      <a:pt x="2032" y="568"/>
                    </a:lnTo>
                    <a:lnTo>
                      <a:pt x="2040" y="566"/>
                    </a:lnTo>
                    <a:lnTo>
                      <a:pt x="2046" y="566"/>
                    </a:lnTo>
                    <a:lnTo>
                      <a:pt x="2050" y="570"/>
                    </a:lnTo>
                    <a:lnTo>
                      <a:pt x="2054" y="574"/>
                    </a:lnTo>
                    <a:lnTo>
                      <a:pt x="2058" y="578"/>
                    </a:lnTo>
                    <a:lnTo>
                      <a:pt x="2064" y="580"/>
                    </a:lnTo>
                    <a:lnTo>
                      <a:pt x="2072" y="580"/>
                    </a:lnTo>
                    <a:lnTo>
                      <a:pt x="2082" y="574"/>
                    </a:lnTo>
                    <a:lnTo>
                      <a:pt x="2082" y="574"/>
                    </a:lnTo>
                    <a:lnTo>
                      <a:pt x="2094" y="566"/>
                    </a:lnTo>
                    <a:lnTo>
                      <a:pt x="2106" y="562"/>
                    </a:lnTo>
                    <a:lnTo>
                      <a:pt x="2120" y="560"/>
                    </a:lnTo>
                    <a:lnTo>
                      <a:pt x="2132" y="560"/>
                    </a:lnTo>
                    <a:lnTo>
                      <a:pt x="2144" y="562"/>
                    </a:lnTo>
                    <a:lnTo>
                      <a:pt x="2156" y="564"/>
                    </a:lnTo>
                    <a:lnTo>
                      <a:pt x="2178" y="574"/>
                    </a:lnTo>
                    <a:lnTo>
                      <a:pt x="2178" y="574"/>
                    </a:lnTo>
                    <a:lnTo>
                      <a:pt x="2188" y="576"/>
                    </a:lnTo>
                    <a:lnTo>
                      <a:pt x="2196" y="574"/>
                    </a:lnTo>
                    <a:lnTo>
                      <a:pt x="2202" y="570"/>
                    </a:lnTo>
                    <a:lnTo>
                      <a:pt x="2206" y="564"/>
                    </a:lnTo>
                    <a:lnTo>
                      <a:pt x="2208" y="556"/>
                    </a:lnTo>
                    <a:lnTo>
                      <a:pt x="2206" y="546"/>
                    </a:lnTo>
                    <a:lnTo>
                      <a:pt x="2202" y="536"/>
                    </a:lnTo>
                    <a:lnTo>
                      <a:pt x="2194" y="528"/>
                    </a:lnTo>
                    <a:lnTo>
                      <a:pt x="2194" y="528"/>
                    </a:lnTo>
                    <a:lnTo>
                      <a:pt x="2186" y="522"/>
                    </a:lnTo>
                    <a:lnTo>
                      <a:pt x="2180" y="522"/>
                    </a:lnTo>
                    <a:lnTo>
                      <a:pt x="2176" y="524"/>
                    </a:lnTo>
                    <a:lnTo>
                      <a:pt x="2172" y="528"/>
                    </a:lnTo>
                    <a:lnTo>
                      <a:pt x="2166" y="532"/>
                    </a:lnTo>
                    <a:lnTo>
                      <a:pt x="2158" y="534"/>
                    </a:lnTo>
                    <a:lnTo>
                      <a:pt x="2148" y="532"/>
                    </a:lnTo>
                    <a:lnTo>
                      <a:pt x="2132" y="524"/>
                    </a:lnTo>
                    <a:lnTo>
                      <a:pt x="2132" y="524"/>
                    </a:lnTo>
                    <a:lnTo>
                      <a:pt x="2106" y="506"/>
                    </a:lnTo>
                    <a:lnTo>
                      <a:pt x="2102" y="502"/>
                    </a:lnTo>
                    <a:lnTo>
                      <a:pt x="2102" y="500"/>
                    </a:lnTo>
                    <a:lnTo>
                      <a:pt x="2102" y="498"/>
                    </a:lnTo>
                    <a:lnTo>
                      <a:pt x="2106" y="498"/>
                    </a:lnTo>
                    <a:lnTo>
                      <a:pt x="2116" y="498"/>
                    </a:lnTo>
                    <a:lnTo>
                      <a:pt x="2144" y="504"/>
                    </a:lnTo>
                    <a:lnTo>
                      <a:pt x="2144" y="504"/>
                    </a:lnTo>
                    <a:lnTo>
                      <a:pt x="2170" y="508"/>
                    </a:lnTo>
                    <a:lnTo>
                      <a:pt x="2174" y="508"/>
                    </a:lnTo>
                    <a:lnTo>
                      <a:pt x="2174" y="506"/>
                    </a:lnTo>
                    <a:lnTo>
                      <a:pt x="2168" y="502"/>
                    </a:lnTo>
                    <a:lnTo>
                      <a:pt x="2156" y="496"/>
                    </a:lnTo>
                    <a:lnTo>
                      <a:pt x="2120" y="480"/>
                    </a:lnTo>
                    <a:lnTo>
                      <a:pt x="2120" y="480"/>
                    </a:lnTo>
                    <a:lnTo>
                      <a:pt x="2100" y="474"/>
                    </a:lnTo>
                    <a:lnTo>
                      <a:pt x="2086" y="474"/>
                    </a:lnTo>
                    <a:lnTo>
                      <a:pt x="2078" y="476"/>
                    </a:lnTo>
                    <a:lnTo>
                      <a:pt x="2074" y="482"/>
                    </a:lnTo>
                    <a:lnTo>
                      <a:pt x="2070" y="494"/>
                    </a:lnTo>
                    <a:lnTo>
                      <a:pt x="2066" y="500"/>
                    </a:lnTo>
                    <a:lnTo>
                      <a:pt x="2060" y="504"/>
                    </a:lnTo>
                    <a:lnTo>
                      <a:pt x="2060" y="504"/>
                    </a:lnTo>
                    <a:lnTo>
                      <a:pt x="2056" y="504"/>
                    </a:lnTo>
                    <a:lnTo>
                      <a:pt x="2054" y="502"/>
                    </a:lnTo>
                    <a:lnTo>
                      <a:pt x="2052" y="500"/>
                    </a:lnTo>
                    <a:lnTo>
                      <a:pt x="2052" y="498"/>
                    </a:lnTo>
                    <a:lnTo>
                      <a:pt x="2054" y="490"/>
                    </a:lnTo>
                    <a:lnTo>
                      <a:pt x="2060" y="478"/>
                    </a:lnTo>
                    <a:lnTo>
                      <a:pt x="2072" y="454"/>
                    </a:lnTo>
                    <a:lnTo>
                      <a:pt x="2080" y="440"/>
                    </a:lnTo>
                    <a:lnTo>
                      <a:pt x="2086" y="426"/>
                    </a:lnTo>
                    <a:lnTo>
                      <a:pt x="2086" y="426"/>
                    </a:lnTo>
                    <a:lnTo>
                      <a:pt x="2090" y="414"/>
                    </a:lnTo>
                    <a:lnTo>
                      <a:pt x="2096" y="408"/>
                    </a:lnTo>
                    <a:lnTo>
                      <a:pt x="2104" y="404"/>
                    </a:lnTo>
                    <a:lnTo>
                      <a:pt x="2110" y="404"/>
                    </a:lnTo>
                    <a:lnTo>
                      <a:pt x="2124" y="404"/>
                    </a:lnTo>
                    <a:lnTo>
                      <a:pt x="2130" y="404"/>
                    </a:lnTo>
                    <a:lnTo>
                      <a:pt x="2134" y="402"/>
                    </a:lnTo>
                    <a:lnTo>
                      <a:pt x="2134" y="402"/>
                    </a:lnTo>
                    <a:lnTo>
                      <a:pt x="2146" y="392"/>
                    </a:lnTo>
                    <a:lnTo>
                      <a:pt x="2160" y="382"/>
                    </a:lnTo>
                    <a:lnTo>
                      <a:pt x="2166" y="376"/>
                    </a:lnTo>
                    <a:lnTo>
                      <a:pt x="2168" y="372"/>
                    </a:lnTo>
                    <a:lnTo>
                      <a:pt x="2168" y="370"/>
                    </a:lnTo>
                    <a:lnTo>
                      <a:pt x="2166" y="368"/>
                    </a:lnTo>
                    <a:lnTo>
                      <a:pt x="2160" y="366"/>
                    </a:lnTo>
                    <a:lnTo>
                      <a:pt x="2160" y="366"/>
                    </a:lnTo>
                    <a:lnTo>
                      <a:pt x="2152" y="362"/>
                    </a:lnTo>
                    <a:lnTo>
                      <a:pt x="2146" y="358"/>
                    </a:lnTo>
                    <a:lnTo>
                      <a:pt x="2144" y="354"/>
                    </a:lnTo>
                    <a:lnTo>
                      <a:pt x="2144" y="348"/>
                    </a:lnTo>
                    <a:lnTo>
                      <a:pt x="2146" y="344"/>
                    </a:lnTo>
                    <a:lnTo>
                      <a:pt x="2150" y="338"/>
                    </a:lnTo>
                    <a:lnTo>
                      <a:pt x="2158" y="336"/>
                    </a:lnTo>
                    <a:lnTo>
                      <a:pt x="2168" y="334"/>
                    </a:lnTo>
                    <a:lnTo>
                      <a:pt x="2168" y="334"/>
                    </a:lnTo>
                    <a:lnTo>
                      <a:pt x="2190" y="334"/>
                    </a:lnTo>
                    <a:lnTo>
                      <a:pt x="2204" y="330"/>
                    </a:lnTo>
                    <a:lnTo>
                      <a:pt x="2216" y="322"/>
                    </a:lnTo>
                    <a:lnTo>
                      <a:pt x="2228" y="310"/>
                    </a:lnTo>
                    <a:lnTo>
                      <a:pt x="2228" y="310"/>
                    </a:lnTo>
                    <a:lnTo>
                      <a:pt x="2230" y="306"/>
                    </a:lnTo>
                    <a:lnTo>
                      <a:pt x="2230" y="304"/>
                    </a:lnTo>
                    <a:lnTo>
                      <a:pt x="2228" y="302"/>
                    </a:lnTo>
                    <a:lnTo>
                      <a:pt x="2226" y="300"/>
                    </a:lnTo>
                    <a:lnTo>
                      <a:pt x="2214" y="300"/>
                    </a:lnTo>
                    <a:lnTo>
                      <a:pt x="2200" y="300"/>
                    </a:lnTo>
                    <a:lnTo>
                      <a:pt x="2162" y="308"/>
                    </a:lnTo>
                    <a:lnTo>
                      <a:pt x="2142" y="312"/>
                    </a:lnTo>
                    <a:lnTo>
                      <a:pt x="2124" y="318"/>
                    </a:lnTo>
                    <a:lnTo>
                      <a:pt x="2124" y="318"/>
                    </a:lnTo>
                    <a:lnTo>
                      <a:pt x="2112" y="322"/>
                    </a:lnTo>
                    <a:lnTo>
                      <a:pt x="2108" y="320"/>
                    </a:lnTo>
                    <a:lnTo>
                      <a:pt x="2106" y="320"/>
                    </a:lnTo>
                    <a:lnTo>
                      <a:pt x="2106" y="316"/>
                    </a:lnTo>
                    <a:lnTo>
                      <a:pt x="2108" y="314"/>
                    </a:lnTo>
                    <a:lnTo>
                      <a:pt x="2114" y="306"/>
                    </a:lnTo>
                    <a:lnTo>
                      <a:pt x="2124" y="298"/>
                    </a:lnTo>
                    <a:lnTo>
                      <a:pt x="2138" y="292"/>
                    </a:lnTo>
                    <a:lnTo>
                      <a:pt x="2152" y="288"/>
                    </a:lnTo>
                    <a:lnTo>
                      <a:pt x="2160" y="288"/>
                    </a:lnTo>
                    <a:lnTo>
                      <a:pt x="2168" y="288"/>
                    </a:lnTo>
                    <a:lnTo>
                      <a:pt x="2168" y="288"/>
                    </a:lnTo>
                    <a:lnTo>
                      <a:pt x="2182" y="292"/>
                    </a:lnTo>
                    <a:lnTo>
                      <a:pt x="2198" y="292"/>
                    </a:lnTo>
                    <a:lnTo>
                      <a:pt x="2214" y="292"/>
                    </a:lnTo>
                    <a:lnTo>
                      <a:pt x="2228" y="290"/>
                    </a:lnTo>
                    <a:lnTo>
                      <a:pt x="2256" y="284"/>
                    </a:lnTo>
                    <a:lnTo>
                      <a:pt x="2278" y="276"/>
                    </a:lnTo>
                    <a:lnTo>
                      <a:pt x="2278" y="276"/>
                    </a:lnTo>
                    <a:lnTo>
                      <a:pt x="2284" y="270"/>
                    </a:lnTo>
                    <a:lnTo>
                      <a:pt x="2286" y="268"/>
                    </a:lnTo>
                    <a:lnTo>
                      <a:pt x="2284" y="268"/>
                    </a:lnTo>
                    <a:lnTo>
                      <a:pt x="2280" y="264"/>
                    </a:lnTo>
                    <a:lnTo>
                      <a:pt x="2270" y="262"/>
                    </a:lnTo>
                    <a:lnTo>
                      <a:pt x="2244" y="260"/>
                    </a:lnTo>
                    <a:lnTo>
                      <a:pt x="2232" y="260"/>
                    </a:lnTo>
                    <a:lnTo>
                      <a:pt x="2220" y="262"/>
                    </a:lnTo>
                    <a:lnTo>
                      <a:pt x="2220" y="262"/>
                    </a:lnTo>
                    <a:lnTo>
                      <a:pt x="2206" y="264"/>
                    </a:lnTo>
                    <a:lnTo>
                      <a:pt x="2188" y="264"/>
                    </a:lnTo>
                    <a:lnTo>
                      <a:pt x="2154" y="262"/>
                    </a:lnTo>
                    <a:lnTo>
                      <a:pt x="2134" y="258"/>
                    </a:lnTo>
                    <a:lnTo>
                      <a:pt x="2150" y="258"/>
                    </a:lnTo>
                    <a:lnTo>
                      <a:pt x="2150" y="258"/>
                    </a:lnTo>
                    <a:lnTo>
                      <a:pt x="2168" y="260"/>
                    </a:lnTo>
                    <a:lnTo>
                      <a:pt x="2182" y="258"/>
                    </a:lnTo>
                    <a:lnTo>
                      <a:pt x="2192" y="256"/>
                    </a:lnTo>
                    <a:lnTo>
                      <a:pt x="2200" y="252"/>
                    </a:lnTo>
                    <a:lnTo>
                      <a:pt x="2214" y="248"/>
                    </a:lnTo>
                    <a:lnTo>
                      <a:pt x="2222" y="246"/>
                    </a:lnTo>
                    <a:lnTo>
                      <a:pt x="2232" y="248"/>
                    </a:lnTo>
                    <a:lnTo>
                      <a:pt x="2232" y="248"/>
                    </a:lnTo>
                    <a:lnTo>
                      <a:pt x="2244" y="250"/>
                    </a:lnTo>
                    <a:lnTo>
                      <a:pt x="2254" y="250"/>
                    </a:lnTo>
                    <a:lnTo>
                      <a:pt x="2274" y="248"/>
                    </a:lnTo>
                    <a:lnTo>
                      <a:pt x="2298" y="244"/>
                    </a:lnTo>
                    <a:lnTo>
                      <a:pt x="2330" y="242"/>
                    </a:lnTo>
                    <a:lnTo>
                      <a:pt x="2330" y="242"/>
                    </a:lnTo>
                    <a:lnTo>
                      <a:pt x="2342" y="240"/>
                    </a:lnTo>
                    <a:lnTo>
                      <a:pt x="2344" y="238"/>
                    </a:lnTo>
                    <a:lnTo>
                      <a:pt x="2344" y="238"/>
                    </a:lnTo>
                    <a:lnTo>
                      <a:pt x="2342" y="232"/>
                    </a:lnTo>
                    <a:lnTo>
                      <a:pt x="2336" y="228"/>
                    </a:lnTo>
                    <a:lnTo>
                      <a:pt x="2330" y="224"/>
                    </a:lnTo>
                    <a:lnTo>
                      <a:pt x="2328" y="220"/>
                    </a:lnTo>
                    <a:lnTo>
                      <a:pt x="2330" y="220"/>
                    </a:lnTo>
                    <a:lnTo>
                      <a:pt x="2334" y="218"/>
                    </a:lnTo>
                    <a:lnTo>
                      <a:pt x="2348" y="218"/>
                    </a:lnTo>
                    <a:lnTo>
                      <a:pt x="2348" y="218"/>
                    </a:lnTo>
                    <a:lnTo>
                      <a:pt x="2360" y="216"/>
                    </a:lnTo>
                    <a:lnTo>
                      <a:pt x="2372" y="214"/>
                    </a:lnTo>
                    <a:lnTo>
                      <a:pt x="2382" y="212"/>
                    </a:lnTo>
                    <a:lnTo>
                      <a:pt x="2392" y="206"/>
                    </a:lnTo>
                    <a:lnTo>
                      <a:pt x="2412" y="196"/>
                    </a:lnTo>
                    <a:lnTo>
                      <a:pt x="2436" y="182"/>
                    </a:lnTo>
                    <a:lnTo>
                      <a:pt x="2436" y="182"/>
                    </a:lnTo>
                    <a:lnTo>
                      <a:pt x="2440" y="180"/>
                    </a:lnTo>
                    <a:lnTo>
                      <a:pt x="2442" y="176"/>
                    </a:lnTo>
                    <a:lnTo>
                      <a:pt x="2438" y="174"/>
                    </a:lnTo>
                    <a:lnTo>
                      <a:pt x="2434" y="170"/>
                    </a:lnTo>
                    <a:lnTo>
                      <a:pt x="2414" y="164"/>
                    </a:lnTo>
                    <a:lnTo>
                      <a:pt x="2388" y="158"/>
                    </a:lnTo>
                    <a:lnTo>
                      <a:pt x="2356" y="154"/>
                    </a:lnTo>
                    <a:lnTo>
                      <a:pt x="2322" y="150"/>
                    </a:lnTo>
                    <a:lnTo>
                      <a:pt x="2292" y="148"/>
                    </a:lnTo>
                    <a:lnTo>
                      <a:pt x="2264" y="150"/>
                    </a:lnTo>
                    <a:lnTo>
                      <a:pt x="2264" y="150"/>
                    </a:lnTo>
                    <a:lnTo>
                      <a:pt x="2244" y="152"/>
                    </a:lnTo>
                    <a:lnTo>
                      <a:pt x="2230" y="158"/>
                    </a:lnTo>
                    <a:lnTo>
                      <a:pt x="2220" y="164"/>
                    </a:lnTo>
                    <a:lnTo>
                      <a:pt x="2214" y="172"/>
                    </a:lnTo>
                    <a:lnTo>
                      <a:pt x="2210" y="180"/>
                    </a:lnTo>
                    <a:lnTo>
                      <a:pt x="2204" y="184"/>
                    </a:lnTo>
                    <a:lnTo>
                      <a:pt x="2198" y="186"/>
                    </a:lnTo>
                    <a:lnTo>
                      <a:pt x="2188" y="186"/>
                    </a:lnTo>
                    <a:lnTo>
                      <a:pt x="2188" y="186"/>
                    </a:lnTo>
                    <a:lnTo>
                      <a:pt x="2176" y="184"/>
                    </a:lnTo>
                    <a:lnTo>
                      <a:pt x="2162" y="182"/>
                    </a:lnTo>
                    <a:lnTo>
                      <a:pt x="2140" y="184"/>
                    </a:lnTo>
                    <a:lnTo>
                      <a:pt x="2126" y="184"/>
                    </a:lnTo>
                    <a:lnTo>
                      <a:pt x="2126" y="182"/>
                    </a:lnTo>
                    <a:lnTo>
                      <a:pt x="2126" y="182"/>
                    </a:lnTo>
                    <a:lnTo>
                      <a:pt x="2130" y="178"/>
                    </a:lnTo>
                    <a:lnTo>
                      <a:pt x="2130" y="178"/>
                    </a:lnTo>
                    <a:lnTo>
                      <a:pt x="2134" y="172"/>
                    </a:lnTo>
                    <a:lnTo>
                      <a:pt x="2134" y="170"/>
                    </a:lnTo>
                    <a:lnTo>
                      <a:pt x="2128" y="170"/>
                    </a:lnTo>
                    <a:lnTo>
                      <a:pt x="2120" y="172"/>
                    </a:lnTo>
                    <a:lnTo>
                      <a:pt x="2108" y="176"/>
                    </a:lnTo>
                    <a:lnTo>
                      <a:pt x="2092" y="184"/>
                    </a:lnTo>
                    <a:lnTo>
                      <a:pt x="2074" y="196"/>
                    </a:lnTo>
                    <a:lnTo>
                      <a:pt x="2050" y="210"/>
                    </a:lnTo>
                    <a:lnTo>
                      <a:pt x="2050" y="210"/>
                    </a:lnTo>
                    <a:lnTo>
                      <a:pt x="2028" y="224"/>
                    </a:lnTo>
                    <a:lnTo>
                      <a:pt x="2010" y="234"/>
                    </a:lnTo>
                    <a:lnTo>
                      <a:pt x="1996" y="242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4"/>
                    </a:lnTo>
                    <a:lnTo>
                      <a:pt x="1984" y="238"/>
                    </a:lnTo>
                    <a:lnTo>
                      <a:pt x="1992" y="228"/>
                    </a:lnTo>
                    <a:lnTo>
                      <a:pt x="2008" y="216"/>
                    </a:lnTo>
                    <a:lnTo>
                      <a:pt x="2008" y="216"/>
                    </a:lnTo>
                    <a:lnTo>
                      <a:pt x="2026" y="200"/>
                    </a:lnTo>
                    <a:lnTo>
                      <a:pt x="2040" y="186"/>
                    </a:lnTo>
                    <a:lnTo>
                      <a:pt x="2050" y="172"/>
                    </a:lnTo>
                    <a:lnTo>
                      <a:pt x="2052" y="166"/>
                    </a:lnTo>
                    <a:lnTo>
                      <a:pt x="2052" y="160"/>
                    </a:lnTo>
                    <a:lnTo>
                      <a:pt x="2052" y="156"/>
                    </a:lnTo>
                    <a:lnTo>
                      <a:pt x="2050" y="150"/>
                    </a:lnTo>
                    <a:lnTo>
                      <a:pt x="2048" y="146"/>
                    </a:lnTo>
                    <a:lnTo>
                      <a:pt x="2042" y="144"/>
                    </a:lnTo>
                    <a:lnTo>
                      <a:pt x="2036" y="140"/>
                    </a:lnTo>
                    <a:lnTo>
                      <a:pt x="2028" y="138"/>
                    </a:lnTo>
                    <a:lnTo>
                      <a:pt x="2004" y="138"/>
                    </a:lnTo>
                    <a:lnTo>
                      <a:pt x="2004" y="138"/>
                    </a:lnTo>
                    <a:lnTo>
                      <a:pt x="1984" y="138"/>
                    </a:lnTo>
                    <a:lnTo>
                      <a:pt x="1972" y="142"/>
                    </a:lnTo>
                    <a:lnTo>
                      <a:pt x="1964" y="146"/>
                    </a:lnTo>
                    <a:lnTo>
                      <a:pt x="1962" y="152"/>
                    </a:lnTo>
                    <a:lnTo>
                      <a:pt x="1960" y="156"/>
                    </a:lnTo>
                    <a:lnTo>
                      <a:pt x="1958" y="162"/>
                    </a:lnTo>
                    <a:lnTo>
                      <a:pt x="1952" y="168"/>
                    </a:lnTo>
                    <a:lnTo>
                      <a:pt x="1940" y="172"/>
                    </a:lnTo>
                    <a:lnTo>
                      <a:pt x="1940" y="172"/>
                    </a:lnTo>
                    <a:lnTo>
                      <a:pt x="1910" y="178"/>
                    </a:lnTo>
                    <a:lnTo>
                      <a:pt x="1886" y="182"/>
                    </a:lnTo>
                    <a:lnTo>
                      <a:pt x="1878" y="182"/>
                    </a:lnTo>
                    <a:lnTo>
                      <a:pt x="1876" y="180"/>
                    </a:lnTo>
                    <a:lnTo>
                      <a:pt x="1880" y="176"/>
                    </a:lnTo>
                    <a:lnTo>
                      <a:pt x="1890" y="172"/>
                    </a:lnTo>
                    <a:lnTo>
                      <a:pt x="1890" y="172"/>
                    </a:lnTo>
                    <a:lnTo>
                      <a:pt x="1916" y="160"/>
                    </a:lnTo>
                    <a:lnTo>
                      <a:pt x="1922" y="154"/>
                    </a:lnTo>
                    <a:lnTo>
                      <a:pt x="1924" y="152"/>
                    </a:lnTo>
                    <a:lnTo>
                      <a:pt x="1924" y="150"/>
                    </a:lnTo>
                    <a:lnTo>
                      <a:pt x="1924" y="148"/>
                    </a:lnTo>
                    <a:lnTo>
                      <a:pt x="1920" y="148"/>
                    </a:lnTo>
                    <a:lnTo>
                      <a:pt x="1906" y="144"/>
                    </a:lnTo>
                    <a:lnTo>
                      <a:pt x="1884" y="142"/>
                    </a:lnTo>
                    <a:lnTo>
                      <a:pt x="1852" y="140"/>
                    </a:lnTo>
                    <a:lnTo>
                      <a:pt x="1852" y="140"/>
                    </a:lnTo>
                    <a:lnTo>
                      <a:pt x="1812" y="142"/>
                    </a:lnTo>
                    <a:lnTo>
                      <a:pt x="1770" y="146"/>
                    </a:lnTo>
                    <a:lnTo>
                      <a:pt x="1730" y="152"/>
                    </a:lnTo>
                    <a:lnTo>
                      <a:pt x="1694" y="160"/>
                    </a:lnTo>
                    <a:lnTo>
                      <a:pt x="1636" y="172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8" y="174"/>
                    </a:lnTo>
                    <a:lnTo>
                      <a:pt x="1608" y="174"/>
                    </a:lnTo>
                    <a:lnTo>
                      <a:pt x="1604" y="170"/>
                    </a:lnTo>
                    <a:lnTo>
                      <a:pt x="1602" y="168"/>
                    </a:lnTo>
                    <a:lnTo>
                      <a:pt x="1604" y="164"/>
                    </a:lnTo>
                    <a:lnTo>
                      <a:pt x="1606" y="162"/>
                    </a:lnTo>
                    <a:lnTo>
                      <a:pt x="1618" y="156"/>
                    </a:lnTo>
                    <a:lnTo>
                      <a:pt x="1636" y="152"/>
                    </a:lnTo>
                    <a:lnTo>
                      <a:pt x="1686" y="142"/>
                    </a:lnTo>
                    <a:lnTo>
                      <a:pt x="1744" y="134"/>
                    </a:lnTo>
                    <a:lnTo>
                      <a:pt x="1744" y="134"/>
                    </a:lnTo>
                    <a:lnTo>
                      <a:pt x="1772" y="130"/>
                    </a:lnTo>
                    <a:lnTo>
                      <a:pt x="1802" y="130"/>
                    </a:lnTo>
                    <a:lnTo>
                      <a:pt x="1864" y="130"/>
                    </a:lnTo>
                    <a:lnTo>
                      <a:pt x="1926" y="130"/>
                    </a:lnTo>
                    <a:lnTo>
                      <a:pt x="1956" y="128"/>
                    </a:lnTo>
                    <a:lnTo>
                      <a:pt x="1984" y="124"/>
                    </a:lnTo>
                    <a:lnTo>
                      <a:pt x="1984" y="124"/>
                    </a:lnTo>
                    <a:lnTo>
                      <a:pt x="2020" y="114"/>
                    </a:lnTo>
                    <a:lnTo>
                      <a:pt x="2054" y="104"/>
                    </a:lnTo>
                    <a:lnTo>
                      <a:pt x="2066" y="98"/>
                    </a:lnTo>
                    <a:lnTo>
                      <a:pt x="2072" y="92"/>
                    </a:lnTo>
                    <a:lnTo>
                      <a:pt x="2072" y="90"/>
                    </a:lnTo>
                    <a:lnTo>
                      <a:pt x="2070" y="88"/>
                    </a:lnTo>
                    <a:lnTo>
                      <a:pt x="2062" y="84"/>
                    </a:lnTo>
                    <a:lnTo>
                      <a:pt x="2062" y="84"/>
                    </a:lnTo>
                    <a:lnTo>
                      <a:pt x="2034" y="78"/>
                    </a:lnTo>
                    <a:lnTo>
                      <a:pt x="2004" y="72"/>
                    </a:lnTo>
                    <a:lnTo>
                      <a:pt x="1988" y="70"/>
                    </a:lnTo>
                    <a:lnTo>
                      <a:pt x="1970" y="68"/>
                    </a:lnTo>
                    <a:lnTo>
                      <a:pt x="1952" y="70"/>
                    </a:lnTo>
                    <a:lnTo>
                      <a:pt x="1932" y="72"/>
                    </a:lnTo>
                    <a:lnTo>
                      <a:pt x="1932" y="72"/>
                    </a:lnTo>
                    <a:lnTo>
                      <a:pt x="1914" y="76"/>
                    </a:lnTo>
                    <a:lnTo>
                      <a:pt x="1916" y="74"/>
                    </a:lnTo>
                    <a:lnTo>
                      <a:pt x="1922" y="70"/>
                    </a:lnTo>
                    <a:lnTo>
                      <a:pt x="1930" y="64"/>
                    </a:lnTo>
                    <a:lnTo>
                      <a:pt x="1936" y="58"/>
                    </a:lnTo>
                    <a:lnTo>
                      <a:pt x="1938" y="56"/>
                    </a:lnTo>
                    <a:lnTo>
                      <a:pt x="1938" y="52"/>
                    </a:lnTo>
                    <a:lnTo>
                      <a:pt x="1936" y="50"/>
                    </a:lnTo>
                    <a:lnTo>
                      <a:pt x="1932" y="46"/>
                    </a:lnTo>
                    <a:lnTo>
                      <a:pt x="1932" y="46"/>
                    </a:lnTo>
                    <a:lnTo>
                      <a:pt x="1922" y="42"/>
                    </a:lnTo>
                    <a:lnTo>
                      <a:pt x="1912" y="42"/>
                    </a:lnTo>
                    <a:lnTo>
                      <a:pt x="1898" y="42"/>
                    </a:lnTo>
                    <a:lnTo>
                      <a:pt x="1884" y="46"/>
                    </a:lnTo>
                    <a:lnTo>
                      <a:pt x="1866" y="48"/>
                    </a:lnTo>
                    <a:lnTo>
                      <a:pt x="1846" y="50"/>
                    </a:lnTo>
                    <a:lnTo>
                      <a:pt x="1822" y="52"/>
                    </a:lnTo>
                    <a:lnTo>
                      <a:pt x="1794" y="50"/>
                    </a:lnTo>
                    <a:lnTo>
                      <a:pt x="1794" y="50"/>
                    </a:lnTo>
                    <a:lnTo>
                      <a:pt x="1766" y="48"/>
                    </a:lnTo>
                    <a:lnTo>
                      <a:pt x="1744" y="48"/>
                    </a:lnTo>
                    <a:lnTo>
                      <a:pt x="1724" y="52"/>
                    </a:lnTo>
                    <a:lnTo>
                      <a:pt x="1708" y="54"/>
                    </a:lnTo>
                    <a:lnTo>
                      <a:pt x="1678" y="60"/>
                    </a:lnTo>
                    <a:lnTo>
                      <a:pt x="1660" y="60"/>
                    </a:lnTo>
                    <a:lnTo>
                      <a:pt x="1638" y="60"/>
                    </a:lnTo>
                    <a:lnTo>
                      <a:pt x="1638" y="60"/>
                    </a:lnTo>
                    <a:lnTo>
                      <a:pt x="1622" y="58"/>
                    </a:lnTo>
                    <a:lnTo>
                      <a:pt x="1616" y="56"/>
                    </a:lnTo>
                    <a:lnTo>
                      <a:pt x="1618" y="54"/>
                    </a:lnTo>
                    <a:lnTo>
                      <a:pt x="1628" y="52"/>
                    </a:lnTo>
                    <a:lnTo>
                      <a:pt x="1692" y="46"/>
                    </a:lnTo>
                    <a:lnTo>
                      <a:pt x="1692" y="46"/>
                    </a:lnTo>
                    <a:lnTo>
                      <a:pt x="1734" y="44"/>
                    </a:lnTo>
                    <a:lnTo>
                      <a:pt x="1794" y="42"/>
                    </a:lnTo>
                    <a:lnTo>
                      <a:pt x="1852" y="38"/>
                    </a:lnTo>
                    <a:lnTo>
                      <a:pt x="1894" y="34"/>
                    </a:lnTo>
                    <a:lnTo>
                      <a:pt x="1894" y="34"/>
                    </a:lnTo>
                    <a:lnTo>
                      <a:pt x="1900" y="32"/>
                    </a:lnTo>
                    <a:lnTo>
                      <a:pt x="1902" y="32"/>
                    </a:lnTo>
                    <a:lnTo>
                      <a:pt x="1902" y="30"/>
                    </a:lnTo>
                    <a:lnTo>
                      <a:pt x="1898" y="28"/>
                    </a:lnTo>
                    <a:lnTo>
                      <a:pt x="1882" y="24"/>
                    </a:lnTo>
                    <a:lnTo>
                      <a:pt x="1858" y="20"/>
                    </a:lnTo>
                    <a:lnTo>
                      <a:pt x="1798" y="12"/>
                    </a:lnTo>
                    <a:lnTo>
                      <a:pt x="1732" y="6"/>
                    </a:lnTo>
                    <a:lnTo>
                      <a:pt x="1732" y="6"/>
                    </a:lnTo>
                    <a:lnTo>
                      <a:pt x="1686" y="2"/>
                    </a:lnTo>
                    <a:lnTo>
                      <a:pt x="1648" y="0"/>
                    </a:lnTo>
                    <a:lnTo>
                      <a:pt x="1618" y="2"/>
                    </a:lnTo>
                    <a:lnTo>
                      <a:pt x="1594" y="2"/>
                    </a:lnTo>
                    <a:lnTo>
                      <a:pt x="1552" y="6"/>
                    </a:lnTo>
                    <a:lnTo>
                      <a:pt x="1528" y="8"/>
                    </a:lnTo>
                    <a:lnTo>
                      <a:pt x="1504" y="6"/>
                    </a:lnTo>
                    <a:lnTo>
                      <a:pt x="1504" y="6"/>
                    </a:lnTo>
                    <a:lnTo>
                      <a:pt x="1480" y="6"/>
                    </a:lnTo>
                    <a:lnTo>
                      <a:pt x="1466" y="8"/>
                    </a:lnTo>
                    <a:lnTo>
                      <a:pt x="1460" y="10"/>
                    </a:lnTo>
                    <a:lnTo>
                      <a:pt x="1458" y="14"/>
                    </a:lnTo>
                    <a:lnTo>
                      <a:pt x="1458" y="16"/>
                    </a:lnTo>
                    <a:lnTo>
                      <a:pt x="1458" y="18"/>
                    </a:lnTo>
                    <a:lnTo>
                      <a:pt x="1452" y="18"/>
                    </a:lnTo>
                    <a:lnTo>
                      <a:pt x="1442" y="16"/>
                    </a:lnTo>
                    <a:lnTo>
                      <a:pt x="1442" y="16"/>
                    </a:lnTo>
                    <a:lnTo>
                      <a:pt x="1420" y="12"/>
                    </a:lnTo>
                    <a:lnTo>
                      <a:pt x="1410" y="14"/>
                    </a:lnTo>
                    <a:lnTo>
                      <a:pt x="1400" y="16"/>
                    </a:lnTo>
                    <a:lnTo>
                      <a:pt x="1384" y="18"/>
                    </a:lnTo>
                    <a:lnTo>
                      <a:pt x="1384" y="18"/>
                    </a:lnTo>
                    <a:lnTo>
                      <a:pt x="1374" y="18"/>
                    </a:lnTo>
                    <a:lnTo>
                      <a:pt x="1368" y="20"/>
                    </a:lnTo>
                    <a:lnTo>
                      <a:pt x="1366" y="24"/>
                    </a:lnTo>
                    <a:lnTo>
                      <a:pt x="1366" y="28"/>
                    </a:lnTo>
                    <a:lnTo>
                      <a:pt x="1370" y="32"/>
                    </a:lnTo>
                    <a:lnTo>
                      <a:pt x="1378" y="36"/>
                    </a:lnTo>
                    <a:lnTo>
                      <a:pt x="1388" y="40"/>
                    </a:lnTo>
                    <a:lnTo>
                      <a:pt x="1402" y="44"/>
                    </a:lnTo>
                    <a:lnTo>
                      <a:pt x="1402" y="44"/>
                    </a:lnTo>
                    <a:lnTo>
                      <a:pt x="1412" y="46"/>
                    </a:lnTo>
                    <a:lnTo>
                      <a:pt x="1416" y="46"/>
                    </a:lnTo>
                    <a:lnTo>
                      <a:pt x="1412" y="48"/>
                    </a:lnTo>
                    <a:lnTo>
                      <a:pt x="1406" y="50"/>
                    </a:lnTo>
                    <a:lnTo>
                      <a:pt x="1386" y="52"/>
                    </a:lnTo>
                    <a:lnTo>
                      <a:pt x="1378" y="54"/>
                    </a:lnTo>
                    <a:lnTo>
                      <a:pt x="1372" y="56"/>
                    </a:lnTo>
                    <a:lnTo>
                      <a:pt x="1372" y="56"/>
                    </a:lnTo>
                    <a:lnTo>
                      <a:pt x="1356" y="62"/>
                    </a:lnTo>
                    <a:lnTo>
                      <a:pt x="1332" y="64"/>
                    </a:lnTo>
                    <a:lnTo>
                      <a:pt x="1318" y="66"/>
                    </a:lnTo>
                    <a:lnTo>
                      <a:pt x="1304" y="64"/>
                    </a:lnTo>
                    <a:lnTo>
                      <a:pt x="1290" y="62"/>
                    </a:lnTo>
                    <a:lnTo>
                      <a:pt x="1278" y="56"/>
                    </a:lnTo>
                    <a:lnTo>
                      <a:pt x="1278" y="56"/>
                    </a:lnTo>
                    <a:lnTo>
                      <a:pt x="1254" y="46"/>
                    </a:lnTo>
                    <a:lnTo>
                      <a:pt x="1242" y="42"/>
                    </a:lnTo>
                    <a:lnTo>
                      <a:pt x="1228" y="38"/>
                    </a:lnTo>
                    <a:lnTo>
                      <a:pt x="1212" y="36"/>
                    </a:lnTo>
                    <a:lnTo>
                      <a:pt x="1194" y="34"/>
                    </a:lnTo>
                    <a:lnTo>
                      <a:pt x="1176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14" y="44"/>
                    </a:lnTo>
                    <a:lnTo>
                      <a:pt x="1078" y="48"/>
                    </a:lnTo>
                    <a:lnTo>
                      <a:pt x="1064" y="50"/>
                    </a:lnTo>
                    <a:lnTo>
                      <a:pt x="1054" y="54"/>
                    </a:lnTo>
                    <a:lnTo>
                      <a:pt x="1048" y="56"/>
                    </a:lnTo>
                    <a:lnTo>
                      <a:pt x="1048" y="58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4" y="64"/>
                    </a:lnTo>
                    <a:lnTo>
                      <a:pt x="1062" y="66"/>
                    </a:lnTo>
                    <a:lnTo>
                      <a:pt x="1092" y="68"/>
                    </a:lnTo>
                    <a:lnTo>
                      <a:pt x="1128" y="66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208" y="68"/>
                    </a:lnTo>
                    <a:lnTo>
                      <a:pt x="1246" y="72"/>
                    </a:lnTo>
                    <a:lnTo>
                      <a:pt x="1280" y="76"/>
                    </a:lnTo>
                    <a:lnTo>
                      <a:pt x="1314" y="82"/>
                    </a:lnTo>
                    <a:lnTo>
                      <a:pt x="1314" y="82"/>
                    </a:lnTo>
                    <a:lnTo>
                      <a:pt x="1326" y="86"/>
                    </a:lnTo>
                    <a:lnTo>
                      <a:pt x="1332" y="88"/>
                    </a:lnTo>
                    <a:lnTo>
                      <a:pt x="1332" y="90"/>
                    </a:lnTo>
                    <a:lnTo>
                      <a:pt x="1332" y="90"/>
                    </a:lnTo>
                    <a:lnTo>
                      <a:pt x="1326" y="92"/>
                    </a:lnTo>
                    <a:lnTo>
                      <a:pt x="1308" y="92"/>
                    </a:lnTo>
                    <a:lnTo>
                      <a:pt x="1294" y="90"/>
                    </a:lnTo>
                    <a:lnTo>
                      <a:pt x="1282" y="88"/>
                    </a:lnTo>
                    <a:lnTo>
                      <a:pt x="1282" y="88"/>
                    </a:lnTo>
                    <a:lnTo>
                      <a:pt x="1268" y="84"/>
                    </a:lnTo>
                    <a:lnTo>
                      <a:pt x="1252" y="82"/>
                    </a:lnTo>
                    <a:lnTo>
                      <a:pt x="1214" y="78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092" y="76"/>
                    </a:lnTo>
                    <a:lnTo>
                      <a:pt x="1090" y="76"/>
                    </a:lnTo>
                    <a:lnTo>
                      <a:pt x="1092" y="78"/>
                    </a:lnTo>
                    <a:lnTo>
                      <a:pt x="1106" y="84"/>
                    </a:lnTo>
                    <a:lnTo>
                      <a:pt x="1126" y="92"/>
                    </a:lnTo>
                    <a:lnTo>
                      <a:pt x="1148" y="100"/>
                    </a:lnTo>
                    <a:lnTo>
                      <a:pt x="1164" y="108"/>
                    </a:lnTo>
                    <a:lnTo>
                      <a:pt x="1168" y="110"/>
                    </a:lnTo>
                    <a:lnTo>
                      <a:pt x="1168" y="114"/>
                    </a:lnTo>
                    <a:lnTo>
                      <a:pt x="1164" y="116"/>
                    </a:lnTo>
                    <a:lnTo>
                      <a:pt x="1154" y="116"/>
                    </a:lnTo>
                    <a:lnTo>
                      <a:pt x="1154" y="116"/>
                    </a:lnTo>
                    <a:lnTo>
                      <a:pt x="1146" y="118"/>
                    </a:lnTo>
                    <a:lnTo>
                      <a:pt x="1142" y="120"/>
                    </a:lnTo>
                    <a:lnTo>
                      <a:pt x="1138" y="122"/>
                    </a:lnTo>
                    <a:lnTo>
                      <a:pt x="1138" y="126"/>
                    </a:lnTo>
                    <a:lnTo>
                      <a:pt x="1136" y="132"/>
                    </a:lnTo>
                    <a:lnTo>
                      <a:pt x="1138" y="140"/>
                    </a:lnTo>
                    <a:lnTo>
                      <a:pt x="1142" y="148"/>
                    </a:lnTo>
                    <a:lnTo>
                      <a:pt x="1142" y="156"/>
                    </a:lnTo>
                    <a:lnTo>
                      <a:pt x="1142" y="158"/>
                    </a:lnTo>
                    <a:lnTo>
                      <a:pt x="1140" y="160"/>
                    </a:lnTo>
                    <a:lnTo>
                      <a:pt x="1136" y="162"/>
                    </a:lnTo>
                    <a:lnTo>
                      <a:pt x="1132" y="164"/>
                    </a:lnTo>
                    <a:lnTo>
                      <a:pt x="1132" y="164"/>
                    </a:lnTo>
                    <a:lnTo>
                      <a:pt x="1122" y="164"/>
                    </a:lnTo>
                    <a:lnTo>
                      <a:pt x="1114" y="162"/>
                    </a:lnTo>
                    <a:lnTo>
                      <a:pt x="1108" y="158"/>
                    </a:lnTo>
                    <a:lnTo>
                      <a:pt x="1102" y="152"/>
                    </a:lnTo>
                    <a:lnTo>
                      <a:pt x="1094" y="146"/>
                    </a:lnTo>
                    <a:lnTo>
                      <a:pt x="1084" y="142"/>
                    </a:lnTo>
                    <a:lnTo>
                      <a:pt x="1070" y="136"/>
                    </a:lnTo>
                    <a:lnTo>
                      <a:pt x="1052" y="132"/>
                    </a:lnTo>
                    <a:lnTo>
                      <a:pt x="1052" y="132"/>
                    </a:lnTo>
                    <a:lnTo>
                      <a:pt x="1034" y="128"/>
                    </a:lnTo>
                    <a:lnTo>
                      <a:pt x="1016" y="124"/>
                    </a:lnTo>
                    <a:lnTo>
                      <a:pt x="986" y="114"/>
                    </a:lnTo>
                    <a:lnTo>
                      <a:pt x="954" y="104"/>
                    </a:lnTo>
                    <a:lnTo>
                      <a:pt x="936" y="100"/>
                    </a:lnTo>
                    <a:lnTo>
                      <a:pt x="916" y="98"/>
                    </a:lnTo>
                    <a:lnTo>
                      <a:pt x="916" y="98"/>
                    </a:lnTo>
                    <a:lnTo>
                      <a:pt x="896" y="98"/>
                    </a:lnTo>
                    <a:lnTo>
                      <a:pt x="884" y="100"/>
                    </a:lnTo>
                    <a:lnTo>
                      <a:pt x="876" y="102"/>
                    </a:lnTo>
                    <a:lnTo>
                      <a:pt x="874" y="104"/>
                    </a:lnTo>
                    <a:lnTo>
                      <a:pt x="874" y="106"/>
                    </a:lnTo>
                    <a:lnTo>
                      <a:pt x="876" y="112"/>
                    </a:lnTo>
                    <a:lnTo>
                      <a:pt x="884" y="118"/>
                    </a:lnTo>
                    <a:lnTo>
                      <a:pt x="914" y="138"/>
                    </a:lnTo>
                    <a:lnTo>
                      <a:pt x="914" y="138"/>
                    </a:lnTo>
                    <a:lnTo>
                      <a:pt x="926" y="146"/>
                    </a:lnTo>
                    <a:lnTo>
                      <a:pt x="928" y="148"/>
                    </a:lnTo>
                    <a:lnTo>
                      <a:pt x="928" y="150"/>
                    </a:lnTo>
                    <a:lnTo>
                      <a:pt x="922" y="150"/>
                    </a:lnTo>
                    <a:lnTo>
                      <a:pt x="912" y="148"/>
                    </a:lnTo>
                    <a:lnTo>
                      <a:pt x="900" y="148"/>
                    </a:lnTo>
                    <a:lnTo>
                      <a:pt x="888" y="148"/>
                    </a:lnTo>
                    <a:lnTo>
                      <a:pt x="884" y="148"/>
                    </a:lnTo>
                    <a:lnTo>
                      <a:pt x="882" y="150"/>
                    </a:lnTo>
                    <a:lnTo>
                      <a:pt x="882" y="154"/>
                    </a:lnTo>
                    <a:lnTo>
                      <a:pt x="884" y="158"/>
                    </a:lnTo>
                    <a:lnTo>
                      <a:pt x="884" y="158"/>
                    </a:lnTo>
                    <a:lnTo>
                      <a:pt x="886" y="160"/>
                    </a:lnTo>
                    <a:lnTo>
                      <a:pt x="886" y="162"/>
                    </a:lnTo>
                    <a:lnTo>
                      <a:pt x="878" y="160"/>
                    </a:lnTo>
                    <a:lnTo>
                      <a:pt x="866" y="156"/>
                    </a:lnTo>
                    <a:lnTo>
                      <a:pt x="850" y="150"/>
                    </a:lnTo>
                    <a:lnTo>
                      <a:pt x="834" y="148"/>
                    </a:lnTo>
                    <a:lnTo>
                      <a:pt x="824" y="148"/>
                    </a:lnTo>
                    <a:lnTo>
                      <a:pt x="814" y="148"/>
                    </a:lnTo>
                    <a:lnTo>
                      <a:pt x="806" y="152"/>
                    </a:lnTo>
                    <a:lnTo>
                      <a:pt x="796" y="156"/>
                    </a:lnTo>
                    <a:lnTo>
                      <a:pt x="788" y="164"/>
                    </a:lnTo>
                    <a:lnTo>
                      <a:pt x="782" y="172"/>
                    </a:lnTo>
                    <a:lnTo>
                      <a:pt x="782" y="172"/>
                    </a:lnTo>
                    <a:lnTo>
                      <a:pt x="770" y="190"/>
                    </a:lnTo>
                    <a:lnTo>
                      <a:pt x="772" y="180"/>
                    </a:lnTo>
                    <a:lnTo>
                      <a:pt x="776" y="168"/>
                    </a:lnTo>
                    <a:lnTo>
                      <a:pt x="776" y="154"/>
                    </a:lnTo>
                    <a:lnTo>
                      <a:pt x="774" y="138"/>
                    </a:lnTo>
                    <a:lnTo>
                      <a:pt x="772" y="132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56" y="114"/>
                    </a:lnTo>
                    <a:lnTo>
                      <a:pt x="746" y="108"/>
                    </a:lnTo>
                    <a:lnTo>
                      <a:pt x="732" y="108"/>
                    </a:lnTo>
                    <a:lnTo>
                      <a:pt x="716" y="110"/>
                    </a:lnTo>
                    <a:lnTo>
                      <a:pt x="672" y="120"/>
                    </a:lnTo>
                    <a:lnTo>
                      <a:pt x="640" y="126"/>
                    </a:lnTo>
                    <a:lnTo>
                      <a:pt x="598" y="130"/>
                    </a:lnTo>
                    <a:lnTo>
                      <a:pt x="598" y="130"/>
                    </a:lnTo>
                    <a:lnTo>
                      <a:pt x="558" y="136"/>
                    </a:lnTo>
                    <a:lnTo>
                      <a:pt x="526" y="140"/>
                    </a:lnTo>
                    <a:lnTo>
                      <a:pt x="502" y="146"/>
                    </a:lnTo>
                    <a:lnTo>
                      <a:pt x="484" y="152"/>
                    </a:lnTo>
                    <a:lnTo>
                      <a:pt x="472" y="156"/>
                    </a:lnTo>
                    <a:lnTo>
                      <a:pt x="466" y="164"/>
                    </a:lnTo>
                    <a:lnTo>
                      <a:pt x="466" y="166"/>
                    </a:lnTo>
                    <a:lnTo>
                      <a:pt x="466" y="170"/>
                    </a:lnTo>
                    <a:lnTo>
                      <a:pt x="470" y="176"/>
                    </a:lnTo>
                    <a:lnTo>
                      <a:pt x="470" y="17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b="1"/>
              </a:p>
            </p:txBody>
          </p:sp>
        </p:grpSp>
        <p:sp>
          <p:nvSpPr>
            <p:cNvPr id="12" name="Freeform 6134">
              <a:extLst>
                <a:ext uri="{FF2B5EF4-FFF2-40B4-BE49-F238E27FC236}">
                  <a16:creationId xmlns:a16="http://schemas.microsoft.com/office/drawing/2014/main" xmlns="" id="{9654C937-CB38-4983-9066-EB296E1C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532" y="4207503"/>
              <a:ext cx="2678" cy="3224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3" name="Freeform 6135">
              <a:extLst>
                <a:ext uri="{FF2B5EF4-FFF2-40B4-BE49-F238E27FC236}">
                  <a16:creationId xmlns:a16="http://schemas.microsoft.com/office/drawing/2014/main" xmlns="" id="{7C6AC275-D46E-4459-925C-FD74D6B89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208" y="4202250"/>
              <a:ext cx="1116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4" name="Freeform 6136">
              <a:extLst>
                <a:ext uri="{FF2B5EF4-FFF2-40B4-BE49-F238E27FC236}">
                  <a16:creationId xmlns:a16="http://schemas.microsoft.com/office/drawing/2014/main" xmlns="" id="{919B1C72-6B7C-4A2F-AF89-06620450F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969" y="4201861"/>
              <a:ext cx="2678" cy="322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5" name="Freeform 6138">
              <a:extLst>
                <a:ext uri="{FF2B5EF4-FFF2-40B4-BE49-F238E27FC236}">
                  <a16:creationId xmlns:a16="http://schemas.microsoft.com/office/drawing/2014/main" xmlns="" id="{EDD54EC6-1853-45A3-90E5-DE4DBE409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965" y="4209874"/>
              <a:ext cx="1785" cy="24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6" name="Freeform 6144">
              <a:extLst>
                <a:ext uri="{FF2B5EF4-FFF2-40B4-BE49-F238E27FC236}">
                  <a16:creationId xmlns:a16="http://schemas.microsoft.com/office/drawing/2014/main" xmlns="" id="{2D267426-02F1-4CB7-B04B-C9D00C20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141" y="4196164"/>
              <a:ext cx="3572" cy="241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7" name="Freeform 6149">
              <a:extLst>
                <a:ext uri="{FF2B5EF4-FFF2-40B4-BE49-F238E27FC236}">
                  <a16:creationId xmlns:a16="http://schemas.microsoft.com/office/drawing/2014/main" xmlns="" id="{6F479DBB-6F10-4157-8541-19770BFD7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656" y="4202169"/>
              <a:ext cx="2232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  <p:sp>
          <p:nvSpPr>
            <p:cNvPr id="18" name="Freeform 6150">
              <a:extLst>
                <a:ext uri="{FF2B5EF4-FFF2-40B4-BE49-F238E27FC236}">
                  <a16:creationId xmlns:a16="http://schemas.microsoft.com/office/drawing/2014/main" xmlns="" id="{A4C0EB54-44AA-424E-B8F9-C902C866C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487" y="4207726"/>
              <a:ext cx="2678" cy="16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da-DK" b="1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94169" y="3512350"/>
            <a:ext cx="210341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Map</a:t>
            </a:r>
          </a:p>
          <a:p>
            <a:pPr>
              <a:lnSpc>
                <a:spcPct val="85000"/>
              </a:lnSpc>
            </a:pPr>
            <a:r>
              <a:rPr lang="en-US" sz="4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slide</a:t>
            </a:r>
            <a:endParaRPr lang="en-US" sz="4000" b="1" dirty="0">
              <a:solidFill>
                <a:srgbClr val="3F2F6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4169" y="4641168"/>
            <a:ext cx="2184957" cy="174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 of the printing and typesetting industry.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has been the industry's standard dummy text ever since the 1500s, when an unknown printer took a galley of type and scrambled it to make a type specimen book.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960680" y="2183607"/>
            <a:ext cx="433244" cy="433244"/>
            <a:chOff x="3896618" y="627681"/>
            <a:chExt cx="753284" cy="753284"/>
          </a:xfrm>
        </p:grpSpPr>
        <p:sp>
          <p:nvSpPr>
            <p:cNvPr id="66" name="Teardrop 65"/>
            <p:cNvSpPr/>
            <p:nvPr/>
          </p:nvSpPr>
          <p:spPr>
            <a:xfrm rot="8044449">
              <a:off x="3896618" y="627681"/>
              <a:ext cx="753284" cy="753284"/>
            </a:xfrm>
            <a:prstGeom prst="teardrop">
              <a:avLst/>
            </a:prstGeom>
            <a:solidFill>
              <a:srgbClr val="564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62" y="802761"/>
              <a:ext cx="417454" cy="418756"/>
            </a:xfrm>
            <a:prstGeom prst="rect">
              <a:avLst/>
            </a:prstGeom>
          </p:spPr>
        </p:pic>
      </p:grpSp>
      <p:sp>
        <p:nvSpPr>
          <p:cNvPr id="70" name="TextBox 69"/>
          <p:cNvSpPr txBox="1"/>
          <p:nvPr/>
        </p:nvSpPr>
        <p:spPr>
          <a:xfrm>
            <a:off x="5074846" y="1532546"/>
            <a:ext cx="2204912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an unknown printer took a galley of type and scrambled it to make a type specimen book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2652883" y="1746798"/>
            <a:ext cx="433244" cy="433244"/>
            <a:chOff x="3896618" y="627681"/>
            <a:chExt cx="753284" cy="753284"/>
          </a:xfrm>
        </p:grpSpPr>
        <p:sp>
          <p:nvSpPr>
            <p:cNvPr id="76" name="Teardrop 75"/>
            <p:cNvSpPr/>
            <p:nvPr/>
          </p:nvSpPr>
          <p:spPr>
            <a:xfrm rot="8044449">
              <a:off x="3896618" y="627681"/>
              <a:ext cx="753284" cy="753284"/>
            </a:xfrm>
            <a:prstGeom prst="teardrop">
              <a:avLst/>
            </a:prstGeom>
            <a:solidFill>
              <a:srgbClr val="564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62" y="802761"/>
              <a:ext cx="417454" cy="418756"/>
            </a:xfrm>
            <a:prstGeom prst="rect">
              <a:avLst/>
            </a:prstGeom>
          </p:spPr>
        </p:pic>
      </p:grpSp>
      <p:sp>
        <p:nvSpPr>
          <p:cNvPr id="78" name="TextBox 77"/>
          <p:cNvSpPr txBox="1"/>
          <p:nvPr/>
        </p:nvSpPr>
        <p:spPr>
          <a:xfrm>
            <a:off x="2310476" y="1095737"/>
            <a:ext cx="1118058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9110193" y="3998890"/>
            <a:ext cx="433244" cy="433244"/>
            <a:chOff x="3896618" y="627681"/>
            <a:chExt cx="753284" cy="753284"/>
          </a:xfrm>
        </p:grpSpPr>
        <p:sp>
          <p:nvSpPr>
            <p:cNvPr id="80" name="Teardrop 79"/>
            <p:cNvSpPr/>
            <p:nvPr/>
          </p:nvSpPr>
          <p:spPr>
            <a:xfrm rot="8044449">
              <a:off x="3896618" y="627681"/>
              <a:ext cx="753284" cy="753284"/>
            </a:xfrm>
            <a:prstGeom prst="teardrop">
              <a:avLst/>
            </a:prstGeom>
            <a:solidFill>
              <a:srgbClr val="564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62" y="802761"/>
              <a:ext cx="417454" cy="418756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8559787" y="3347829"/>
            <a:ext cx="1534056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has been the industry's standard dummy text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2831907" y="4678139"/>
            <a:ext cx="0" cy="1708122"/>
          </a:xfrm>
          <a:prstGeom prst="line">
            <a:avLst/>
          </a:prstGeom>
          <a:ln>
            <a:solidFill>
              <a:srgbClr val="33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441232" y="4563559"/>
            <a:ext cx="218495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i="1" dirty="0" smtClean="0">
                <a:solidFill>
                  <a:srgbClr val="F0991E"/>
                </a:solidFill>
                <a:latin typeface="Georgia" charset="0"/>
                <a:ea typeface="Georgia" charset="0"/>
                <a:cs typeface="Georgia" charset="0"/>
              </a:rPr>
              <a:t>78</a:t>
            </a:r>
            <a:endParaRPr lang="en-US" sz="6000" i="1" dirty="0">
              <a:solidFill>
                <a:srgbClr val="F0991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44147" y="4688885"/>
            <a:ext cx="598332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%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5322426" y="4678139"/>
            <a:ext cx="0" cy="1708122"/>
          </a:xfrm>
          <a:prstGeom prst="line">
            <a:avLst/>
          </a:prstGeom>
          <a:ln>
            <a:solidFill>
              <a:srgbClr val="33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475208" y="5461120"/>
            <a:ext cx="2184957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It has survived not only five centuries, but also the leap into electronic typesetting, remaining essentially unchanged</a:t>
            </a:r>
          </a:p>
        </p:txBody>
      </p:sp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val="488663950"/>
              </p:ext>
            </p:extLst>
          </p:nvPr>
        </p:nvGraphicFramePr>
        <p:xfrm>
          <a:off x="2831907" y="4695757"/>
          <a:ext cx="2469859" cy="173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639008" y="5140784"/>
            <a:ext cx="899379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It has survived not only five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centuries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4071714" y="3432549"/>
            <a:ext cx="433244" cy="433244"/>
            <a:chOff x="3896618" y="627681"/>
            <a:chExt cx="753284" cy="753284"/>
          </a:xfrm>
        </p:grpSpPr>
        <p:sp>
          <p:nvSpPr>
            <p:cNvPr id="93" name="Teardrop 92"/>
            <p:cNvSpPr/>
            <p:nvPr/>
          </p:nvSpPr>
          <p:spPr>
            <a:xfrm rot="8044449">
              <a:off x="3896618" y="627681"/>
              <a:ext cx="753284" cy="753284"/>
            </a:xfrm>
            <a:prstGeom prst="teardrop">
              <a:avLst/>
            </a:prstGeom>
            <a:solidFill>
              <a:srgbClr val="564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62" y="802761"/>
              <a:ext cx="417454" cy="418756"/>
            </a:xfrm>
            <a:prstGeom prst="rect">
              <a:avLst/>
            </a:prstGeom>
          </p:spPr>
        </p:pic>
      </p:grpSp>
      <p:sp>
        <p:nvSpPr>
          <p:cNvPr id="95" name="TextBox 94"/>
          <p:cNvSpPr txBox="1"/>
          <p:nvPr/>
        </p:nvSpPr>
        <p:spPr>
          <a:xfrm>
            <a:off x="3429039" y="2781488"/>
            <a:ext cx="1718594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has been the industry's standard dummy text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9196560" y="1585526"/>
            <a:ext cx="433244" cy="433244"/>
            <a:chOff x="3896618" y="627681"/>
            <a:chExt cx="753284" cy="753284"/>
          </a:xfrm>
        </p:grpSpPr>
        <p:sp>
          <p:nvSpPr>
            <p:cNvPr id="97" name="Teardrop 96"/>
            <p:cNvSpPr/>
            <p:nvPr/>
          </p:nvSpPr>
          <p:spPr>
            <a:xfrm rot="8044449">
              <a:off x="3896618" y="627681"/>
              <a:ext cx="753284" cy="753284"/>
            </a:xfrm>
            <a:prstGeom prst="teardrop">
              <a:avLst/>
            </a:prstGeom>
            <a:solidFill>
              <a:srgbClr val="564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62" y="802761"/>
              <a:ext cx="417454" cy="418756"/>
            </a:xfrm>
            <a:prstGeom prst="rect">
              <a:avLst/>
            </a:prstGeom>
          </p:spPr>
        </p:pic>
      </p:grpSp>
      <p:sp>
        <p:nvSpPr>
          <p:cNvPr id="99" name="TextBox 98"/>
          <p:cNvSpPr txBox="1"/>
          <p:nvPr/>
        </p:nvSpPr>
        <p:spPr>
          <a:xfrm>
            <a:off x="8817583" y="934465"/>
            <a:ext cx="1191198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</a:t>
            </a:r>
          </a:p>
        </p:txBody>
      </p:sp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" y="5926667"/>
            <a:ext cx="2447544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05" y="5510472"/>
            <a:ext cx="920496" cy="966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233" y="4987252"/>
            <a:ext cx="266646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Jean Doe</a:t>
            </a:r>
            <a:endParaRPr lang="en-US" sz="4000" b="1" dirty="0">
              <a:solidFill>
                <a:srgbClr val="3F2F6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05" y="5887043"/>
            <a:ext cx="3160776" cy="588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" y="1671898"/>
            <a:ext cx="3153834" cy="3153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233" y="5538869"/>
            <a:ext cx="2782431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 of the printing and typesetting industry.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1538" y="727073"/>
            <a:ext cx="5923795" cy="2908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 of the printing and typesetting industry.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popularised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in the 1960s with the release of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Letraset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sheets containing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passages, and more recently with desktop publishing software like Aldus PageMaker including versions of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Contrary to popular belief,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not simply random text. It has roots in a piece of classical Latin literature from 45 BC, making it over 2000 years old. Richard McClintock, a Latin professor at Hampden-Sydney College in Virginia, looked up one of the more obscure Latin words,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consectetur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, from a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passage, and going through the cites of the word in classical literature, discovered the undoubtable source. 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421538" y="3734036"/>
            <a:ext cx="5923796" cy="0"/>
          </a:xfrm>
          <a:prstGeom prst="line">
            <a:avLst/>
          </a:prstGeom>
          <a:ln>
            <a:solidFill>
              <a:srgbClr val="33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21539" y="3878631"/>
            <a:ext cx="2334935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 smtClean="0">
                <a:solidFill>
                  <a:srgbClr val="564091"/>
                </a:solidFill>
                <a:latin typeface="Georgia" charset="0"/>
                <a:ea typeface="Georgia" charset="0"/>
                <a:cs typeface="Georgia" charset="0"/>
              </a:rPr>
              <a:t>Job description</a:t>
            </a:r>
            <a:endParaRPr lang="en-US" sz="1400" i="1" dirty="0">
              <a:solidFill>
                <a:srgbClr val="56409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21538" y="4217124"/>
            <a:ext cx="2334936" cy="775597"/>
            <a:chOff x="432978" y="4372010"/>
            <a:chExt cx="2334936" cy="775597"/>
          </a:xfrm>
        </p:grpSpPr>
        <p:sp>
          <p:nvSpPr>
            <p:cNvPr id="18" name="TextBox 17"/>
            <p:cNvSpPr txBox="1"/>
            <p:nvPr/>
          </p:nvSpPr>
          <p:spPr>
            <a:xfrm>
              <a:off x="716691" y="4372010"/>
              <a:ext cx="2051223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When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an unknown printer took a galley of type and scrambled it to make a type specimen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book 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421538" y="5127917"/>
            <a:ext cx="2334936" cy="387798"/>
            <a:chOff x="432978" y="4372010"/>
            <a:chExt cx="2334936" cy="387798"/>
          </a:xfrm>
        </p:grpSpPr>
        <p:sp>
          <p:nvSpPr>
            <p:cNvPr id="21" name="TextBox 20"/>
            <p:cNvSpPr txBox="1"/>
            <p:nvPr/>
          </p:nvSpPr>
          <p:spPr>
            <a:xfrm>
              <a:off x="716691" y="4372010"/>
              <a:ext cx="2051223" cy="387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It has survived not only five centuries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421538" y="5650911"/>
            <a:ext cx="2334936" cy="581698"/>
            <a:chOff x="432978" y="4372010"/>
            <a:chExt cx="2334936" cy="581698"/>
          </a:xfrm>
        </p:grpSpPr>
        <p:sp>
          <p:nvSpPr>
            <p:cNvPr id="24" name="TextBox 23"/>
            <p:cNvSpPr txBox="1"/>
            <p:nvPr/>
          </p:nvSpPr>
          <p:spPr>
            <a:xfrm>
              <a:off x="716691" y="4372010"/>
              <a:ext cx="2051223" cy="58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T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he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leap into electronic typesetting, remaining essentially unchanged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9010397" y="4217124"/>
            <a:ext cx="2334936" cy="775597"/>
            <a:chOff x="432978" y="4372010"/>
            <a:chExt cx="2334936" cy="775597"/>
          </a:xfrm>
        </p:grpSpPr>
        <p:sp>
          <p:nvSpPr>
            <p:cNvPr id="27" name="TextBox 26"/>
            <p:cNvSpPr txBox="1"/>
            <p:nvPr/>
          </p:nvSpPr>
          <p:spPr>
            <a:xfrm>
              <a:off x="716691" y="4372010"/>
              <a:ext cx="2051223" cy="7755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When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an unknown printer took a galley of type and scrambled it to make a type specimen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book 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010397" y="5127917"/>
            <a:ext cx="2334936" cy="387798"/>
            <a:chOff x="432978" y="4372010"/>
            <a:chExt cx="2334936" cy="387798"/>
          </a:xfrm>
        </p:grpSpPr>
        <p:sp>
          <p:nvSpPr>
            <p:cNvPr id="30" name="TextBox 29"/>
            <p:cNvSpPr txBox="1"/>
            <p:nvPr/>
          </p:nvSpPr>
          <p:spPr>
            <a:xfrm>
              <a:off x="716691" y="4372010"/>
              <a:ext cx="2051223" cy="387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It has survived not only five centuries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010397" y="5650911"/>
            <a:ext cx="2334936" cy="581698"/>
            <a:chOff x="432978" y="4372010"/>
            <a:chExt cx="2334936" cy="581698"/>
          </a:xfrm>
        </p:grpSpPr>
        <p:sp>
          <p:nvSpPr>
            <p:cNvPr id="33" name="TextBox 32"/>
            <p:cNvSpPr txBox="1"/>
            <p:nvPr/>
          </p:nvSpPr>
          <p:spPr>
            <a:xfrm>
              <a:off x="716691" y="4372010"/>
              <a:ext cx="2051223" cy="58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T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he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leap into electronic typesetting, remaining essentially unchanged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8" y="4403444"/>
              <a:ext cx="127554" cy="12755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65" r="4568"/>
          <a:stretch/>
        </p:blipFill>
        <p:spPr>
          <a:xfrm>
            <a:off x="955662" y="1992209"/>
            <a:ext cx="2549538" cy="25495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210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7" y="1676251"/>
            <a:ext cx="3485494" cy="3496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1461" y="2644170"/>
            <a:ext cx="2396886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Wheel point</a:t>
            </a:r>
          </a:p>
          <a:p>
            <a:pPr algn="ctr">
              <a:lnSpc>
                <a:spcPct val="85000"/>
              </a:lnSpc>
            </a:pPr>
            <a:r>
              <a:rPr lang="en-US" sz="4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slide</a:t>
            </a:r>
            <a:endParaRPr lang="en-US" sz="4000" b="1" dirty="0">
              <a:solidFill>
                <a:srgbClr val="3F2F6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97079" y="1425507"/>
            <a:ext cx="3997842" cy="3997842"/>
          </a:xfrm>
          <a:prstGeom prst="ellipse">
            <a:avLst/>
          </a:prstGeom>
          <a:noFill/>
          <a:ln w="3175">
            <a:solidFill>
              <a:srgbClr val="33BC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874896" y="1204403"/>
            <a:ext cx="442208" cy="442208"/>
            <a:chOff x="5874896" y="1204403"/>
            <a:chExt cx="442208" cy="4422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896" y="1204403"/>
              <a:ext cx="442208" cy="44220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79352" y="1333943"/>
              <a:ext cx="221104" cy="183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rPr>
                <a:t>1</a:t>
              </a:r>
              <a:endParaRPr lang="en-US" sz="1400" i="1" dirty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74896" y="5202245"/>
            <a:ext cx="442208" cy="442208"/>
            <a:chOff x="5874896" y="1204403"/>
            <a:chExt cx="442208" cy="4422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896" y="1204403"/>
              <a:ext cx="442208" cy="4422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79352" y="1333943"/>
              <a:ext cx="221104" cy="183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rPr>
                <a:t>5</a:t>
              </a:r>
              <a:endParaRPr lang="en-US" sz="1400" i="1" dirty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873817" y="3207896"/>
            <a:ext cx="442208" cy="442208"/>
            <a:chOff x="5874896" y="1204403"/>
            <a:chExt cx="442208" cy="4422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896" y="1204403"/>
              <a:ext cx="442208" cy="4422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979352" y="1333943"/>
              <a:ext cx="221104" cy="183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rPr>
                <a:t>3</a:t>
              </a:r>
              <a:endParaRPr lang="en-US" sz="1400" i="1" dirty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75975" y="3207896"/>
            <a:ext cx="442208" cy="442208"/>
            <a:chOff x="5874896" y="1204403"/>
            <a:chExt cx="442208" cy="44220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896" y="1204403"/>
              <a:ext cx="442208" cy="44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979352" y="1333943"/>
              <a:ext cx="221104" cy="183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rPr>
                <a:t>7</a:t>
              </a:r>
              <a:endParaRPr lang="en-US" sz="1400" i="1" dirty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61445" y="1788349"/>
            <a:ext cx="442208" cy="442208"/>
            <a:chOff x="5874896" y="1204403"/>
            <a:chExt cx="442208" cy="44220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896" y="1204403"/>
              <a:ext cx="442208" cy="44220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979352" y="1333943"/>
              <a:ext cx="221104" cy="183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rPr>
                <a:t>8</a:t>
              </a:r>
              <a:endParaRPr lang="en-US" sz="1400" i="1" dirty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88347" y="4615251"/>
            <a:ext cx="442208" cy="442208"/>
            <a:chOff x="5874896" y="1204403"/>
            <a:chExt cx="442208" cy="44220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896" y="1204403"/>
              <a:ext cx="442208" cy="44220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979352" y="1333943"/>
              <a:ext cx="221104" cy="183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rPr>
                <a:t>4</a:t>
              </a:r>
              <a:endParaRPr lang="en-US" sz="1400" i="1" dirty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91580" y="1791582"/>
            <a:ext cx="442208" cy="442208"/>
            <a:chOff x="5874896" y="1204403"/>
            <a:chExt cx="442208" cy="44220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896" y="1204403"/>
              <a:ext cx="442208" cy="44220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979352" y="1333943"/>
              <a:ext cx="221104" cy="183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rPr>
                <a:t>2</a:t>
              </a:r>
              <a:endParaRPr lang="en-US" sz="1400" i="1" dirty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64678" y="4618484"/>
            <a:ext cx="442208" cy="442208"/>
            <a:chOff x="5874896" y="1204403"/>
            <a:chExt cx="442208" cy="44220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896" y="1204403"/>
              <a:ext cx="442208" cy="44220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979352" y="1333943"/>
              <a:ext cx="221104" cy="183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3F2F64"/>
                  </a:solidFill>
                  <a:latin typeface="Georgia" charset="0"/>
                  <a:ea typeface="Georgia" charset="0"/>
                  <a:cs typeface="Georgia" charset="0"/>
                </a:rPr>
                <a:t>6</a:t>
              </a:r>
              <a:endParaRPr lang="en-US" sz="1400" i="1" dirty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03521" y="529895"/>
            <a:ext cx="2184957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 of the printing and typesetting industry.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3521" y="5701600"/>
            <a:ext cx="2184957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 of the printing and typesetting industry.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873817" y="1718603"/>
            <a:ext cx="2731621" cy="3408600"/>
            <a:chOff x="7873817" y="1718603"/>
            <a:chExt cx="2731621" cy="3408600"/>
          </a:xfrm>
        </p:grpSpPr>
        <p:sp>
          <p:nvSpPr>
            <p:cNvPr id="42" name="TextBox 41"/>
            <p:cNvSpPr txBox="1"/>
            <p:nvPr/>
          </p:nvSpPr>
          <p:spPr>
            <a:xfrm>
              <a:off x="7873817" y="1718603"/>
              <a:ext cx="2184957" cy="58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Ipsum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is simply dummy text of the printing and typesetting industry.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873817" y="4545505"/>
              <a:ext cx="2184957" cy="58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Ipsum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is simply dummy text of the printing and typesetting industry.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20481" y="3159969"/>
              <a:ext cx="2184957" cy="58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Ipsum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is simply dummy text of the printing and typesetting industry.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1556775" y="1718603"/>
            <a:ext cx="2731621" cy="3408600"/>
            <a:chOff x="7873817" y="1718603"/>
            <a:chExt cx="2731621" cy="3408600"/>
          </a:xfrm>
        </p:grpSpPr>
        <p:sp>
          <p:nvSpPr>
            <p:cNvPr id="47" name="TextBox 46"/>
            <p:cNvSpPr txBox="1"/>
            <p:nvPr/>
          </p:nvSpPr>
          <p:spPr>
            <a:xfrm>
              <a:off x="7873817" y="1718603"/>
              <a:ext cx="2184957" cy="58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Ipsum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is simply dummy text of the printing and typesetting industry.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73817" y="4545505"/>
              <a:ext cx="2184957" cy="58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Ipsum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is simply dummy text of the printing and typesetting industry.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20481" y="3159969"/>
              <a:ext cx="2184957" cy="58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Ipsum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Georgia" charset="0"/>
                  <a:cs typeface="Georgia" charset="0"/>
                </a:rPr>
                <a:t> is simply dummy text of the printing and typesetting industry.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0197" y="3732015"/>
            <a:ext cx="2172450" cy="4043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3575" y="2558035"/>
            <a:ext cx="2172450" cy="40432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3612" y="4822007"/>
            <a:ext cx="1244009" cy="2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35" y="4550517"/>
            <a:ext cx="3144400" cy="58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48" y="4685471"/>
            <a:ext cx="2008671" cy="450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19"/>
          <a:stretch/>
        </p:blipFill>
        <p:spPr>
          <a:xfrm>
            <a:off x="10408602" y="4623617"/>
            <a:ext cx="1719603" cy="512115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05908235"/>
              </p:ext>
            </p:extLst>
          </p:nvPr>
        </p:nvGraphicFramePr>
        <p:xfrm>
          <a:off x="402019" y="407644"/>
          <a:ext cx="11322147" cy="449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2019" y="301318"/>
            <a:ext cx="210341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b="1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Chart</a:t>
            </a:r>
            <a:endParaRPr lang="en-US" sz="4000" b="1" dirty="0" smtClean="0">
              <a:solidFill>
                <a:srgbClr val="3F2F64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85000"/>
              </a:lnSpc>
            </a:pPr>
            <a:r>
              <a:rPr lang="en-US" sz="4000" b="1" dirty="0" smtClean="0">
                <a:solidFill>
                  <a:srgbClr val="3F2F64"/>
                </a:solidFill>
                <a:latin typeface="Georgia" charset="0"/>
                <a:ea typeface="Georgia" charset="0"/>
                <a:cs typeface="Georgia" charset="0"/>
              </a:rPr>
              <a:t>slide</a:t>
            </a:r>
            <a:endParaRPr lang="en-US" sz="4000" b="1" dirty="0">
              <a:solidFill>
                <a:srgbClr val="3F2F6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67" y="1321208"/>
            <a:ext cx="3408030" cy="38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1171" y="4323907"/>
            <a:ext cx="4361997" cy="811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948" y="4550517"/>
            <a:ext cx="2962656" cy="58521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60076" y="1559443"/>
            <a:ext cx="348030" cy="349112"/>
            <a:chOff x="1760076" y="1559443"/>
            <a:chExt cx="348030" cy="3491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076" y="1559443"/>
              <a:ext cx="348030" cy="349112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1863207" y="1663115"/>
              <a:ext cx="141767" cy="141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31629" y="2851006"/>
            <a:ext cx="348030" cy="349112"/>
            <a:chOff x="1760076" y="1559443"/>
            <a:chExt cx="348030" cy="3491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076" y="1559443"/>
              <a:ext cx="348030" cy="34911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863207" y="1663115"/>
              <a:ext cx="141767" cy="141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54667" y="1455770"/>
            <a:ext cx="348030" cy="349112"/>
            <a:chOff x="1760076" y="1559443"/>
            <a:chExt cx="348030" cy="34911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076" y="1559443"/>
              <a:ext cx="348030" cy="349112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863207" y="1663115"/>
              <a:ext cx="141767" cy="141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70874" y="1106658"/>
            <a:ext cx="348030" cy="349112"/>
            <a:chOff x="1760076" y="1559443"/>
            <a:chExt cx="348030" cy="34911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076" y="1559443"/>
              <a:ext cx="348030" cy="349112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1863207" y="1663115"/>
              <a:ext cx="141767" cy="141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60074" y="3179777"/>
            <a:ext cx="348032" cy="348032"/>
            <a:chOff x="1760074" y="3179777"/>
            <a:chExt cx="348032" cy="34803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760074" y="3179777"/>
              <a:ext cx="348032" cy="34803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1867446" y="3287233"/>
              <a:ext cx="141767" cy="141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31629" y="3169404"/>
            <a:ext cx="348032" cy="348032"/>
            <a:chOff x="1760074" y="3179777"/>
            <a:chExt cx="348032" cy="34803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760074" y="3179777"/>
              <a:ext cx="348032" cy="348032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1867446" y="3287233"/>
              <a:ext cx="141767" cy="141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270874" y="2478793"/>
            <a:ext cx="348032" cy="348032"/>
            <a:chOff x="1760074" y="3179777"/>
            <a:chExt cx="348032" cy="34803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760074" y="3179777"/>
              <a:ext cx="348032" cy="348032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1867446" y="3287233"/>
              <a:ext cx="141767" cy="141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020108" y="1106657"/>
            <a:ext cx="348032" cy="348032"/>
            <a:chOff x="1760074" y="3179777"/>
            <a:chExt cx="348032" cy="34803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760074" y="3179777"/>
              <a:ext cx="348032" cy="348032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1867446" y="3287233"/>
              <a:ext cx="141767" cy="141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02019" y="5549037"/>
            <a:ext cx="458799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is simply dummy text of the printing and typesetting industry.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has been the industry's standard dummy text ever since the 1500s, when an unknown printer took a galley of type and scrambled it to make a type specimen book.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270415" y="5549037"/>
            <a:ext cx="0" cy="969496"/>
          </a:xfrm>
          <a:prstGeom prst="line">
            <a:avLst/>
          </a:prstGeom>
          <a:ln>
            <a:solidFill>
              <a:srgbClr val="33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062" y="4180629"/>
            <a:ext cx="920496" cy="96621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77298" y="5549037"/>
            <a:ext cx="1945966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has survived not only five centuries, but also the leap into electronic typesetting, remaining essentially unchanged.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550819" y="5549037"/>
            <a:ext cx="346075" cy="346075"/>
            <a:chOff x="4119563" y="2533651"/>
            <a:chExt cx="346075" cy="346075"/>
          </a:xfrm>
        </p:grpSpPr>
        <p:sp>
          <p:nvSpPr>
            <p:cNvPr id="46" name="Line 57"/>
            <p:cNvSpPr>
              <a:spLocks noChangeShapeType="1"/>
            </p:cNvSpPr>
            <p:nvPr/>
          </p:nvSpPr>
          <p:spPr bwMode="auto">
            <a:xfrm>
              <a:off x="4119563" y="2879726"/>
              <a:ext cx="346075" cy="0"/>
            </a:xfrm>
            <a:prstGeom prst="line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Rectangle 58"/>
            <p:cNvSpPr>
              <a:spLocks noChangeArrowheads="1"/>
            </p:cNvSpPr>
            <p:nvPr/>
          </p:nvSpPr>
          <p:spPr bwMode="auto">
            <a:xfrm>
              <a:off x="4225926" y="2593976"/>
              <a:ext cx="134938" cy="285750"/>
            </a:xfrm>
            <a:prstGeom prst="rect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59"/>
            <p:cNvSpPr>
              <a:spLocks noChangeArrowheads="1"/>
            </p:cNvSpPr>
            <p:nvPr/>
          </p:nvSpPr>
          <p:spPr bwMode="auto">
            <a:xfrm>
              <a:off x="4391026" y="2728913"/>
              <a:ext cx="60325" cy="150813"/>
            </a:xfrm>
            <a:prstGeom prst="rect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60"/>
            <p:cNvSpPr>
              <a:spLocks noChangeArrowheads="1"/>
            </p:cNvSpPr>
            <p:nvPr/>
          </p:nvSpPr>
          <p:spPr bwMode="auto">
            <a:xfrm>
              <a:off x="4135438" y="2728913"/>
              <a:ext cx="60325" cy="150813"/>
            </a:xfrm>
            <a:prstGeom prst="rect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Line 61"/>
            <p:cNvSpPr>
              <a:spLocks noChangeShapeType="1"/>
            </p:cNvSpPr>
            <p:nvPr/>
          </p:nvSpPr>
          <p:spPr bwMode="auto">
            <a:xfrm flipV="1">
              <a:off x="4179888" y="2714626"/>
              <a:ext cx="0" cy="14288"/>
            </a:xfrm>
            <a:prstGeom prst="line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 flipV="1">
              <a:off x="4405313" y="2714626"/>
              <a:ext cx="0" cy="14288"/>
            </a:xfrm>
            <a:prstGeom prst="line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Rectangle 63"/>
            <p:cNvSpPr>
              <a:spLocks noChangeArrowheads="1"/>
            </p:cNvSpPr>
            <p:nvPr/>
          </p:nvSpPr>
          <p:spPr bwMode="auto">
            <a:xfrm>
              <a:off x="4270376" y="2563813"/>
              <a:ext cx="44450" cy="30163"/>
            </a:xfrm>
            <a:prstGeom prst="rect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Line 64"/>
            <p:cNvSpPr>
              <a:spLocks noChangeShapeType="1"/>
            </p:cNvSpPr>
            <p:nvPr/>
          </p:nvSpPr>
          <p:spPr bwMode="auto">
            <a:xfrm flipV="1">
              <a:off x="4300538" y="2533651"/>
              <a:ext cx="0" cy="30163"/>
            </a:xfrm>
            <a:prstGeom prst="line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Line 65"/>
            <p:cNvSpPr>
              <a:spLocks noChangeShapeType="1"/>
            </p:cNvSpPr>
            <p:nvPr/>
          </p:nvSpPr>
          <p:spPr bwMode="auto">
            <a:xfrm>
              <a:off x="4256088" y="2638426"/>
              <a:ext cx="74613" cy="0"/>
            </a:xfrm>
            <a:prstGeom prst="line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>
              <a:off x="4256088" y="2684463"/>
              <a:ext cx="74613" cy="0"/>
            </a:xfrm>
            <a:prstGeom prst="line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>
              <a:off x="4256088" y="2728913"/>
              <a:ext cx="74613" cy="0"/>
            </a:xfrm>
            <a:prstGeom prst="line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Line 68"/>
            <p:cNvSpPr>
              <a:spLocks noChangeShapeType="1"/>
            </p:cNvSpPr>
            <p:nvPr/>
          </p:nvSpPr>
          <p:spPr bwMode="auto">
            <a:xfrm>
              <a:off x="4256088" y="2774951"/>
              <a:ext cx="74613" cy="0"/>
            </a:xfrm>
            <a:prstGeom prst="line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Line 69"/>
            <p:cNvSpPr>
              <a:spLocks noChangeShapeType="1"/>
            </p:cNvSpPr>
            <p:nvPr/>
          </p:nvSpPr>
          <p:spPr bwMode="auto">
            <a:xfrm>
              <a:off x="4256088" y="2819401"/>
              <a:ext cx="74613" cy="0"/>
            </a:xfrm>
            <a:prstGeom prst="line">
              <a:avLst/>
            </a:prstGeom>
            <a:noFill/>
            <a:ln w="14288" cap="rnd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8403668" y="5549037"/>
            <a:ext cx="0" cy="969496"/>
          </a:xfrm>
          <a:prstGeom prst="line">
            <a:avLst/>
          </a:prstGeom>
          <a:ln>
            <a:solidFill>
              <a:srgbClr val="33B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296264" y="5549037"/>
            <a:ext cx="242790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It was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popularised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in the 1960s with the release of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Letraset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sheets containing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 passages, and more recently with desktop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Georgia" charset="0"/>
                <a:cs typeface="Georgia" charset="0"/>
              </a:rPr>
              <a:t>publishing.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Georgia" charset="0"/>
              <a:cs typeface="Georgia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8684072" y="5594280"/>
            <a:ext cx="331788" cy="331788"/>
            <a:chOff x="4119563" y="3978276"/>
            <a:chExt cx="331788" cy="331788"/>
          </a:xfrm>
        </p:grpSpPr>
        <p:sp>
          <p:nvSpPr>
            <p:cNvPr id="76" name="Freeform 107"/>
            <p:cNvSpPr>
              <a:spLocks/>
            </p:cNvSpPr>
            <p:nvPr/>
          </p:nvSpPr>
          <p:spPr bwMode="auto">
            <a:xfrm>
              <a:off x="4214813" y="3978276"/>
              <a:ext cx="236538" cy="165100"/>
            </a:xfrm>
            <a:custGeom>
              <a:avLst/>
              <a:gdLst>
                <a:gd name="T0" fmla="*/ 45 w 149"/>
                <a:gd name="T1" fmla="*/ 104 h 104"/>
                <a:gd name="T2" fmla="*/ 0 w 149"/>
                <a:gd name="T3" fmla="*/ 59 h 104"/>
                <a:gd name="T4" fmla="*/ 59 w 149"/>
                <a:gd name="T5" fmla="*/ 0 h 104"/>
                <a:gd name="T6" fmla="*/ 149 w 149"/>
                <a:gd name="T7" fmla="*/ 0 h 104"/>
                <a:gd name="T8" fmla="*/ 45 w 14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04">
                  <a:moveTo>
                    <a:pt x="45" y="104"/>
                  </a:moveTo>
                  <a:lnTo>
                    <a:pt x="0" y="59"/>
                  </a:lnTo>
                  <a:lnTo>
                    <a:pt x="59" y="0"/>
                  </a:lnTo>
                  <a:lnTo>
                    <a:pt x="149" y="0"/>
                  </a:lnTo>
                  <a:lnTo>
                    <a:pt x="45" y="104"/>
                  </a:lnTo>
                  <a:close/>
                </a:path>
              </a:pathLst>
            </a:custGeom>
            <a:noFill/>
            <a:ln w="14288" cap="flat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108"/>
            <p:cNvSpPr>
              <a:spLocks/>
            </p:cNvSpPr>
            <p:nvPr/>
          </p:nvSpPr>
          <p:spPr bwMode="auto">
            <a:xfrm>
              <a:off x="4286251" y="4071938"/>
              <a:ext cx="165100" cy="238125"/>
            </a:xfrm>
            <a:custGeom>
              <a:avLst/>
              <a:gdLst>
                <a:gd name="T0" fmla="*/ 0 w 104"/>
                <a:gd name="T1" fmla="*/ 45 h 150"/>
                <a:gd name="T2" fmla="*/ 45 w 104"/>
                <a:gd name="T3" fmla="*/ 0 h 150"/>
                <a:gd name="T4" fmla="*/ 104 w 104"/>
                <a:gd name="T5" fmla="*/ 60 h 150"/>
                <a:gd name="T6" fmla="*/ 104 w 104"/>
                <a:gd name="T7" fmla="*/ 150 h 150"/>
                <a:gd name="T8" fmla="*/ 0 w 104"/>
                <a:gd name="T9" fmla="*/ 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50">
                  <a:moveTo>
                    <a:pt x="0" y="45"/>
                  </a:moveTo>
                  <a:lnTo>
                    <a:pt x="45" y="0"/>
                  </a:lnTo>
                  <a:lnTo>
                    <a:pt x="104" y="60"/>
                  </a:lnTo>
                  <a:lnTo>
                    <a:pt x="104" y="150"/>
                  </a:lnTo>
                  <a:lnTo>
                    <a:pt x="0" y="45"/>
                  </a:lnTo>
                  <a:close/>
                </a:path>
              </a:pathLst>
            </a:custGeom>
            <a:noFill/>
            <a:ln w="14288" cap="flat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109"/>
            <p:cNvSpPr>
              <a:spLocks/>
            </p:cNvSpPr>
            <p:nvPr/>
          </p:nvSpPr>
          <p:spPr bwMode="auto">
            <a:xfrm>
              <a:off x="4119563" y="4143376"/>
              <a:ext cx="238125" cy="166688"/>
            </a:xfrm>
            <a:custGeom>
              <a:avLst/>
              <a:gdLst>
                <a:gd name="T0" fmla="*/ 105 w 150"/>
                <a:gd name="T1" fmla="*/ 0 h 105"/>
                <a:gd name="T2" fmla="*/ 150 w 150"/>
                <a:gd name="T3" fmla="*/ 45 h 105"/>
                <a:gd name="T4" fmla="*/ 90 w 150"/>
                <a:gd name="T5" fmla="*/ 105 h 105"/>
                <a:gd name="T6" fmla="*/ 0 w 150"/>
                <a:gd name="T7" fmla="*/ 105 h 105"/>
                <a:gd name="T8" fmla="*/ 105 w 15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05">
                  <a:moveTo>
                    <a:pt x="105" y="0"/>
                  </a:moveTo>
                  <a:lnTo>
                    <a:pt x="150" y="45"/>
                  </a:lnTo>
                  <a:lnTo>
                    <a:pt x="90" y="105"/>
                  </a:lnTo>
                  <a:lnTo>
                    <a:pt x="0" y="105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14288" cap="flat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110"/>
            <p:cNvSpPr>
              <a:spLocks/>
            </p:cNvSpPr>
            <p:nvPr/>
          </p:nvSpPr>
          <p:spPr bwMode="auto">
            <a:xfrm>
              <a:off x="4119563" y="3978276"/>
              <a:ext cx="166688" cy="236538"/>
            </a:xfrm>
            <a:custGeom>
              <a:avLst/>
              <a:gdLst>
                <a:gd name="T0" fmla="*/ 105 w 105"/>
                <a:gd name="T1" fmla="*/ 104 h 149"/>
                <a:gd name="T2" fmla="*/ 60 w 105"/>
                <a:gd name="T3" fmla="*/ 149 h 149"/>
                <a:gd name="T4" fmla="*/ 0 w 105"/>
                <a:gd name="T5" fmla="*/ 90 h 149"/>
                <a:gd name="T6" fmla="*/ 0 w 105"/>
                <a:gd name="T7" fmla="*/ 0 h 149"/>
                <a:gd name="T8" fmla="*/ 105 w 105"/>
                <a:gd name="T9" fmla="*/ 10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49">
                  <a:moveTo>
                    <a:pt x="105" y="104"/>
                  </a:moveTo>
                  <a:lnTo>
                    <a:pt x="60" y="149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05" y="104"/>
                  </a:lnTo>
                  <a:close/>
                </a:path>
              </a:pathLst>
            </a:custGeom>
            <a:noFill/>
            <a:ln w="14288" cap="flat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11"/>
            <p:cNvSpPr>
              <a:spLocks noChangeShapeType="1"/>
            </p:cNvSpPr>
            <p:nvPr/>
          </p:nvSpPr>
          <p:spPr bwMode="auto">
            <a:xfrm flipV="1">
              <a:off x="4286251" y="4000501"/>
              <a:ext cx="0" cy="142875"/>
            </a:xfrm>
            <a:prstGeom prst="line">
              <a:avLst/>
            </a:prstGeom>
            <a:noFill/>
            <a:ln w="14288" cap="flat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Line 112"/>
            <p:cNvSpPr>
              <a:spLocks noChangeShapeType="1"/>
            </p:cNvSpPr>
            <p:nvPr/>
          </p:nvSpPr>
          <p:spPr bwMode="auto">
            <a:xfrm flipH="1">
              <a:off x="4286251" y="4143376"/>
              <a:ext cx="141288" cy="0"/>
            </a:xfrm>
            <a:prstGeom prst="line">
              <a:avLst/>
            </a:prstGeom>
            <a:noFill/>
            <a:ln w="14288" cap="flat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Line 113"/>
            <p:cNvSpPr>
              <a:spLocks noChangeShapeType="1"/>
            </p:cNvSpPr>
            <p:nvPr/>
          </p:nvSpPr>
          <p:spPr bwMode="auto">
            <a:xfrm flipV="1">
              <a:off x="4286251" y="4143376"/>
              <a:ext cx="0" cy="144463"/>
            </a:xfrm>
            <a:prstGeom prst="line">
              <a:avLst/>
            </a:prstGeom>
            <a:noFill/>
            <a:ln w="14288" cap="flat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Line 114"/>
            <p:cNvSpPr>
              <a:spLocks noChangeShapeType="1"/>
            </p:cNvSpPr>
            <p:nvPr/>
          </p:nvSpPr>
          <p:spPr bwMode="auto">
            <a:xfrm>
              <a:off x="4143376" y="4143376"/>
              <a:ext cx="142875" cy="0"/>
            </a:xfrm>
            <a:prstGeom prst="line">
              <a:avLst/>
            </a:prstGeom>
            <a:noFill/>
            <a:ln w="14288" cap="flat">
              <a:solidFill>
                <a:srgbClr val="F099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715843" y="4829291"/>
            <a:ext cx="289131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i="1" dirty="0" smtClean="0">
                <a:solidFill>
                  <a:srgbClr val="564091"/>
                </a:solidFill>
                <a:latin typeface="Georgia" charset="0"/>
                <a:ea typeface="Georgia" charset="0"/>
                <a:cs typeface="Georgia" charset="0"/>
              </a:rPr>
              <a:t>Q1</a:t>
            </a:r>
            <a:endParaRPr lang="en-US" sz="1400" b="1" i="1" dirty="0">
              <a:solidFill>
                <a:srgbClr val="56409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54618" y="4829291"/>
            <a:ext cx="289131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i="1" dirty="0" smtClean="0">
                <a:solidFill>
                  <a:srgbClr val="564091"/>
                </a:solidFill>
                <a:latin typeface="Georgia" charset="0"/>
                <a:ea typeface="Georgia" charset="0"/>
                <a:cs typeface="Georgia" charset="0"/>
              </a:rPr>
              <a:t>Q2</a:t>
            </a:r>
            <a:endParaRPr lang="en-US" sz="1400" b="1" i="1" dirty="0">
              <a:solidFill>
                <a:srgbClr val="56409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93393" y="4829291"/>
            <a:ext cx="289131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i="1" dirty="0" smtClean="0">
                <a:solidFill>
                  <a:srgbClr val="564091"/>
                </a:solidFill>
                <a:latin typeface="Georgia" charset="0"/>
                <a:ea typeface="Georgia" charset="0"/>
                <a:cs typeface="Georgia" charset="0"/>
              </a:rPr>
              <a:t>Q3</a:t>
            </a:r>
            <a:endParaRPr lang="en-US" sz="1400" b="1" i="1" dirty="0">
              <a:solidFill>
                <a:srgbClr val="56409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232169" y="4829291"/>
            <a:ext cx="289131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i="1" dirty="0" smtClean="0">
                <a:solidFill>
                  <a:srgbClr val="564091"/>
                </a:solidFill>
                <a:latin typeface="Georgia" charset="0"/>
                <a:ea typeface="Georgia" charset="0"/>
                <a:cs typeface="Georgia" charset="0"/>
              </a:rPr>
              <a:t>Q4</a:t>
            </a:r>
            <a:endParaRPr lang="en-US" sz="1400" b="1" i="1" dirty="0">
              <a:solidFill>
                <a:srgbClr val="56409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1348</Words>
  <Application>Microsoft Macintosh PowerPoint</Application>
  <PresentationFormat>Widescreen</PresentationFormat>
  <Paragraphs>128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Georgia</vt:lpstr>
      <vt:lpstr>Open Sans</vt:lpstr>
      <vt:lpstr>Segoe UI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Dollcee Khattar</cp:lastModifiedBy>
  <cp:revision>57</cp:revision>
  <dcterms:created xsi:type="dcterms:W3CDTF">2018-02-02T04:27:48Z</dcterms:created>
  <dcterms:modified xsi:type="dcterms:W3CDTF">2018-07-06T10:13:05Z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7813847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